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90" r:id="rId3"/>
    <p:sldId id="257" r:id="rId4"/>
    <p:sldId id="259" r:id="rId5"/>
    <p:sldId id="260" r:id="rId6"/>
    <p:sldId id="261" r:id="rId7"/>
    <p:sldId id="262" r:id="rId8"/>
    <p:sldId id="263" r:id="rId9"/>
    <p:sldId id="265" r:id="rId10"/>
    <p:sldId id="291" r:id="rId11"/>
    <p:sldId id="270" r:id="rId12"/>
    <p:sldId id="264" r:id="rId13"/>
    <p:sldId id="266" r:id="rId14"/>
    <p:sldId id="267"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F86"/>
    <a:srgbClr val="70C1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80" autoAdjust="0"/>
  </p:normalViewPr>
  <p:slideViewPr>
    <p:cSldViewPr snapToGrid="0">
      <p:cViewPr varScale="1">
        <p:scale>
          <a:sx n="74" d="100"/>
          <a:sy n="74"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er\Desktop\&#20020;&#26102;&#25991;&#20214;\data\delta.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Mattel Stock</a:t>
            </a:r>
            <a:r>
              <a:rPr lang="en-US" altLang="zh-CN" baseline="0"/>
              <a:t> Price </a:t>
            </a:r>
            <a:endParaRPr lang="en-US" altLang="zh-CN"/>
          </a:p>
        </c:rich>
      </c:tx>
      <c:layout>
        <c:manualLayout>
          <c:xMode val="edge"/>
          <c:yMode val="edge"/>
          <c:x val="0.35589566929133859"/>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dLbls>
          <c:showLegendKey val="0"/>
          <c:showVal val="0"/>
          <c:showCatName val="0"/>
          <c:showSerName val="0"/>
          <c:showPercent val="0"/>
          <c:showBubbleSize val="0"/>
        </c:dLbls>
        <c:marker val="1"/>
        <c:smooth val="0"/>
        <c:axId val="-627187968"/>
        <c:axId val="-627205920"/>
      </c:lineChart>
      <c:catAx>
        <c:axId val="-627187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Date</a:t>
                </a:r>
              </a:p>
            </c:rich>
          </c:tx>
          <c:layout>
            <c:manualLayout>
              <c:xMode val="edge"/>
              <c:yMode val="edge"/>
              <c:x val="0.87348490813648305"/>
              <c:y val="0.837013706620005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5920"/>
        <c:crosses val="autoZero"/>
        <c:auto val="1"/>
        <c:lblAlgn val="ctr"/>
        <c:lblOffset val="100"/>
        <c:noMultiLvlLbl val="0"/>
      </c:catAx>
      <c:valAx>
        <c:axId val="-62720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Dollar</a:t>
                </a:r>
              </a:p>
            </c:rich>
          </c:tx>
          <c:layout>
            <c:manualLayout>
              <c:xMode val="edge"/>
              <c:yMode val="edge"/>
              <c:x val="1.3888888888888888E-2"/>
              <c:y val="0.1398071595217264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187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Mattel Stock</a:t>
            </a:r>
            <a:r>
              <a:rPr lang="en-US" altLang="zh-CN" baseline="0"/>
              <a:t> Price </a:t>
            </a:r>
            <a:endParaRPr lang="en-US" altLang="zh-CN"/>
          </a:p>
        </c:rich>
      </c:tx>
      <c:layout>
        <c:manualLayout>
          <c:xMode val="edge"/>
          <c:yMode val="edge"/>
          <c:x val="0.35589573909644273"/>
          <c:y val="2.3148148148148147E-2"/>
        </c:manualLayout>
      </c:layout>
      <c:overlay val="0"/>
      <c:spPr>
        <a:noFill/>
        <a:ln>
          <a:noFill/>
        </a:ln>
        <a:effectLst/>
      </c:spPr>
    </c:title>
    <c:autoTitleDeleted val="0"/>
    <c:plotArea>
      <c:layout>
        <c:manualLayout>
          <c:layoutTarget val="inner"/>
          <c:xMode val="edge"/>
          <c:yMode val="edge"/>
          <c:x val="5.3350086558329145E-2"/>
          <c:y val="0.13536841254055051"/>
          <c:w val="0.8869647344613838"/>
          <c:h val="0.66708026721080604"/>
        </c:manualLayout>
      </c:layout>
      <c:lineChart>
        <c:grouping val="standard"/>
        <c:varyColors val="0"/>
        <c:ser>
          <c:idx val="0"/>
          <c:order val="0"/>
          <c:spPr>
            <a:ln w="28575" cap="rnd">
              <a:solidFill>
                <a:schemeClr val="accent1"/>
              </a:solidFill>
              <a:round/>
            </a:ln>
            <a:effectLst/>
          </c:spPr>
          <c:marker>
            <c:symbol val="none"/>
          </c:marker>
          <c:cat>
            <c:numRef>
              <c:f>'mattel data'!$A$2:$A$1007</c:f>
              <c:numCache>
                <c:formatCode>m/d/yyyy</c:formatCode>
                <c:ptCount val="1006"/>
                <c:pt idx="0">
                  <c:v>40911</c:v>
                </c:pt>
                <c:pt idx="1">
                  <c:v>40912</c:v>
                </c:pt>
                <c:pt idx="2">
                  <c:v>40913</c:v>
                </c:pt>
                <c:pt idx="3">
                  <c:v>40914</c:v>
                </c:pt>
                <c:pt idx="4">
                  <c:v>40917</c:v>
                </c:pt>
                <c:pt idx="5">
                  <c:v>40918</c:v>
                </c:pt>
                <c:pt idx="6">
                  <c:v>40919</c:v>
                </c:pt>
                <c:pt idx="7">
                  <c:v>40920</c:v>
                </c:pt>
                <c:pt idx="8">
                  <c:v>40921</c:v>
                </c:pt>
                <c:pt idx="9">
                  <c:v>40925</c:v>
                </c:pt>
                <c:pt idx="10">
                  <c:v>40926</c:v>
                </c:pt>
                <c:pt idx="11">
                  <c:v>40927</c:v>
                </c:pt>
                <c:pt idx="12">
                  <c:v>40928</c:v>
                </c:pt>
                <c:pt idx="13">
                  <c:v>40931</c:v>
                </c:pt>
                <c:pt idx="14">
                  <c:v>40932</c:v>
                </c:pt>
                <c:pt idx="15">
                  <c:v>40933</c:v>
                </c:pt>
                <c:pt idx="16">
                  <c:v>40934</c:v>
                </c:pt>
                <c:pt idx="17">
                  <c:v>40935</c:v>
                </c:pt>
                <c:pt idx="18">
                  <c:v>40938</c:v>
                </c:pt>
                <c:pt idx="19">
                  <c:v>40939</c:v>
                </c:pt>
                <c:pt idx="20">
                  <c:v>40940</c:v>
                </c:pt>
                <c:pt idx="21">
                  <c:v>40941</c:v>
                </c:pt>
                <c:pt idx="22">
                  <c:v>40942</c:v>
                </c:pt>
                <c:pt idx="23">
                  <c:v>40945</c:v>
                </c:pt>
                <c:pt idx="24">
                  <c:v>40946</c:v>
                </c:pt>
                <c:pt idx="25">
                  <c:v>40947</c:v>
                </c:pt>
                <c:pt idx="26">
                  <c:v>40948</c:v>
                </c:pt>
                <c:pt idx="27">
                  <c:v>40949</c:v>
                </c:pt>
                <c:pt idx="28">
                  <c:v>40952</c:v>
                </c:pt>
                <c:pt idx="29">
                  <c:v>40953</c:v>
                </c:pt>
                <c:pt idx="30">
                  <c:v>40954</c:v>
                </c:pt>
                <c:pt idx="31">
                  <c:v>40955</c:v>
                </c:pt>
                <c:pt idx="32">
                  <c:v>40956</c:v>
                </c:pt>
                <c:pt idx="33">
                  <c:v>40960</c:v>
                </c:pt>
                <c:pt idx="34">
                  <c:v>40961</c:v>
                </c:pt>
                <c:pt idx="35">
                  <c:v>40962</c:v>
                </c:pt>
                <c:pt idx="36">
                  <c:v>40963</c:v>
                </c:pt>
                <c:pt idx="37">
                  <c:v>40966</c:v>
                </c:pt>
                <c:pt idx="38">
                  <c:v>40967</c:v>
                </c:pt>
                <c:pt idx="39">
                  <c:v>40968</c:v>
                </c:pt>
                <c:pt idx="40">
                  <c:v>40969</c:v>
                </c:pt>
                <c:pt idx="41">
                  <c:v>40970</c:v>
                </c:pt>
                <c:pt idx="42">
                  <c:v>40973</c:v>
                </c:pt>
                <c:pt idx="43">
                  <c:v>40974</c:v>
                </c:pt>
                <c:pt idx="44">
                  <c:v>40975</c:v>
                </c:pt>
                <c:pt idx="45">
                  <c:v>40976</c:v>
                </c:pt>
                <c:pt idx="46">
                  <c:v>40977</c:v>
                </c:pt>
                <c:pt idx="47">
                  <c:v>40980</c:v>
                </c:pt>
                <c:pt idx="48">
                  <c:v>40981</c:v>
                </c:pt>
                <c:pt idx="49">
                  <c:v>40982</c:v>
                </c:pt>
                <c:pt idx="50">
                  <c:v>40983</c:v>
                </c:pt>
                <c:pt idx="51">
                  <c:v>40984</c:v>
                </c:pt>
                <c:pt idx="52">
                  <c:v>40987</c:v>
                </c:pt>
                <c:pt idx="53">
                  <c:v>40988</c:v>
                </c:pt>
                <c:pt idx="54">
                  <c:v>40989</c:v>
                </c:pt>
                <c:pt idx="55">
                  <c:v>40990</c:v>
                </c:pt>
                <c:pt idx="56">
                  <c:v>40991</c:v>
                </c:pt>
                <c:pt idx="57">
                  <c:v>40994</c:v>
                </c:pt>
                <c:pt idx="58">
                  <c:v>40995</c:v>
                </c:pt>
                <c:pt idx="59">
                  <c:v>40996</c:v>
                </c:pt>
                <c:pt idx="60">
                  <c:v>40997</c:v>
                </c:pt>
                <c:pt idx="61">
                  <c:v>40998</c:v>
                </c:pt>
                <c:pt idx="62">
                  <c:v>41001</c:v>
                </c:pt>
                <c:pt idx="63">
                  <c:v>41002</c:v>
                </c:pt>
                <c:pt idx="64">
                  <c:v>41003</c:v>
                </c:pt>
                <c:pt idx="65">
                  <c:v>41004</c:v>
                </c:pt>
                <c:pt idx="66">
                  <c:v>41008</c:v>
                </c:pt>
                <c:pt idx="67">
                  <c:v>41009</c:v>
                </c:pt>
                <c:pt idx="68">
                  <c:v>41010</c:v>
                </c:pt>
                <c:pt idx="69">
                  <c:v>41011</c:v>
                </c:pt>
                <c:pt idx="70">
                  <c:v>41012</c:v>
                </c:pt>
                <c:pt idx="71">
                  <c:v>41015</c:v>
                </c:pt>
                <c:pt idx="72">
                  <c:v>41016</c:v>
                </c:pt>
                <c:pt idx="73">
                  <c:v>41017</c:v>
                </c:pt>
                <c:pt idx="74">
                  <c:v>41018</c:v>
                </c:pt>
                <c:pt idx="75">
                  <c:v>41019</c:v>
                </c:pt>
                <c:pt idx="76">
                  <c:v>41022</c:v>
                </c:pt>
                <c:pt idx="77">
                  <c:v>41023</c:v>
                </c:pt>
                <c:pt idx="78">
                  <c:v>41024</c:v>
                </c:pt>
                <c:pt idx="79">
                  <c:v>41025</c:v>
                </c:pt>
                <c:pt idx="80">
                  <c:v>41026</c:v>
                </c:pt>
                <c:pt idx="81">
                  <c:v>41029</c:v>
                </c:pt>
                <c:pt idx="82">
                  <c:v>41030</c:v>
                </c:pt>
                <c:pt idx="83">
                  <c:v>41031</c:v>
                </c:pt>
                <c:pt idx="84">
                  <c:v>41032</c:v>
                </c:pt>
                <c:pt idx="85">
                  <c:v>41033</c:v>
                </c:pt>
                <c:pt idx="86">
                  <c:v>41036</c:v>
                </c:pt>
                <c:pt idx="87">
                  <c:v>41037</c:v>
                </c:pt>
                <c:pt idx="88">
                  <c:v>41038</c:v>
                </c:pt>
                <c:pt idx="89">
                  <c:v>41039</c:v>
                </c:pt>
                <c:pt idx="90">
                  <c:v>41040</c:v>
                </c:pt>
                <c:pt idx="91">
                  <c:v>41043</c:v>
                </c:pt>
                <c:pt idx="92">
                  <c:v>41044</c:v>
                </c:pt>
                <c:pt idx="93">
                  <c:v>41045</c:v>
                </c:pt>
                <c:pt idx="94">
                  <c:v>41046</c:v>
                </c:pt>
                <c:pt idx="95">
                  <c:v>41047</c:v>
                </c:pt>
                <c:pt idx="96">
                  <c:v>41050</c:v>
                </c:pt>
                <c:pt idx="97">
                  <c:v>41051</c:v>
                </c:pt>
                <c:pt idx="98">
                  <c:v>41052</c:v>
                </c:pt>
                <c:pt idx="99">
                  <c:v>41053</c:v>
                </c:pt>
                <c:pt idx="100">
                  <c:v>41054</c:v>
                </c:pt>
                <c:pt idx="101">
                  <c:v>41058</c:v>
                </c:pt>
                <c:pt idx="102">
                  <c:v>41059</c:v>
                </c:pt>
                <c:pt idx="103">
                  <c:v>41060</c:v>
                </c:pt>
                <c:pt idx="104">
                  <c:v>41061</c:v>
                </c:pt>
                <c:pt idx="105">
                  <c:v>41064</c:v>
                </c:pt>
                <c:pt idx="106">
                  <c:v>41065</c:v>
                </c:pt>
                <c:pt idx="107">
                  <c:v>41066</c:v>
                </c:pt>
                <c:pt idx="108">
                  <c:v>41067</c:v>
                </c:pt>
                <c:pt idx="109">
                  <c:v>41068</c:v>
                </c:pt>
                <c:pt idx="110">
                  <c:v>41071</c:v>
                </c:pt>
                <c:pt idx="111">
                  <c:v>41072</c:v>
                </c:pt>
                <c:pt idx="112">
                  <c:v>41073</c:v>
                </c:pt>
                <c:pt idx="113">
                  <c:v>41074</c:v>
                </c:pt>
                <c:pt idx="114">
                  <c:v>41075</c:v>
                </c:pt>
                <c:pt idx="115">
                  <c:v>41078</c:v>
                </c:pt>
                <c:pt idx="116">
                  <c:v>41079</c:v>
                </c:pt>
                <c:pt idx="117">
                  <c:v>41080</c:v>
                </c:pt>
                <c:pt idx="118">
                  <c:v>41081</c:v>
                </c:pt>
                <c:pt idx="119">
                  <c:v>41082</c:v>
                </c:pt>
                <c:pt idx="120">
                  <c:v>41085</c:v>
                </c:pt>
                <c:pt idx="121">
                  <c:v>41086</c:v>
                </c:pt>
                <c:pt idx="122">
                  <c:v>41087</c:v>
                </c:pt>
                <c:pt idx="123">
                  <c:v>41088</c:v>
                </c:pt>
                <c:pt idx="124">
                  <c:v>41089</c:v>
                </c:pt>
                <c:pt idx="125">
                  <c:v>41092</c:v>
                </c:pt>
                <c:pt idx="126">
                  <c:v>41093</c:v>
                </c:pt>
                <c:pt idx="127">
                  <c:v>41095</c:v>
                </c:pt>
                <c:pt idx="128">
                  <c:v>41096</c:v>
                </c:pt>
                <c:pt idx="129">
                  <c:v>41099</c:v>
                </c:pt>
                <c:pt idx="130">
                  <c:v>41100</c:v>
                </c:pt>
                <c:pt idx="131">
                  <c:v>41101</c:v>
                </c:pt>
                <c:pt idx="132">
                  <c:v>41102</c:v>
                </c:pt>
                <c:pt idx="133">
                  <c:v>41103</c:v>
                </c:pt>
                <c:pt idx="134">
                  <c:v>41106</c:v>
                </c:pt>
                <c:pt idx="135">
                  <c:v>41107</c:v>
                </c:pt>
                <c:pt idx="136">
                  <c:v>41108</c:v>
                </c:pt>
                <c:pt idx="137">
                  <c:v>41109</c:v>
                </c:pt>
                <c:pt idx="138">
                  <c:v>41110</c:v>
                </c:pt>
                <c:pt idx="139">
                  <c:v>41113</c:v>
                </c:pt>
                <c:pt idx="140">
                  <c:v>41114</c:v>
                </c:pt>
                <c:pt idx="141">
                  <c:v>41115</c:v>
                </c:pt>
                <c:pt idx="142">
                  <c:v>41116</c:v>
                </c:pt>
                <c:pt idx="143">
                  <c:v>41117</c:v>
                </c:pt>
                <c:pt idx="144">
                  <c:v>41120</c:v>
                </c:pt>
                <c:pt idx="145">
                  <c:v>41121</c:v>
                </c:pt>
                <c:pt idx="146">
                  <c:v>41122</c:v>
                </c:pt>
                <c:pt idx="147">
                  <c:v>41123</c:v>
                </c:pt>
                <c:pt idx="148">
                  <c:v>41124</c:v>
                </c:pt>
                <c:pt idx="149">
                  <c:v>41127</c:v>
                </c:pt>
                <c:pt idx="150">
                  <c:v>41128</c:v>
                </c:pt>
                <c:pt idx="151">
                  <c:v>41129</c:v>
                </c:pt>
                <c:pt idx="152">
                  <c:v>41130</c:v>
                </c:pt>
                <c:pt idx="153">
                  <c:v>41131</c:v>
                </c:pt>
                <c:pt idx="154">
                  <c:v>41134</c:v>
                </c:pt>
                <c:pt idx="155">
                  <c:v>41135</c:v>
                </c:pt>
                <c:pt idx="156">
                  <c:v>41136</c:v>
                </c:pt>
                <c:pt idx="157">
                  <c:v>41137</c:v>
                </c:pt>
                <c:pt idx="158">
                  <c:v>41138</c:v>
                </c:pt>
                <c:pt idx="159">
                  <c:v>41141</c:v>
                </c:pt>
                <c:pt idx="160">
                  <c:v>41142</c:v>
                </c:pt>
                <c:pt idx="161">
                  <c:v>41143</c:v>
                </c:pt>
                <c:pt idx="162">
                  <c:v>41144</c:v>
                </c:pt>
                <c:pt idx="163">
                  <c:v>41145</c:v>
                </c:pt>
                <c:pt idx="164">
                  <c:v>41148</c:v>
                </c:pt>
                <c:pt idx="165">
                  <c:v>41149</c:v>
                </c:pt>
                <c:pt idx="166">
                  <c:v>41150</c:v>
                </c:pt>
                <c:pt idx="167">
                  <c:v>41151</c:v>
                </c:pt>
                <c:pt idx="168">
                  <c:v>41152</c:v>
                </c:pt>
                <c:pt idx="169">
                  <c:v>41156</c:v>
                </c:pt>
                <c:pt idx="170">
                  <c:v>41157</c:v>
                </c:pt>
                <c:pt idx="171">
                  <c:v>41158</c:v>
                </c:pt>
                <c:pt idx="172">
                  <c:v>41159</c:v>
                </c:pt>
                <c:pt idx="173">
                  <c:v>41162</c:v>
                </c:pt>
                <c:pt idx="174">
                  <c:v>41163</c:v>
                </c:pt>
                <c:pt idx="175">
                  <c:v>41164</c:v>
                </c:pt>
                <c:pt idx="176">
                  <c:v>41165</c:v>
                </c:pt>
                <c:pt idx="177">
                  <c:v>41166</c:v>
                </c:pt>
                <c:pt idx="178">
                  <c:v>41169</c:v>
                </c:pt>
                <c:pt idx="179">
                  <c:v>41170</c:v>
                </c:pt>
                <c:pt idx="180">
                  <c:v>41171</c:v>
                </c:pt>
                <c:pt idx="181">
                  <c:v>41172</c:v>
                </c:pt>
                <c:pt idx="182">
                  <c:v>41173</c:v>
                </c:pt>
                <c:pt idx="183">
                  <c:v>41176</c:v>
                </c:pt>
                <c:pt idx="184">
                  <c:v>41177</c:v>
                </c:pt>
                <c:pt idx="185">
                  <c:v>41178</c:v>
                </c:pt>
                <c:pt idx="186">
                  <c:v>41179</c:v>
                </c:pt>
                <c:pt idx="187">
                  <c:v>41180</c:v>
                </c:pt>
                <c:pt idx="188">
                  <c:v>41183</c:v>
                </c:pt>
                <c:pt idx="189">
                  <c:v>41184</c:v>
                </c:pt>
                <c:pt idx="190">
                  <c:v>41185</c:v>
                </c:pt>
                <c:pt idx="191">
                  <c:v>41186</c:v>
                </c:pt>
                <c:pt idx="192">
                  <c:v>41187</c:v>
                </c:pt>
                <c:pt idx="193">
                  <c:v>41190</c:v>
                </c:pt>
                <c:pt idx="194">
                  <c:v>41191</c:v>
                </c:pt>
                <c:pt idx="195">
                  <c:v>41192</c:v>
                </c:pt>
                <c:pt idx="196">
                  <c:v>41193</c:v>
                </c:pt>
                <c:pt idx="197">
                  <c:v>41194</c:v>
                </c:pt>
                <c:pt idx="198">
                  <c:v>41197</c:v>
                </c:pt>
                <c:pt idx="199">
                  <c:v>41198</c:v>
                </c:pt>
                <c:pt idx="200">
                  <c:v>41199</c:v>
                </c:pt>
                <c:pt idx="201">
                  <c:v>41200</c:v>
                </c:pt>
                <c:pt idx="202">
                  <c:v>41201</c:v>
                </c:pt>
                <c:pt idx="203">
                  <c:v>41204</c:v>
                </c:pt>
                <c:pt idx="204">
                  <c:v>41205</c:v>
                </c:pt>
                <c:pt idx="205">
                  <c:v>41206</c:v>
                </c:pt>
                <c:pt idx="206">
                  <c:v>41207</c:v>
                </c:pt>
                <c:pt idx="207">
                  <c:v>41208</c:v>
                </c:pt>
                <c:pt idx="208">
                  <c:v>41213</c:v>
                </c:pt>
                <c:pt idx="209">
                  <c:v>41214</c:v>
                </c:pt>
                <c:pt idx="210">
                  <c:v>41215</c:v>
                </c:pt>
                <c:pt idx="211">
                  <c:v>41218</c:v>
                </c:pt>
                <c:pt idx="212">
                  <c:v>41219</c:v>
                </c:pt>
                <c:pt idx="213">
                  <c:v>41220</c:v>
                </c:pt>
                <c:pt idx="214">
                  <c:v>41221</c:v>
                </c:pt>
                <c:pt idx="215">
                  <c:v>41222</c:v>
                </c:pt>
                <c:pt idx="216">
                  <c:v>41225</c:v>
                </c:pt>
                <c:pt idx="217">
                  <c:v>41226</c:v>
                </c:pt>
                <c:pt idx="218">
                  <c:v>41227</c:v>
                </c:pt>
                <c:pt idx="219">
                  <c:v>41228</c:v>
                </c:pt>
                <c:pt idx="220">
                  <c:v>41229</c:v>
                </c:pt>
                <c:pt idx="221">
                  <c:v>41232</c:v>
                </c:pt>
                <c:pt idx="222">
                  <c:v>41233</c:v>
                </c:pt>
                <c:pt idx="223">
                  <c:v>41234</c:v>
                </c:pt>
                <c:pt idx="224">
                  <c:v>41236</c:v>
                </c:pt>
                <c:pt idx="225">
                  <c:v>41239</c:v>
                </c:pt>
                <c:pt idx="226">
                  <c:v>41240</c:v>
                </c:pt>
                <c:pt idx="227">
                  <c:v>41241</c:v>
                </c:pt>
                <c:pt idx="228">
                  <c:v>41242</c:v>
                </c:pt>
                <c:pt idx="229">
                  <c:v>41243</c:v>
                </c:pt>
                <c:pt idx="230">
                  <c:v>41246</c:v>
                </c:pt>
                <c:pt idx="231">
                  <c:v>41247</c:v>
                </c:pt>
                <c:pt idx="232">
                  <c:v>41248</c:v>
                </c:pt>
                <c:pt idx="233">
                  <c:v>41249</c:v>
                </c:pt>
                <c:pt idx="234">
                  <c:v>41250</c:v>
                </c:pt>
                <c:pt idx="235">
                  <c:v>41253</c:v>
                </c:pt>
                <c:pt idx="236">
                  <c:v>41254</c:v>
                </c:pt>
                <c:pt idx="237">
                  <c:v>41255</c:v>
                </c:pt>
                <c:pt idx="238">
                  <c:v>41256</c:v>
                </c:pt>
                <c:pt idx="239">
                  <c:v>41257</c:v>
                </c:pt>
                <c:pt idx="240">
                  <c:v>41260</c:v>
                </c:pt>
                <c:pt idx="241">
                  <c:v>41261</c:v>
                </c:pt>
                <c:pt idx="242">
                  <c:v>41262</c:v>
                </c:pt>
                <c:pt idx="243">
                  <c:v>41263</c:v>
                </c:pt>
                <c:pt idx="244">
                  <c:v>41264</c:v>
                </c:pt>
                <c:pt idx="245">
                  <c:v>41267</c:v>
                </c:pt>
                <c:pt idx="246">
                  <c:v>41269</c:v>
                </c:pt>
                <c:pt idx="247">
                  <c:v>41270</c:v>
                </c:pt>
                <c:pt idx="248">
                  <c:v>41271</c:v>
                </c:pt>
                <c:pt idx="249">
                  <c:v>41274</c:v>
                </c:pt>
                <c:pt idx="250">
                  <c:v>41276</c:v>
                </c:pt>
                <c:pt idx="251">
                  <c:v>41277</c:v>
                </c:pt>
                <c:pt idx="252">
                  <c:v>41278</c:v>
                </c:pt>
                <c:pt idx="253">
                  <c:v>41281</c:v>
                </c:pt>
                <c:pt idx="254">
                  <c:v>41282</c:v>
                </c:pt>
                <c:pt idx="255">
                  <c:v>41283</c:v>
                </c:pt>
                <c:pt idx="256">
                  <c:v>41284</c:v>
                </c:pt>
                <c:pt idx="257">
                  <c:v>41285</c:v>
                </c:pt>
                <c:pt idx="258">
                  <c:v>41288</c:v>
                </c:pt>
                <c:pt idx="259">
                  <c:v>41289</c:v>
                </c:pt>
                <c:pt idx="260">
                  <c:v>41290</c:v>
                </c:pt>
                <c:pt idx="261">
                  <c:v>41291</c:v>
                </c:pt>
                <c:pt idx="262">
                  <c:v>41292</c:v>
                </c:pt>
                <c:pt idx="263">
                  <c:v>41296</c:v>
                </c:pt>
                <c:pt idx="264">
                  <c:v>41297</c:v>
                </c:pt>
                <c:pt idx="265">
                  <c:v>41298</c:v>
                </c:pt>
                <c:pt idx="266">
                  <c:v>41299</c:v>
                </c:pt>
                <c:pt idx="267">
                  <c:v>41302</c:v>
                </c:pt>
                <c:pt idx="268">
                  <c:v>41303</c:v>
                </c:pt>
                <c:pt idx="269">
                  <c:v>41304</c:v>
                </c:pt>
                <c:pt idx="270">
                  <c:v>41305</c:v>
                </c:pt>
                <c:pt idx="271">
                  <c:v>41306</c:v>
                </c:pt>
                <c:pt idx="272">
                  <c:v>41309</c:v>
                </c:pt>
                <c:pt idx="273">
                  <c:v>41310</c:v>
                </c:pt>
                <c:pt idx="274">
                  <c:v>41311</c:v>
                </c:pt>
                <c:pt idx="275">
                  <c:v>41312</c:v>
                </c:pt>
                <c:pt idx="276">
                  <c:v>41313</c:v>
                </c:pt>
                <c:pt idx="277">
                  <c:v>41316</c:v>
                </c:pt>
                <c:pt idx="278">
                  <c:v>41317</c:v>
                </c:pt>
                <c:pt idx="279">
                  <c:v>41318</c:v>
                </c:pt>
                <c:pt idx="280">
                  <c:v>41319</c:v>
                </c:pt>
                <c:pt idx="281">
                  <c:v>41320</c:v>
                </c:pt>
                <c:pt idx="282">
                  <c:v>41324</c:v>
                </c:pt>
                <c:pt idx="283">
                  <c:v>41325</c:v>
                </c:pt>
                <c:pt idx="284">
                  <c:v>41326</c:v>
                </c:pt>
                <c:pt idx="285">
                  <c:v>41327</c:v>
                </c:pt>
                <c:pt idx="286">
                  <c:v>41330</c:v>
                </c:pt>
                <c:pt idx="287">
                  <c:v>41331</c:v>
                </c:pt>
                <c:pt idx="288">
                  <c:v>41332</c:v>
                </c:pt>
                <c:pt idx="289">
                  <c:v>41333</c:v>
                </c:pt>
                <c:pt idx="290">
                  <c:v>41334</c:v>
                </c:pt>
                <c:pt idx="291">
                  <c:v>41337</c:v>
                </c:pt>
                <c:pt idx="292">
                  <c:v>41338</c:v>
                </c:pt>
                <c:pt idx="293">
                  <c:v>41339</c:v>
                </c:pt>
                <c:pt idx="294">
                  <c:v>41340</c:v>
                </c:pt>
                <c:pt idx="295">
                  <c:v>41341</c:v>
                </c:pt>
                <c:pt idx="296">
                  <c:v>41344</c:v>
                </c:pt>
                <c:pt idx="297">
                  <c:v>41345</c:v>
                </c:pt>
                <c:pt idx="298">
                  <c:v>41346</c:v>
                </c:pt>
                <c:pt idx="299">
                  <c:v>41347</c:v>
                </c:pt>
                <c:pt idx="300">
                  <c:v>41348</c:v>
                </c:pt>
                <c:pt idx="301">
                  <c:v>41351</c:v>
                </c:pt>
                <c:pt idx="302">
                  <c:v>41352</c:v>
                </c:pt>
                <c:pt idx="303">
                  <c:v>41353</c:v>
                </c:pt>
                <c:pt idx="304">
                  <c:v>41354</c:v>
                </c:pt>
                <c:pt idx="305">
                  <c:v>41355</c:v>
                </c:pt>
                <c:pt idx="306">
                  <c:v>41358</c:v>
                </c:pt>
                <c:pt idx="307">
                  <c:v>41359</c:v>
                </c:pt>
                <c:pt idx="308">
                  <c:v>41360</c:v>
                </c:pt>
                <c:pt idx="309">
                  <c:v>41361</c:v>
                </c:pt>
                <c:pt idx="310">
                  <c:v>41365</c:v>
                </c:pt>
                <c:pt idx="311">
                  <c:v>41366</c:v>
                </c:pt>
                <c:pt idx="312">
                  <c:v>41367</c:v>
                </c:pt>
                <c:pt idx="313">
                  <c:v>41368</c:v>
                </c:pt>
                <c:pt idx="314">
                  <c:v>41369</c:v>
                </c:pt>
                <c:pt idx="315">
                  <c:v>41372</c:v>
                </c:pt>
                <c:pt idx="316">
                  <c:v>41373</c:v>
                </c:pt>
                <c:pt idx="317">
                  <c:v>41374</c:v>
                </c:pt>
                <c:pt idx="318">
                  <c:v>41375</c:v>
                </c:pt>
                <c:pt idx="319">
                  <c:v>41376</c:v>
                </c:pt>
                <c:pt idx="320">
                  <c:v>41379</c:v>
                </c:pt>
                <c:pt idx="321">
                  <c:v>41380</c:v>
                </c:pt>
                <c:pt idx="322">
                  <c:v>41381</c:v>
                </c:pt>
                <c:pt idx="323">
                  <c:v>41382</c:v>
                </c:pt>
                <c:pt idx="324">
                  <c:v>41383</c:v>
                </c:pt>
                <c:pt idx="325">
                  <c:v>41386</c:v>
                </c:pt>
                <c:pt idx="326">
                  <c:v>41387</c:v>
                </c:pt>
                <c:pt idx="327">
                  <c:v>41388</c:v>
                </c:pt>
                <c:pt idx="328">
                  <c:v>41389</c:v>
                </c:pt>
                <c:pt idx="329">
                  <c:v>41390</c:v>
                </c:pt>
                <c:pt idx="330">
                  <c:v>41393</c:v>
                </c:pt>
                <c:pt idx="331">
                  <c:v>41394</c:v>
                </c:pt>
                <c:pt idx="332">
                  <c:v>41395</c:v>
                </c:pt>
                <c:pt idx="333">
                  <c:v>41396</c:v>
                </c:pt>
                <c:pt idx="334">
                  <c:v>41397</c:v>
                </c:pt>
                <c:pt idx="335">
                  <c:v>41400</c:v>
                </c:pt>
                <c:pt idx="336">
                  <c:v>41401</c:v>
                </c:pt>
                <c:pt idx="337">
                  <c:v>41402</c:v>
                </c:pt>
                <c:pt idx="338">
                  <c:v>41403</c:v>
                </c:pt>
                <c:pt idx="339">
                  <c:v>41404</c:v>
                </c:pt>
                <c:pt idx="340">
                  <c:v>41407</c:v>
                </c:pt>
                <c:pt idx="341">
                  <c:v>41408</c:v>
                </c:pt>
                <c:pt idx="342">
                  <c:v>41409</c:v>
                </c:pt>
                <c:pt idx="343">
                  <c:v>41410</c:v>
                </c:pt>
                <c:pt idx="344">
                  <c:v>41411</c:v>
                </c:pt>
                <c:pt idx="345">
                  <c:v>41414</c:v>
                </c:pt>
                <c:pt idx="346">
                  <c:v>41415</c:v>
                </c:pt>
                <c:pt idx="347">
                  <c:v>41416</c:v>
                </c:pt>
                <c:pt idx="348">
                  <c:v>41417</c:v>
                </c:pt>
                <c:pt idx="349">
                  <c:v>41418</c:v>
                </c:pt>
                <c:pt idx="350">
                  <c:v>41422</c:v>
                </c:pt>
                <c:pt idx="351">
                  <c:v>41423</c:v>
                </c:pt>
                <c:pt idx="352">
                  <c:v>41424</c:v>
                </c:pt>
                <c:pt idx="353">
                  <c:v>41425</c:v>
                </c:pt>
                <c:pt idx="354">
                  <c:v>41428</c:v>
                </c:pt>
                <c:pt idx="355">
                  <c:v>41429</c:v>
                </c:pt>
                <c:pt idx="356">
                  <c:v>41430</c:v>
                </c:pt>
                <c:pt idx="357">
                  <c:v>41431</c:v>
                </c:pt>
                <c:pt idx="358">
                  <c:v>41432</c:v>
                </c:pt>
                <c:pt idx="359">
                  <c:v>41435</c:v>
                </c:pt>
                <c:pt idx="360">
                  <c:v>41436</c:v>
                </c:pt>
                <c:pt idx="361">
                  <c:v>41437</c:v>
                </c:pt>
                <c:pt idx="362">
                  <c:v>41438</c:v>
                </c:pt>
                <c:pt idx="363">
                  <c:v>41439</c:v>
                </c:pt>
                <c:pt idx="364">
                  <c:v>41442</c:v>
                </c:pt>
                <c:pt idx="365">
                  <c:v>41443</c:v>
                </c:pt>
                <c:pt idx="366">
                  <c:v>41444</c:v>
                </c:pt>
                <c:pt idx="367">
                  <c:v>41445</c:v>
                </c:pt>
                <c:pt idx="368">
                  <c:v>41446</c:v>
                </c:pt>
                <c:pt idx="369">
                  <c:v>41449</c:v>
                </c:pt>
                <c:pt idx="370">
                  <c:v>41450</c:v>
                </c:pt>
                <c:pt idx="371">
                  <c:v>41451</c:v>
                </c:pt>
                <c:pt idx="372">
                  <c:v>41452</c:v>
                </c:pt>
                <c:pt idx="373">
                  <c:v>41453</c:v>
                </c:pt>
                <c:pt idx="374">
                  <c:v>41456</c:v>
                </c:pt>
                <c:pt idx="375">
                  <c:v>41457</c:v>
                </c:pt>
                <c:pt idx="376">
                  <c:v>41458</c:v>
                </c:pt>
                <c:pt idx="377">
                  <c:v>41460</c:v>
                </c:pt>
                <c:pt idx="378">
                  <c:v>41463</c:v>
                </c:pt>
                <c:pt idx="379">
                  <c:v>41464</c:v>
                </c:pt>
                <c:pt idx="380">
                  <c:v>41465</c:v>
                </c:pt>
                <c:pt idx="381">
                  <c:v>41466</c:v>
                </c:pt>
                <c:pt idx="382">
                  <c:v>41467</c:v>
                </c:pt>
                <c:pt idx="383">
                  <c:v>41470</c:v>
                </c:pt>
                <c:pt idx="384">
                  <c:v>41471</c:v>
                </c:pt>
                <c:pt idx="385">
                  <c:v>41472</c:v>
                </c:pt>
                <c:pt idx="386">
                  <c:v>41473</c:v>
                </c:pt>
                <c:pt idx="387">
                  <c:v>41474</c:v>
                </c:pt>
                <c:pt idx="388">
                  <c:v>41477</c:v>
                </c:pt>
                <c:pt idx="389">
                  <c:v>41478</c:v>
                </c:pt>
                <c:pt idx="390">
                  <c:v>41479</c:v>
                </c:pt>
                <c:pt idx="391">
                  <c:v>41480</c:v>
                </c:pt>
                <c:pt idx="392">
                  <c:v>41481</c:v>
                </c:pt>
                <c:pt idx="393">
                  <c:v>41484</c:v>
                </c:pt>
                <c:pt idx="394">
                  <c:v>41485</c:v>
                </c:pt>
                <c:pt idx="395">
                  <c:v>41486</c:v>
                </c:pt>
                <c:pt idx="396">
                  <c:v>41487</c:v>
                </c:pt>
                <c:pt idx="397">
                  <c:v>41488</c:v>
                </c:pt>
                <c:pt idx="398">
                  <c:v>41491</c:v>
                </c:pt>
                <c:pt idx="399">
                  <c:v>41492</c:v>
                </c:pt>
                <c:pt idx="400">
                  <c:v>41493</c:v>
                </c:pt>
                <c:pt idx="401">
                  <c:v>41494</c:v>
                </c:pt>
                <c:pt idx="402">
                  <c:v>41495</c:v>
                </c:pt>
                <c:pt idx="403">
                  <c:v>41498</c:v>
                </c:pt>
                <c:pt idx="404">
                  <c:v>41499</c:v>
                </c:pt>
                <c:pt idx="405">
                  <c:v>41500</c:v>
                </c:pt>
                <c:pt idx="406">
                  <c:v>41501</c:v>
                </c:pt>
                <c:pt idx="407">
                  <c:v>41502</c:v>
                </c:pt>
                <c:pt idx="408">
                  <c:v>41505</c:v>
                </c:pt>
                <c:pt idx="409">
                  <c:v>41506</c:v>
                </c:pt>
                <c:pt idx="410">
                  <c:v>41507</c:v>
                </c:pt>
                <c:pt idx="411">
                  <c:v>41508</c:v>
                </c:pt>
                <c:pt idx="412">
                  <c:v>41509</c:v>
                </c:pt>
                <c:pt idx="413">
                  <c:v>41512</c:v>
                </c:pt>
                <c:pt idx="414">
                  <c:v>41513</c:v>
                </c:pt>
                <c:pt idx="415">
                  <c:v>41514</c:v>
                </c:pt>
                <c:pt idx="416">
                  <c:v>41515</c:v>
                </c:pt>
                <c:pt idx="417">
                  <c:v>41516</c:v>
                </c:pt>
                <c:pt idx="418">
                  <c:v>41520</c:v>
                </c:pt>
                <c:pt idx="419">
                  <c:v>41521</c:v>
                </c:pt>
                <c:pt idx="420">
                  <c:v>41522</c:v>
                </c:pt>
                <c:pt idx="421">
                  <c:v>41523</c:v>
                </c:pt>
                <c:pt idx="422">
                  <c:v>41526</c:v>
                </c:pt>
                <c:pt idx="423">
                  <c:v>41527</c:v>
                </c:pt>
                <c:pt idx="424">
                  <c:v>41528</c:v>
                </c:pt>
                <c:pt idx="425">
                  <c:v>41529</c:v>
                </c:pt>
                <c:pt idx="426">
                  <c:v>41530</c:v>
                </c:pt>
                <c:pt idx="427">
                  <c:v>41533</c:v>
                </c:pt>
                <c:pt idx="428">
                  <c:v>41534</c:v>
                </c:pt>
                <c:pt idx="429">
                  <c:v>41535</c:v>
                </c:pt>
                <c:pt idx="430">
                  <c:v>41536</c:v>
                </c:pt>
                <c:pt idx="431">
                  <c:v>41537</c:v>
                </c:pt>
                <c:pt idx="432">
                  <c:v>41540</c:v>
                </c:pt>
                <c:pt idx="433">
                  <c:v>41541</c:v>
                </c:pt>
                <c:pt idx="434">
                  <c:v>41542</c:v>
                </c:pt>
                <c:pt idx="435">
                  <c:v>41543</c:v>
                </c:pt>
                <c:pt idx="436">
                  <c:v>41544</c:v>
                </c:pt>
                <c:pt idx="437">
                  <c:v>41547</c:v>
                </c:pt>
                <c:pt idx="438">
                  <c:v>41548</c:v>
                </c:pt>
                <c:pt idx="439">
                  <c:v>41549</c:v>
                </c:pt>
                <c:pt idx="440">
                  <c:v>41550</c:v>
                </c:pt>
                <c:pt idx="441">
                  <c:v>41551</c:v>
                </c:pt>
                <c:pt idx="442">
                  <c:v>41554</c:v>
                </c:pt>
                <c:pt idx="443">
                  <c:v>41555</c:v>
                </c:pt>
                <c:pt idx="444">
                  <c:v>41556</c:v>
                </c:pt>
                <c:pt idx="445">
                  <c:v>41557</c:v>
                </c:pt>
                <c:pt idx="446">
                  <c:v>41558</c:v>
                </c:pt>
                <c:pt idx="447">
                  <c:v>41561</c:v>
                </c:pt>
                <c:pt idx="448">
                  <c:v>41562</c:v>
                </c:pt>
                <c:pt idx="449">
                  <c:v>41563</c:v>
                </c:pt>
                <c:pt idx="450">
                  <c:v>41564</c:v>
                </c:pt>
                <c:pt idx="451">
                  <c:v>41565</c:v>
                </c:pt>
                <c:pt idx="452">
                  <c:v>41568</c:v>
                </c:pt>
                <c:pt idx="453">
                  <c:v>41569</c:v>
                </c:pt>
                <c:pt idx="454">
                  <c:v>41570</c:v>
                </c:pt>
                <c:pt idx="455">
                  <c:v>41571</c:v>
                </c:pt>
                <c:pt idx="456">
                  <c:v>41572</c:v>
                </c:pt>
                <c:pt idx="457">
                  <c:v>41575</c:v>
                </c:pt>
                <c:pt idx="458">
                  <c:v>41576</c:v>
                </c:pt>
                <c:pt idx="459">
                  <c:v>41577</c:v>
                </c:pt>
                <c:pt idx="460">
                  <c:v>41578</c:v>
                </c:pt>
                <c:pt idx="461">
                  <c:v>41579</c:v>
                </c:pt>
                <c:pt idx="462">
                  <c:v>41582</c:v>
                </c:pt>
                <c:pt idx="463">
                  <c:v>41583</c:v>
                </c:pt>
                <c:pt idx="464">
                  <c:v>41584</c:v>
                </c:pt>
                <c:pt idx="465">
                  <c:v>41585</c:v>
                </c:pt>
                <c:pt idx="466">
                  <c:v>41586</c:v>
                </c:pt>
                <c:pt idx="467">
                  <c:v>41589</c:v>
                </c:pt>
                <c:pt idx="468">
                  <c:v>41590</c:v>
                </c:pt>
                <c:pt idx="469">
                  <c:v>41591</c:v>
                </c:pt>
                <c:pt idx="470">
                  <c:v>41592</c:v>
                </c:pt>
                <c:pt idx="471">
                  <c:v>41593</c:v>
                </c:pt>
                <c:pt idx="472">
                  <c:v>41596</c:v>
                </c:pt>
                <c:pt idx="473">
                  <c:v>41597</c:v>
                </c:pt>
                <c:pt idx="474">
                  <c:v>41598</c:v>
                </c:pt>
                <c:pt idx="475">
                  <c:v>41599</c:v>
                </c:pt>
                <c:pt idx="476">
                  <c:v>41600</c:v>
                </c:pt>
                <c:pt idx="477">
                  <c:v>41603</c:v>
                </c:pt>
                <c:pt idx="478">
                  <c:v>41604</c:v>
                </c:pt>
                <c:pt idx="479">
                  <c:v>41605</c:v>
                </c:pt>
                <c:pt idx="480">
                  <c:v>41607</c:v>
                </c:pt>
                <c:pt idx="481">
                  <c:v>41610</c:v>
                </c:pt>
                <c:pt idx="482">
                  <c:v>41611</c:v>
                </c:pt>
                <c:pt idx="483">
                  <c:v>41612</c:v>
                </c:pt>
                <c:pt idx="484">
                  <c:v>41613</c:v>
                </c:pt>
                <c:pt idx="485">
                  <c:v>41614</c:v>
                </c:pt>
                <c:pt idx="486">
                  <c:v>41617</c:v>
                </c:pt>
                <c:pt idx="487">
                  <c:v>41618</c:v>
                </c:pt>
                <c:pt idx="488">
                  <c:v>41619</c:v>
                </c:pt>
                <c:pt idx="489">
                  <c:v>41620</c:v>
                </c:pt>
                <c:pt idx="490">
                  <c:v>41621</c:v>
                </c:pt>
                <c:pt idx="491">
                  <c:v>41624</c:v>
                </c:pt>
                <c:pt idx="492">
                  <c:v>41625</c:v>
                </c:pt>
                <c:pt idx="493">
                  <c:v>41626</c:v>
                </c:pt>
                <c:pt idx="494">
                  <c:v>41627</c:v>
                </c:pt>
                <c:pt idx="495">
                  <c:v>41628</c:v>
                </c:pt>
                <c:pt idx="496">
                  <c:v>41631</c:v>
                </c:pt>
                <c:pt idx="497">
                  <c:v>41632</c:v>
                </c:pt>
                <c:pt idx="498">
                  <c:v>41634</c:v>
                </c:pt>
                <c:pt idx="499">
                  <c:v>41635</c:v>
                </c:pt>
                <c:pt idx="500">
                  <c:v>41638</c:v>
                </c:pt>
                <c:pt idx="501">
                  <c:v>41639</c:v>
                </c:pt>
                <c:pt idx="502">
                  <c:v>41641</c:v>
                </c:pt>
                <c:pt idx="503">
                  <c:v>41642</c:v>
                </c:pt>
                <c:pt idx="504">
                  <c:v>41645</c:v>
                </c:pt>
                <c:pt idx="505">
                  <c:v>41646</c:v>
                </c:pt>
                <c:pt idx="506">
                  <c:v>41647</c:v>
                </c:pt>
                <c:pt idx="507">
                  <c:v>41648</c:v>
                </c:pt>
                <c:pt idx="508">
                  <c:v>41649</c:v>
                </c:pt>
                <c:pt idx="509">
                  <c:v>41652</c:v>
                </c:pt>
                <c:pt idx="510">
                  <c:v>41653</c:v>
                </c:pt>
                <c:pt idx="511">
                  <c:v>41654</c:v>
                </c:pt>
                <c:pt idx="512">
                  <c:v>41655</c:v>
                </c:pt>
                <c:pt idx="513">
                  <c:v>41656</c:v>
                </c:pt>
                <c:pt idx="514">
                  <c:v>41660</c:v>
                </c:pt>
                <c:pt idx="515">
                  <c:v>41661</c:v>
                </c:pt>
                <c:pt idx="516">
                  <c:v>41662</c:v>
                </c:pt>
                <c:pt idx="517">
                  <c:v>41663</c:v>
                </c:pt>
                <c:pt idx="518">
                  <c:v>41666</c:v>
                </c:pt>
                <c:pt idx="519">
                  <c:v>41667</c:v>
                </c:pt>
                <c:pt idx="520">
                  <c:v>41668</c:v>
                </c:pt>
                <c:pt idx="521">
                  <c:v>41669</c:v>
                </c:pt>
                <c:pt idx="522">
                  <c:v>41670</c:v>
                </c:pt>
                <c:pt idx="523">
                  <c:v>41673</c:v>
                </c:pt>
                <c:pt idx="524">
                  <c:v>41674</c:v>
                </c:pt>
                <c:pt idx="525">
                  <c:v>41675</c:v>
                </c:pt>
                <c:pt idx="526">
                  <c:v>41676</c:v>
                </c:pt>
                <c:pt idx="527">
                  <c:v>41677</c:v>
                </c:pt>
                <c:pt idx="528">
                  <c:v>41680</c:v>
                </c:pt>
                <c:pt idx="529">
                  <c:v>41681</c:v>
                </c:pt>
                <c:pt idx="530">
                  <c:v>41682</c:v>
                </c:pt>
                <c:pt idx="531">
                  <c:v>41683</c:v>
                </c:pt>
                <c:pt idx="532">
                  <c:v>41684</c:v>
                </c:pt>
                <c:pt idx="533">
                  <c:v>41688</c:v>
                </c:pt>
                <c:pt idx="534">
                  <c:v>41689</c:v>
                </c:pt>
                <c:pt idx="535">
                  <c:v>41690</c:v>
                </c:pt>
                <c:pt idx="536">
                  <c:v>41691</c:v>
                </c:pt>
                <c:pt idx="537">
                  <c:v>41694</c:v>
                </c:pt>
                <c:pt idx="538">
                  <c:v>41695</c:v>
                </c:pt>
                <c:pt idx="539">
                  <c:v>41696</c:v>
                </c:pt>
                <c:pt idx="540">
                  <c:v>41697</c:v>
                </c:pt>
                <c:pt idx="541">
                  <c:v>41698</c:v>
                </c:pt>
                <c:pt idx="542">
                  <c:v>41701</c:v>
                </c:pt>
                <c:pt idx="543">
                  <c:v>41702</c:v>
                </c:pt>
                <c:pt idx="544">
                  <c:v>41703</c:v>
                </c:pt>
                <c:pt idx="545">
                  <c:v>41704</c:v>
                </c:pt>
                <c:pt idx="546">
                  <c:v>41705</c:v>
                </c:pt>
                <c:pt idx="547">
                  <c:v>41708</c:v>
                </c:pt>
                <c:pt idx="548">
                  <c:v>41709</c:v>
                </c:pt>
                <c:pt idx="549">
                  <c:v>41710</c:v>
                </c:pt>
                <c:pt idx="550">
                  <c:v>41711</c:v>
                </c:pt>
                <c:pt idx="551">
                  <c:v>41712</c:v>
                </c:pt>
                <c:pt idx="552">
                  <c:v>41715</c:v>
                </c:pt>
                <c:pt idx="553">
                  <c:v>41716</c:v>
                </c:pt>
                <c:pt idx="554">
                  <c:v>41717</c:v>
                </c:pt>
                <c:pt idx="555">
                  <c:v>41718</c:v>
                </c:pt>
                <c:pt idx="556">
                  <c:v>41719</c:v>
                </c:pt>
                <c:pt idx="557">
                  <c:v>41722</c:v>
                </c:pt>
                <c:pt idx="558">
                  <c:v>41723</c:v>
                </c:pt>
                <c:pt idx="559">
                  <c:v>41724</c:v>
                </c:pt>
                <c:pt idx="560">
                  <c:v>41725</c:v>
                </c:pt>
                <c:pt idx="561">
                  <c:v>41726</c:v>
                </c:pt>
                <c:pt idx="562">
                  <c:v>41729</c:v>
                </c:pt>
                <c:pt idx="563">
                  <c:v>41730</c:v>
                </c:pt>
                <c:pt idx="564">
                  <c:v>41731</c:v>
                </c:pt>
                <c:pt idx="565">
                  <c:v>41732</c:v>
                </c:pt>
                <c:pt idx="566">
                  <c:v>41733</c:v>
                </c:pt>
                <c:pt idx="567">
                  <c:v>41736</c:v>
                </c:pt>
                <c:pt idx="568">
                  <c:v>41737</c:v>
                </c:pt>
                <c:pt idx="569">
                  <c:v>41738</c:v>
                </c:pt>
                <c:pt idx="570">
                  <c:v>41739</c:v>
                </c:pt>
                <c:pt idx="571">
                  <c:v>41740</c:v>
                </c:pt>
                <c:pt idx="572">
                  <c:v>41743</c:v>
                </c:pt>
                <c:pt idx="573">
                  <c:v>41744</c:v>
                </c:pt>
                <c:pt idx="574">
                  <c:v>41745</c:v>
                </c:pt>
                <c:pt idx="575">
                  <c:v>41746</c:v>
                </c:pt>
                <c:pt idx="576">
                  <c:v>41750</c:v>
                </c:pt>
                <c:pt idx="577">
                  <c:v>41751</c:v>
                </c:pt>
                <c:pt idx="578">
                  <c:v>41752</c:v>
                </c:pt>
                <c:pt idx="579">
                  <c:v>41753</c:v>
                </c:pt>
                <c:pt idx="580">
                  <c:v>41754</c:v>
                </c:pt>
                <c:pt idx="581">
                  <c:v>41757</c:v>
                </c:pt>
                <c:pt idx="582">
                  <c:v>41758</c:v>
                </c:pt>
                <c:pt idx="583">
                  <c:v>41759</c:v>
                </c:pt>
                <c:pt idx="584">
                  <c:v>41760</c:v>
                </c:pt>
                <c:pt idx="585">
                  <c:v>41761</c:v>
                </c:pt>
                <c:pt idx="586">
                  <c:v>41764</c:v>
                </c:pt>
                <c:pt idx="587">
                  <c:v>41765</c:v>
                </c:pt>
                <c:pt idx="588">
                  <c:v>41766</c:v>
                </c:pt>
                <c:pt idx="589">
                  <c:v>41767</c:v>
                </c:pt>
                <c:pt idx="590">
                  <c:v>41768</c:v>
                </c:pt>
                <c:pt idx="591">
                  <c:v>41771</c:v>
                </c:pt>
                <c:pt idx="592">
                  <c:v>41772</c:v>
                </c:pt>
                <c:pt idx="593">
                  <c:v>41773</c:v>
                </c:pt>
                <c:pt idx="594">
                  <c:v>41774</c:v>
                </c:pt>
                <c:pt idx="595">
                  <c:v>41775</c:v>
                </c:pt>
                <c:pt idx="596">
                  <c:v>41778</c:v>
                </c:pt>
                <c:pt idx="597">
                  <c:v>41779</c:v>
                </c:pt>
                <c:pt idx="598">
                  <c:v>41780</c:v>
                </c:pt>
                <c:pt idx="599">
                  <c:v>41781</c:v>
                </c:pt>
                <c:pt idx="600">
                  <c:v>41782</c:v>
                </c:pt>
                <c:pt idx="601">
                  <c:v>41786</c:v>
                </c:pt>
                <c:pt idx="602">
                  <c:v>41787</c:v>
                </c:pt>
                <c:pt idx="603">
                  <c:v>41788</c:v>
                </c:pt>
                <c:pt idx="604">
                  <c:v>41789</c:v>
                </c:pt>
                <c:pt idx="605">
                  <c:v>41792</c:v>
                </c:pt>
                <c:pt idx="606">
                  <c:v>41793</c:v>
                </c:pt>
                <c:pt idx="607">
                  <c:v>41794</c:v>
                </c:pt>
                <c:pt idx="608">
                  <c:v>41795</c:v>
                </c:pt>
                <c:pt idx="609">
                  <c:v>41796</c:v>
                </c:pt>
                <c:pt idx="610">
                  <c:v>41799</c:v>
                </c:pt>
                <c:pt idx="611">
                  <c:v>41800</c:v>
                </c:pt>
                <c:pt idx="612">
                  <c:v>41801</c:v>
                </c:pt>
                <c:pt idx="613">
                  <c:v>41802</c:v>
                </c:pt>
                <c:pt idx="614">
                  <c:v>41803</c:v>
                </c:pt>
                <c:pt idx="615">
                  <c:v>41806</c:v>
                </c:pt>
                <c:pt idx="616">
                  <c:v>41807</c:v>
                </c:pt>
                <c:pt idx="617">
                  <c:v>41808</c:v>
                </c:pt>
                <c:pt idx="618">
                  <c:v>41809</c:v>
                </c:pt>
                <c:pt idx="619">
                  <c:v>41810</c:v>
                </c:pt>
                <c:pt idx="620">
                  <c:v>41813</c:v>
                </c:pt>
                <c:pt idx="621">
                  <c:v>41814</c:v>
                </c:pt>
                <c:pt idx="622">
                  <c:v>41815</c:v>
                </c:pt>
                <c:pt idx="623">
                  <c:v>41816</c:v>
                </c:pt>
                <c:pt idx="624">
                  <c:v>41817</c:v>
                </c:pt>
                <c:pt idx="625">
                  <c:v>41820</c:v>
                </c:pt>
                <c:pt idx="626">
                  <c:v>41821</c:v>
                </c:pt>
                <c:pt idx="627">
                  <c:v>41822</c:v>
                </c:pt>
                <c:pt idx="628">
                  <c:v>41823</c:v>
                </c:pt>
                <c:pt idx="629">
                  <c:v>41827</c:v>
                </c:pt>
                <c:pt idx="630">
                  <c:v>41828</c:v>
                </c:pt>
                <c:pt idx="631">
                  <c:v>41829</c:v>
                </c:pt>
                <c:pt idx="632">
                  <c:v>41830</c:v>
                </c:pt>
                <c:pt idx="633">
                  <c:v>41831</c:v>
                </c:pt>
                <c:pt idx="634">
                  <c:v>41834</c:v>
                </c:pt>
                <c:pt idx="635">
                  <c:v>41835</c:v>
                </c:pt>
                <c:pt idx="636">
                  <c:v>41836</c:v>
                </c:pt>
                <c:pt idx="637">
                  <c:v>41837</c:v>
                </c:pt>
                <c:pt idx="638">
                  <c:v>41838</c:v>
                </c:pt>
                <c:pt idx="639">
                  <c:v>41841</c:v>
                </c:pt>
                <c:pt idx="640">
                  <c:v>41842</c:v>
                </c:pt>
                <c:pt idx="641">
                  <c:v>41843</c:v>
                </c:pt>
                <c:pt idx="642">
                  <c:v>41844</c:v>
                </c:pt>
                <c:pt idx="643">
                  <c:v>41845</c:v>
                </c:pt>
                <c:pt idx="644">
                  <c:v>41848</c:v>
                </c:pt>
                <c:pt idx="645">
                  <c:v>41849</c:v>
                </c:pt>
                <c:pt idx="646">
                  <c:v>41850</c:v>
                </c:pt>
                <c:pt idx="647">
                  <c:v>41851</c:v>
                </c:pt>
                <c:pt idx="648">
                  <c:v>41852</c:v>
                </c:pt>
                <c:pt idx="649">
                  <c:v>41855</c:v>
                </c:pt>
                <c:pt idx="650">
                  <c:v>41856</c:v>
                </c:pt>
                <c:pt idx="651">
                  <c:v>41857</c:v>
                </c:pt>
                <c:pt idx="652">
                  <c:v>41858</c:v>
                </c:pt>
                <c:pt idx="653">
                  <c:v>41859</c:v>
                </c:pt>
                <c:pt idx="654">
                  <c:v>41862</c:v>
                </c:pt>
                <c:pt idx="655">
                  <c:v>41863</c:v>
                </c:pt>
                <c:pt idx="656">
                  <c:v>41864</c:v>
                </c:pt>
                <c:pt idx="657">
                  <c:v>41865</c:v>
                </c:pt>
                <c:pt idx="658">
                  <c:v>41866</c:v>
                </c:pt>
                <c:pt idx="659">
                  <c:v>41869</c:v>
                </c:pt>
                <c:pt idx="660">
                  <c:v>41870</c:v>
                </c:pt>
                <c:pt idx="661">
                  <c:v>41871</c:v>
                </c:pt>
                <c:pt idx="662">
                  <c:v>41872</c:v>
                </c:pt>
                <c:pt idx="663">
                  <c:v>41873</c:v>
                </c:pt>
                <c:pt idx="664">
                  <c:v>41876</c:v>
                </c:pt>
                <c:pt idx="665">
                  <c:v>41877</c:v>
                </c:pt>
                <c:pt idx="666">
                  <c:v>41878</c:v>
                </c:pt>
                <c:pt idx="667">
                  <c:v>41879</c:v>
                </c:pt>
                <c:pt idx="668">
                  <c:v>41880</c:v>
                </c:pt>
                <c:pt idx="669">
                  <c:v>41884</c:v>
                </c:pt>
                <c:pt idx="670">
                  <c:v>41885</c:v>
                </c:pt>
                <c:pt idx="671">
                  <c:v>41886</c:v>
                </c:pt>
                <c:pt idx="672">
                  <c:v>41887</c:v>
                </c:pt>
                <c:pt idx="673">
                  <c:v>41890</c:v>
                </c:pt>
                <c:pt idx="674">
                  <c:v>41891</c:v>
                </c:pt>
                <c:pt idx="675">
                  <c:v>41892</c:v>
                </c:pt>
                <c:pt idx="676">
                  <c:v>41893</c:v>
                </c:pt>
                <c:pt idx="677">
                  <c:v>41894</c:v>
                </c:pt>
                <c:pt idx="678">
                  <c:v>41897</c:v>
                </c:pt>
                <c:pt idx="679">
                  <c:v>41898</c:v>
                </c:pt>
                <c:pt idx="680">
                  <c:v>41899</c:v>
                </c:pt>
                <c:pt idx="681">
                  <c:v>41900</c:v>
                </c:pt>
                <c:pt idx="682">
                  <c:v>41901</c:v>
                </c:pt>
                <c:pt idx="683">
                  <c:v>41904</c:v>
                </c:pt>
                <c:pt idx="684">
                  <c:v>41905</c:v>
                </c:pt>
                <c:pt idx="685">
                  <c:v>41906</c:v>
                </c:pt>
                <c:pt idx="686">
                  <c:v>41907</c:v>
                </c:pt>
                <c:pt idx="687">
                  <c:v>41908</c:v>
                </c:pt>
                <c:pt idx="688">
                  <c:v>41911</c:v>
                </c:pt>
                <c:pt idx="689">
                  <c:v>41912</c:v>
                </c:pt>
                <c:pt idx="690">
                  <c:v>41913</c:v>
                </c:pt>
                <c:pt idx="691">
                  <c:v>41914</c:v>
                </c:pt>
                <c:pt idx="692">
                  <c:v>41915</c:v>
                </c:pt>
                <c:pt idx="693">
                  <c:v>41918</c:v>
                </c:pt>
                <c:pt idx="694">
                  <c:v>41919</c:v>
                </c:pt>
                <c:pt idx="695">
                  <c:v>41920</c:v>
                </c:pt>
                <c:pt idx="696">
                  <c:v>41921</c:v>
                </c:pt>
                <c:pt idx="697">
                  <c:v>41922</c:v>
                </c:pt>
                <c:pt idx="698">
                  <c:v>41925</c:v>
                </c:pt>
                <c:pt idx="699">
                  <c:v>41926</c:v>
                </c:pt>
                <c:pt idx="700">
                  <c:v>41927</c:v>
                </c:pt>
                <c:pt idx="701">
                  <c:v>41928</c:v>
                </c:pt>
                <c:pt idx="702">
                  <c:v>41929</c:v>
                </c:pt>
                <c:pt idx="703">
                  <c:v>41932</c:v>
                </c:pt>
                <c:pt idx="704">
                  <c:v>41933</c:v>
                </c:pt>
                <c:pt idx="705">
                  <c:v>41934</c:v>
                </c:pt>
                <c:pt idx="706">
                  <c:v>41935</c:v>
                </c:pt>
                <c:pt idx="707">
                  <c:v>41936</c:v>
                </c:pt>
                <c:pt idx="708">
                  <c:v>41939</c:v>
                </c:pt>
                <c:pt idx="709">
                  <c:v>41940</c:v>
                </c:pt>
                <c:pt idx="710">
                  <c:v>41941</c:v>
                </c:pt>
                <c:pt idx="711">
                  <c:v>41942</c:v>
                </c:pt>
                <c:pt idx="712">
                  <c:v>41943</c:v>
                </c:pt>
                <c:pt idx="713">
                  <c:v>41946</c:v>
                </c:pt>
                <c:pt idx="714">
                  <c:v>41947</c:v>
                </c:pt>
                <c:pt idx="715">
                  <c:v>41948</c:v>
                </c:pt>
                <c:pt idx="716">
                  <c:v>41949</c:v>
                </c:pt>
                <c:pt idx="717">
                  <c:v>41950</c:v>
                </c:pt>
                <c:pt idx="718">
                  <c:v>41953</c:v>
                </c:pt>
                <c:pt idx="719">
                  <c:v>41954</c:v>
                </c:pt>
                <c:pt idx="720">
                  <c:v>41955</c:v>
                </c:pt>
                <c:pt idx="721">
                  <c:v>41956</c:v>
                </c:pt>
                <c:pt idx="722">
                  <c:v>41957</c:v>
                </c:pt>
                <c:pt idx="723">
                  <c:v>41960</c:v>
                </c:pt>
                <c:pt idx="724">
                  <c:v>41961</c:v>
                </c:pt>
                <c:pt idx="725">
                  <c:v>41962</c:v>
                </c:pt>
                <c:pt idx="726">
                  <c:v>41963</c:v>
                </c:pt>
                <c:pt idx="727">
                  <c:v>41964</c:v>
                </c:pt>
                <c:pt idx="728">
                  <c:v>41967</c:v>
                </c:pt>
                <c:pt idx="729">
                  <c:v>41968</c:v>
                </c:pt>
                <c:pt idx="730">
                  <c:v>41969</c:v>
                </c:pt>
                <c:pt idx="731">
                  <c:v>41971</c:v>
                </c:pt>
                <c:pt idx="732">
                  <c:v>41974</c:v>
                </c:pt>
                <c:pt idx="733">
                  <c:v>41975</c:v>
                </c:pt>
                <c:pt idx="734">
                  <c:v>41976</c:v>
                </c:pt>
                <c:pt idx="735">
                  <c:v>41977</c:v>
                </c:pt>
                <c:pt idx="736">
                  <c:v>41978</c:v>
                </c:pt>
                <c:pt idx="737">
                  <c:v>41981</c:v>
                </c:pt>
                <c:pt idx="738">
                  <c:v>41982</c:v>
                </c:pt>
                <c:pt idx="739">
                  <c:v>41983</c:v>
                </c:pt>
                <c:pt idx="740">
                  <c:v>41984</c:v>
                </c:pt>
                <c:pt idx="741">
                  <c:v>41985</c:v>
                </c:pt>
                <c:pt idx="742">
                  <c:v>41988</c:v>
                </c:pt>
                <c:pt idx="743">
                  <c:v>41989</c:v>
                </c:pt>
                <c:pt idx="744">
                  <c:v>41990</c:v>
                </c:pt>
                <c:pt idx="745">
                  <c:v>41991</c:v>
                </c:pt>
                <c:pt idx="746">
                  <c:v>41992</c:v>
                </c:pt>
                <c:pt idx="747">
                  <c:v>41995</c:v>
                </c:pt>
                <c:pt idx="748">
                  <c:v>41996</c:v>
                </c:pt>
                <c:pt idx="749">
                  <c:v>41997</c:v>
                </c:pt>
                <c:pt idx="750">
                  <c:v>41999</c:v>
                </c:pt>
                <c:pt idx="751">
                  <c:v>42002</c:v>
                </c:pt>
                <c:pt idx="752">
                  <c:v>42003</c:v>
                </c:pt>
                <c:pt idx="753">
                  <c:v>42004</c:v>
                </c:pt>
                <c:pt idx="754">
                  <c:v>42006</c:v>
                </c:pt>
                <c:pt idx="755">
                  <c:v>42009</c:v>
                </c:pt>
                <c:pt idx="756">
                  <c:v>42010</c:v>
                </c:pt>
                <c:pt idx="757">
                  <c:v>42011</c:v>
                </c:pt>
                <c:pt idx="758">
                  <c:v>42012</c:v>
                </c:pt>
                <c:pt idx="759">
                  <c:v>42013</c:v>
                </c:pt>
                <c:pt idx="760">
                  <c:v>42016</c:v>
                </c:pt>
                <c:pt idx="761">
                  <c:v>42017</c:v>
                </c:pt>
                <c:pt idx="762">
                  <c:v>42018</c:v>
                </c:pt>
                <c:pt idx="763">
                  <c:v>42019</c:v>
                </c:pt>
                <c:pt idx="764">
                  <c:v>42020</c:v>
                </c:pt>
                <c:pt idx="765">
                  <c:v>42024</c:v>
                </c:pt>
                <c:pt idx="766">
                  <c:v>42025</c:v>
                </c:pt>
                <c:pt idx="767">
                  <c:v>42026</c:v>
                </c:pt>
                <c:pt idx="768">
                  <c:v>42027</c:v>
                </c:pt>
                <c:pt idx="769">
                  <c:v>42030</c:v>
                </c:pt>
                <c:pt idx="770">
                  <c:v>42031</c:v>
                </c:pt>
                <c:pt idx="771">
                  <c:v>42032</c:v>
                </c:pt>
                <c:pt idx="772">
                  <c:v>42033</c:v>
                </c:pt>
                <c:pt idx="773">
                  <c:v>42034</c:v>
                </c:pt>
                <c:pt idx="774">
                  <c:v>42037</c:v>
                </c:pt>
                <c:pt idx="775">
                  <c:v>42038</c:v>
                </c:pt>
                <c:pt idx="776">
                  <c:v>42039</c:v>
                </c:pt>
                <c:pt idx="777">
                  <c:v>42040</c:v>
                </c:pt>
                <c:pt idx="778">
                  <c:v>42041</c:v>
                </c:pt>
                <c:pt idx="779">
                  <c:v>42044</c:v>
                </c:pt>
                <c:pt idx="780">
                  <c:v>42045</c:v>
                </c:pt>
                <c:pt idx="781">
                  <c:v>42046</c:v>
                </c:pt>
                <c:pt idx="782">
                  <c:v>42047</c:v>
                </c:pt>
                <c:pt idx="783">
                  <c:v>42048</c:v>
                </c:pt>
                <c:pt idx="784">
                  <c:v>42052</c:v>
                </c:pt>
                <c:pt idx="785">
                  <c:v>42053</c:v>
                </c:pt>
                <c:pt idx="786">
                  <c:v>42054</c:v>
                </c:pt>
                <c:pt idx="787">
                  <c:v>42055</c:v>
                </c:pt>
                <c:pt idx="788">
                  <c:v>42058</c:v>
                </c:pt>
                <c:pt idx="789">
                  <c:v>42059</c:v>
                </c:pt>
                <c:pt idx="790">
                  <c:v>42060</c:v>
                </c:pt>
                <c:pt idx="791">
                  <c:v>42061</c:v>
                </c:pt>
                <c:pt idx="792">
                  <c:v>42062</c:v>
                </c:pt>
                <c:pt idx="793">
                  <c:v>42065</c:v>
                </c:pt>
                <c:pt idx="794">
                  <c:v>42066</c:v>
                </c:pt>
                <c:pt idx="795">
                  <c:v>42067</c:v>
                </c:pt>
                <c:pt idx="796">
                  <c:v>42068</c:v>
                </c:pt>
                <c:pt idx="797">
                  <c:v>42069</c:v>
                </c:pt>
                <c:pt idx="798">
                  <c:v>42072</c:v>
                </c:pt>
                <c:pt idx="799">
                  <c:v>42073</c:v>
                </c:pt>
                <c:pt idx="800">
                  <c:v>42074</c:v>
                </c:pt>
                <c:pt idx="801">
                  <c:v>42075</c:v>
                </c:pt>
                <c:pt idx="802">
                  <c:v>42076</c:v>
                </c:pt>
                <c:pt idx="803">
                  <c:v>42079</c:v>
                </c:pt>
                <c:pt idx="804">
                  <c:v>42080</c:v>
                </c:pt>
                <c:pt idx="805">
                  <c:v>42081</c:v>
                </c:pt>
                <c:pt idx="806">
                  <c:v>42082</c:v>
                </c:pt>
                <c:pt idx="807">
                  <c:v>42083</c:v>
                </c:pt>
                <c:pt idx="808">
                  <c:v>42086</c:v>
                </c:pt>
                <c:pt idx="809">
                  <c:v>42087</c:v>
                </c:pt>
                <c:pt idx="810">
                  <c:v>42088</c:v>
                </c:pt>
                <c:pt idx="811">
                  <c:v>42089</c:v>
                </c:pt>
                <c:pt idx="812">
                  <c:v>42090</c:v>
                </c:pt>
                <c:pt idx="813">
                  <c:v>42093</c:v>
                </c:pt>
                <c:pt idx="814">
                  <c:v>42094</c:v>
                </c:pt>
                <c:pt idx="815">
                  <c:v>42095</c:v>
                </c:pt>
                <c:pt idx="816">
                  <c:v>42096</c:v>
                </c:pt>
                <c:pt idx="817">
                  <c:v>42100</c:v>
                </c:pt>
                <c:pt idx="818">
                  <c:v>42101</c:v>
                </c:pt>
                <c:pt idx="819">
                  <c:v>42102</c:v>
                </c:pt>
                <c:pt idx="820">
                  <c:v>42103</c:v>
                </c:pt>
                <c:pt idx="821">
                  <c:v>42104</c:v>
                </c:pt>
                <c:pt idx="822">
                  <c:v>42107</c:v>
                </c:pt>
                <c:pt idx="823">
                  <c:v>42108</c:v>
                </c:pt>
                <c:pt idx="824">
                  <c:v>42109</c:v>
                </c:pt>
                <c:pt idx="825">
                  <c:v>42110</c:v>
                </c:pt>
                <c:pt idx="826">
                  <c:v>42111</c:v>
                </c:pt>
                <c:pt idx="827">
                  <c:v>42114</c:v>
                </c:pt>
                <c:pt idx="828">
                  <c:v>42115</c:v>
                </c:pt>
                <c:pt idx="829">
                  <c:v>42116</c:v>
                </c:pt>
                <c:pt idx="830">
                  <c:v>42117</c:v>
                </c:pt>
                <c:pt idx="831">
                  <c:v>42118</c:v>
                </c:pt>
                <c:pt idx="832">
                  <c:v>42121</c:v>
                </c:pt>
                <c:pt idx="833">
                  <c:v>42122</c:v>
                </c:pt>
                <c:pt idx="834">
                  <c:v>42123</c:v>
                </c:pt>
                <c:pt idx="835">
                  <c:v>42124</c:v>
                </c:pt>
                <c:pt idx="836">
                  <c:v>42125</c:v>
                </c:pt>
                <c:pt idx="837">
                  <c:v>42128</c:v>
                </c:pt>
                <c:pt idx="838">
                  <c:v>42129</c:v>
                </c:pt>
                <c:pt idx="839">
                  <c:v>42130</c:v>
                </c:pt>
                <c:pt idx="840">
                  <c:v>42131</c:v>
                </c:pt>
                <c:pt idx="841">
                  <c:v>42132</c:v>
                </c:pt>
                <c:pt idx="842">
                  <c:v>42135</c:v>
                </c:pt>
                <c:pt idx="843">
                  <c:v>42136</c:v>
                </c:pt>
                <c:pt idx="844">
                  <c:v>42137</c:v>
                </c:pt>
                <c:pt idx="845">
                  <c:v>42138</c:v>
                </c:pt>
                <c:pt idx="846">
                  <c:v>42139</c:v>
                </c:pt>
                <c:pt idx="847">
                  <c:v>42142</c:v>
                </c:pt>
                <c:pt idx="848">
                  <c:v>42143</c:v>
                </c:pt>
                <c:pt idx="849">
                  <c:v>42144</c:v>
                </c:pt>
                <c:pt idx="850">
                  <c:v>42145</c:v>
                </c:pt>
                <c:pt idx="851">
                  <c:v>42146</c:v>
                </c:pt>
                <c:pt idx="852">
                  <c:v>42150</c:v>
                </c:pt>
                <c:pt idx="853">
                  <c:v>42151</c:v>
                </c:pt>
                <c:pt idx="854">
                  <c:v>42152</c:v>
                </c:pt>
                <c:pt idx="855">
                  <c:v>42153</c:v>
                </c:pt>
                <c:pt idx="856">
                  <c:v>42156</c:v>
                </c:pt>
                <c:pt idx="857">
                  <c:v>42157</c:v>
                </c:pt>
                <c:pt idx="858">
                  <c:v>42158</c:v>
                </c:pt>
                <c:pt idx="859">
                  <c:v>42159</c:v>
                </c:pt>
                <c:pt idx="860">
                  <c:v>42160</c:v>
                </c:pt>
                <c:pt idx="861">
                  <c:v>42163</c:v>
                </c:pt>
                <c:pt idx="862">
                  <c:v>42164</c:v>
                </c:pt>
                <c:pt idx="863">
                  <c:v>42165</c:v>
                </c:pt>
                <c:pt idx="864">
                  <c:v>42166</c:v>
                </c:pt>
                <c:pt idx="865">
                  <c:v>42167</c:v>
                </c:pt>
                <c:pt idx="866">
                  <c:v>42170</c:v>
                </c:pt>
                <c:pt idx="867">
                  <c:v>42171</c:v>
                </c:pt>
                <c:pt idx="868">
                  <c:v>42172</c:v>
                </c:pt>
                <c:pt idx="869">
                  <c:v>42173</c:v>
                </c:pt>
                <c:pt idx="870">
                  <c:v>42174</c:v>
                </c:pt>
                <c:pt idx="871">
                  <c:v>42177</c:v>
                </c:pt>
                <c:pt idx="872">
                  <c:v>42178</c:v>
                </c:pt>
                <c:pt idx="873">
                  <c:v>42179</c:v>
                </c:pt>
                <c:pt idx="874">
                  <c:v>42180</c:v>
                </c:pt>
                <c:pt idx="875">
                  <c:v>42181</c:v>
                </c:pt>
                <c:pt idx="876">
                  <c:v>42184</c:v>
                </c:pt>
                <c:pt idx="877">
                  <c:v>42185</c:v>
                </c:pt>
                <c:pt idx="878">
                  <c:v>42186</c:v>
                </c:pt>
                <c:pt idx="879">
                  <c:v>42187</c:v>
                </c:pt>
                <c:pt idx="880">
                  <c:v>42191</c:v>
                </c:pt>
                <c:pt idx="881">
                  <c:v>42192</c:v>
                </c:pt>
                <c:pt idx="882">
                  <c:v>42193</c:v>
                </c:pt>
                <c:pt idx="883">
                  <c:v>42194</c:v>
                </c:pt>
                <c:pt idx="884">
                  <c:v>42195</c:v>
                </c:pt>
                <c:pt idx="885">
                  <c:v>42198</c:v>
                </c:pt>
                <c:pt idx="886">
                  <c:v>42199</c:v>
                </c:pt>
                <c:pt idx="887">
                  <c:v>42200</c:v>
                </c:pt>
                <c:pt idx="888">
                  <c:v>42201</c:v>
                </c:pt>
                <c:pt idx="889">
                  <c:v>42202</c:v>
                </c:pt>
                <c:pt idx="890">
                  <c:v>42205</c:v>
                </c:pt>
                <c:pt idx="891">
                  <c:v>42206</c:v>
                </c:pt>
                <c:pt idx="892">
                  <c:v>42207</c:v>
                </c:pt>
                <c:pt idx="893">
                  <c:v>42208</c:v>
                </c:pt>
                <c:pt idx="894">
                  <c:v>42209</c:v>
                </c:pt>
                <c:pt idx="895">
                  <c:v>42212</c:v>
                </c:pt>
                <c:pt idx="896">
                  <c:v>42213</c:v>
                </c:pt>
                <c:pt idx="897">
                  <c:v>42214</c:v>
                </c:pt>
                <c:pt idx="898">
                  <c:v>42215</c:v>
                </c:pt>
                <c:pt idx="899">
                  <c:v>42216</c:v>
                </c:pt>
                <c:pt idx="900">
                  <c:v>42219</c:v>
                </c:pt>
                <c:pt idx="901">
                  <c:v>42220</c:v>
                </c:pt>
                <c:pt idx="902">
                  <c:v>42221</c:v>
                </c:pt>
                <c:pt idx="903">
                  <c:v>42222</c:v>
                </c:pt>
                <c:pt idx="904">
                  <c:v>42223</c:v>
                </c:pt>
                <c:pt idx="905">
                  <c:v>42226</c:v>
                </c:pt>
                <c:pt idx="906">
                  <c:v>42227</c:v>
                </c:pt>
                <c:pt idx="907">
                  <c:v>42228</c:v>
                </c:pt>
                <c:pt idx="908">
                  <c:v>42229</c:v>
                </c:pt>
                <c:pt idx="909">
                  <c:v>42230</c:v>
                </c:pt>
                <c:pt idx="910">
                  <c:v>42233</c:v>
                </c:pt>
                <c:pt idx="911">
                  <c:v>42234</c:v>
                </c:pt>
                <c:pt idx="912">
                  <c:v>42235</c:v>
                </c:pt>
                <c:pt idx="913">
                  <c:v>42236</c:v>
                </c:pt>
                <c:pt idx="914">
                  <c:v>42237</c:v>
                </c:pt>
                <c:pt idx="915">
                  <c:v>42240</c:v>
                </c:pt>
                <c:pt idx="916">
                  <c:v>42241</c:v>
                </c:pt>
                <c:pt idx="917">
                  <c:v>42242</c:v>
                </c:pt>
                <c:pt idx="918">
                  <c:v>42243</c:v>
                </c:pt>
                <c:pt idx="919">
                  <c:v>42244</c:v>
                </c:pt>
                <c:pt idx="920">
                  <c:v>42247</c:v>
                </c:pt>
                <c:pt idx="921">
                  <c:v>42248</c:v>
                </c:pt>
                <c:pt idx="922">
                  <c:v>42249</c:v>
                </c:pt>
                <c:pt idx="923">
                  <c:v>42250</c:v>
                </c:pt>
                <c:pt idx="924">
                  <c:v>42251</c:v>
                </c:pt>
                <c:pt idx="925">
                  <c:v>42255</c:v>
                </c:pt>
                <c:pt idx="926">
                  <c:v>42256</c:v>
                </c:pt>
                <c:pt idx="927">
                  <c:v>42257</c:v>
                </c:pt>
                <c:pt idx="928">
                  <c:v>42258</c:v>
                </c:pt>
                <c:pt idx="929">
                  <c:v>42261</c:v>
                </c:pt>
                <c:pt idx="930">
                  <c:v>42262</c:v>
                </c:pt>
                <c:pt idx="931">
                  <c:v>42263</c:v>
                </c:pt>
                <c:pt idx="932">
                  <c:v>42264</c:v>
                </c:pt>
                <c:pt idx="933">
                  <c:v>42265</c:v>
                </c:pt>
                <c:pt idx="934">
                  <c:v>42268</c:v>
                </c:pt>
                <c:pt idx="935">
                  <c:v>42269</c:v>
                </c:pt>
                <c:pt idx="936">
                  <c:v>42270</c:v>
                </c:pt>
                <c:pt idx="937">
                  <c:v>42271</c:v>
                </c:pt>
                <c:pt idx="938">
                  <c:v>42272</c:v>
                </c:pt>
                <c:pt idx="939">
                  <c:v>42275</c:v>
                </c:pt>
                <c:pt idx="940">
                  <c:v>42276</c:v>
                </c:pt>
                <c:pt idx="941">
                  <c:v>42277</c:v>
                </c:pt>
                <c:pt idx="942">
                  <c:v>42278</c:v>
                </c:pt>
                <c:pt idx="943">
                  <c:v>42279</c:v>
                </c:pt>
                <c:pt idx="944">
                  <c:v>42282</c:v>
                </c:pt>
                <c:pt idx="945">
                  <c:v>42283</c:v>
                </c:pt>
                <c:pt idx="946">
                  <c:v>42284</c:v>
                </c:pt>
                <c:pt idx="947">
                  <c:v>42285</c:v>
                </c:pt>
                <c:pt idx="948">
                  <c:v>42286</c:v>
                </c:pt>
                <c:pt idx="949">
                  <c:v>42289</c:v>
                </c:pt>
                <c:pt idx="950">
                  <c:v>42290</c:v>
                </c:pt>
                <c:pt idx="951">
                  <c:v>42291</c:v>
                </c:pt>
                <c:pt idx="952">
                  <c:v>42292</c:v>
                </c:pt>
                <c:pt idx="953">
                  <c:v>42293</c:v>
                </c:pt>
                <c:pt idx="954">
                  <c:v>42296</c:v>
                </c:pt>
                <c:pt idx="955">
                  <c:v>42297</c:v>
                </c:pt>
                <c:pt idx="956">
                  <c:v>42298</c:v>
                </c:pt>
                <c:pt idx="957">
                  <c:v>42299</c:v>
                </c:pt>
                <c:pt idx="958">
                  <c:v>42300</c:v>
                </c:pt>
                <c:pt idx="959">
                  <c:v>42303</c:v>
                </c:pt>
                <c:pt idx="960">
                  <c:v>42304</c:v>
                </c:pt>
                <c:pt idx="961">
                  <c:v>42305</c:v>
                </c:pt>
                <c:pt idx="962">
                  <c:v>42306</c:v>
                </c:pt>
                <c:pt idx="963">
                  <c:v>42307</c:v>
                </c:pt>
                <c:pt idx="964">
                  <c:v>42310</c:v>
                </c:pt>
                <c:pt idx="965">
                  <c:v>42311</c:v>
                </c:pt>
                <c:pt idx="966">
                  <c:v>42312</c:v>
                </c:pt>
                <c:pt idx="967">
                  <c:v>42313</c:v>
                </c:pt>
                <c:pt idx="968">
                  <c:v>42314</c:v>
                </c:pt>
                <c:pt idx="969">
                  <c:v>42317</c:v>
                </c:pt>
                <c:pt idx="970">
                  <c:v>42318</c:v>
                </c:pt>
                <c:pt idx="971">
                  <c:v>42319</c:v>
                </c:pt>
                <c:pt idx="972">
                  <c:v>42320</c:v>
                </c:pt>
                <c:pt idx="973">
                  <c:v>42321</c:v>
                </c:pt>
                <c:pt idx="974">
                  <c:v>42324</c:v>
                </c:pt>
                <c:pt idx="975">
                  <c:v>42325</c:v>
                </c:pt>
                <c:pt idx="976">
                  <c:v>42326</c:v>
                </c:pt>
                <c:pt idx="977">
                  <c:v>42327</c:v>
                </c:pt>
                <c:pt idx="978">
                  <c:v>42328</c:v>
                </c:pt>
                <c:pt idx="979">
                  <c:v>42331</c:v>
                </c:pt>
                <c:pt idx="980">
                  <c:v>42332</c:v>
                </c:pt>
                <c:pt idx="981">
                  <c:v>42333</c:v>
                </c:pt>
                <c:pt idx="982">
                  <c:v>42335</c:v>
                </c:pt>
                <c:pt idx="983">
                  <c:v>42338</c:v>
                </c:pt>
                <c:pt idx="984">
                  <c:v>42339</c:v>
                </c:pt>
                <c:pt idx="985">
                  <c:v>42340</c:v>
                </c:pt>
                <c:pt idx="986">
                  <c:v>42341</c:v>
                </c:pt>
                <c:pt idx="987">
                  <c:v>42342</c:v>
                </c:pt>
                <c:pt idx="988">
                  <c:v>42345</c:v>
                </c:pt>
                <c:pt idx="989">
                  <c:v>42346</c:v>
                </c:pt>
                <c:pt idx="990">
                  <c:v>42347</c:v>
                </c:pt>
                <c:pt idx="991">
                  <c:v>42348</c:v>
                </c:pt>
                <c:pt idx="992">
                  <c:v>42349</c:v>
                </c:pt>
                <c:pt idx="993">
                  <c:v>42352</c:v>
                </c:pt>
                <c:pt idx="994">
                  <c:v>42353</c:v>
                </c:pt>
                <c:pt idx="995">
                  <c:v>42354</c:v>
                </c:pt>
                <c:pt idx="996">
                  <c:v>42355</c:v>
                </c:pt>
                <c:pt idx="997">
                  <c:v>42356</c:v>
                </c:pt>
                <c:pt idx="998">
                  <c:v>42359</c:v>
                </c:pt>
                <c:pt idx="999">
                  <c:v>42360</c:v>
                </c:pt>
                <c:pt idx="1000">
                  <c:v>42361</c:v>
                </c:pt>
                <c:pt idx="1001">
                  <c:v>42362</c:v>
                </c:pt>
                <c:pt idx="1002">
                  <c:v>42366</c:v>
                </c:pt>
                <c:pt idx="1003">
                  <c:v>42367</c:v>
                </c:pt>
                <c:pt idx="1004">
                  <c:v>42368</c:v>
                </c:pt>
                <c:pt idx="1005">
                  <c:v>42369</c:v>
                </c:pt>
              </c:numCache>
            </c:numRef>
          </c:cat>
          <c:val>
            <c:numRef>
              <c:f>'mattel data'!$B$2:$B$1007</c:f>
              <c:numCache>
                <c:formatCode>General</c:formatCode>
                <c:ptCount val="1006"/>
                <c:pt idx="0">
                  <c:v>27.754999999999999</c:v>
                </c:pt>
                <c:pt idx="1">
                  <c:v>28.18</c:v>
                </c:pt>
                <c:pt idx="2">
                  <c:v>28.47</c:v>
                </c:pt>
                <c:pt idx="3">
                  <c:v>28.155000000000001</c:v>
                </c:pt>
                <c:pt idx="4">
                  <c:v>28.524999999999999</c:v>
                </c:pt>
                <c:pt idx="5">
                  <c:v>28.84</c:v>
                </c:pt>
                <c:pt idx="6">
                  <c:v>29.02</c:v>
                </c:pt>
                <c:pt idx="7">
                  <c:v>28.9</c:v>
                </c:pt>
                <c:pt idx="8">
                  <c:v>28.14</c:v>
                </c:pt>
                <c:pt idx="9">
                  <c:v>28.21</c:v>
                </c:pt>
                <c:pt idx="10">
                  <c:v>28.81</c:v>
                </c:pt>
                <c:pt idx="11">
                  <c:v>28.67</c:v>
                </c:pt>
                <c:pt idx="12">
                  <c:v>28.53</c:v>
                </c:pt>
                <c:pt idx="13">
                  <c:v>28.9</c:v>
                </c:pt>
                <c:pt idx="14">
                  <c:v>29.09</c:v>
                </c:pt>
                <c:pt idx="15">
                  <c:v>29.53</c:v>
                </c:pt>
                <c:pt idx="16">
                  <c:v>29.55</c:v>
                </c:pt>
                <c:pt idx="17">
                  <c:v>29.35</c:v>
                </c:pt>
                <c:pt idx="18">
                  <c:v>29.53</c:v>
                </c:pt>
                <c:pt idx="19">
                  <c:v>31</c:v>
                </c:pt>
                <c:pt idx="20">
                  <c:v>31</c:v>
                </c:pt>
                <c:pt idx="21">
                  <c:v>31.06</c:v>
                </c:pt>
                <c:pt idx="22">
                  <c:v>31.53</c:v>
                </c:pt>
                <c:pt idx="23">
                  <c:v>31.75</c:v>
                </c:pt>
                <c:pt idx="24">
                  <c:v>32</c:v>
                </c:pt>
                <c:pt idx="25">
                  <c:v>31.75</c:v>
                </c:pt>
                <c:pt idx="26">
                  <c:v>32.19</c:v>
                </c:pt>
                <c:pt idx="27">
                  <c:v>32.164999999999999</c:v>
                </c:pt>
                <c:pt idx="28">
                  <c:v>32.4</c:v>
                </c:pt>
                <c:pt idx="29">
                  <c:v>32.494999999999997</c:v>
                </c:pt>
                <c:pt idx="30">
                  <c:v>32.39</c:v>
                </c:pt>
                <c:pt idx="31">
                  <c:v>32.590000000000003</c:v>
                </c:pt>
                <c:pt idx="32">
                  <c:v>32.44</c:v>
                </c:pt>
                <c:pt idx="33">
                  <c:v>32.020000000000003</c:v>
                </c:pt>
                <c:pt idx="34">
                  <c:v>32.01</c:v>
                </c:pt>
                <c:pt idx="35">
                  <c:v>32.31</c:v>
                </c:pt>
                <c:pt idx="36">
                  <c:v>32.159999999999997</c:v>
                </c:pt>
                <c:pt idx="37">
                  <c:v>32.33</c:v>
                </c:pt>
                <c:pt idx="38">
                  <c:v>32.590000000000003</c:v>
                </c:pt>
                <c:pt idx="39">
                  <c:v>32.44</c:v>
                </c:pt>
                <c:pt idx="40">
                  <c:v>32.82</c:v>
                </c:pt>
                <c:pt idx="41">
                  <c:v>32.68</c:v>
                </c:pt>
                <c:pt idx="42">
                  <c:v>33.03</c:v>
                </c:pt>
                <c:pt idx="43">
                  <c:v>32.229999999999997</c:v>
                </c:pt>
                <c:pt idx="44">
                  <c:v>32.5</c:v>
                </c:pt>
                <c:pt idx="45">
                  <c:v>33.06</c:v>
                </c:pt>
                <c:pt idx="46">
                  <c:v>33.39</c:v>
                </c:pt>
                <c:pt idx="47">
                  <c:v>33.39</c:v>
                </c:pt>
                <c:pt idx="48">
                  <c:v>33.53</c:v>
                </c:pt>
                <c:pt idx="49">
                  <c:v>33.42</c:v>
                </c:pt>
                <c:pt idx="50">
                  <c:v>33.36</c:v>
                </c:pt>
                <c:pt idx="51">
                  <c:v>33.06</c:v>
                </c:pt>
                <c:pt idx="52">
                  <c:v>33.53</c:v>
                </c:pt>
                <c:pt idx="53">
                  <c:v>33.5</c:v>
                </c:pt>
                <c:pt idx="54">
                  <c:v>33.32</c:v>
                </c:pt>
                <c:pt idx="55">
                  <c:v>33.64</c:v>
                </c:pt>
                <c:pt idx="56">
                  <c:v>33.76</c:v>
                </c:pt>
                <c:pt idx="57">
                  <c:v>34.384999999999998</c:v>
                </c:pt>
                <c:pt idx="58">
                  <c:v>34.380000000000003</c:v>
                </c:pt>
                <c:pt idx="59">
                  <c:v>34.1</c:v>
                </c:pt>
                <c:pt idx="60">
                  <c:v>34.03</c:v>
                </c:pt>
                <c:pt idx="61">
                  <c:v>33.659999999999997</c:v>
                </c:pt>
                <c:pt idx="62">
                  <c:v>34.130000000000003</c:v>
                </c:pt>
                <c:pt idx="63">
                  <c:v>34.24</c:v>
                </c:pt>
                <c:pt idx="64">
                  <c:v>33.880000000000003</c:v>
                </c:pt>
                <c:pt idx="65">
                  <c:v>33.92</c:v>
                </c:pt>
                <c:pt idx="66">
                  <c:v>33.64</c:v>
                </c:pt>
                <c:pt idx="67">
                  <c:v>33</c:v>
                </c:pt>
                <c:pt idx="68">
                  <c:v>33.68</c:v>
                </c:pt>
                <c:pt idx="69">
                  <c:v>34.299999999999997</c:v>
                </c:pt>
                <c:pt idx="70">
                  <c:v>34.130000000000003</c:v>
                </c:pt>
                <c:pt idx="71">
                  <c:v>31.01</c:v>
                </c:pt>
                <c:pt idx="72">
                  <c:v>31.795000000000002</c:v>
                </c:pt>
                <c:pt idx="73">
                  <c:v>32.11</c:v>
                </c:pt>
                <c:pt idx="74">
                  <c:v>31.76</c:v>
                </c:pt>
                <c:pt idx="75">
                  <c:v>32.06</c:v>
                </c:pt>
                <c:pt idx="76">
                  <c:v>31.81</c:v>
                </c:pt>
                <c:pt idx="77">
                  <c:v>32.33</c:v>
                </c:pt>
                <c:pt idx="78">
                  <c:v>32.880000000000003</c:v>
                </c:pt>
                <c:pt idx="79">
                  <c:v>33.24</c:v>
                </c:pt>
                <c:pt idx="80">
                  <c:v>33.520000000000003</c:v>
                </c:pt>
                <c:pt idx="81">
                  <c:v>33.6</c:v>
                </c:pt>
                <c:pt idx="82">
                  <c:v>33.799999999999997</c:v>
                </c:pt>
                <c:pt idx="83">
                  <c:v>33.869999999999997</c:v>
                </c:pt>
                <c:pt idx="84">
                  <c:v>33.590000000000003</c:v>
                </c:pt>
                <c:pt idx="85">
                  <c:v>32.979999999999997</c:v>
                </c:pt>
                <c:pt idx="86">
                  <c:v>32.93</c:v>
                </c:pt>
                <c:pt idx="87">
                  <c:v>32.520000000000003</c:v>
                </c:pt>
                <c:pt idx="88">
                  <c:v>32.090000000000003</c:v>
                </c:pt>
                <c:pt idx="89">
                  <c:v>32.42</c:v>
                </c:pt>
                <c:pt idx="90">
                  <c:v>32.47</c:v>
                </c:pt>
                <c:pt idx="91">
                  <c:v>31.87</c:v>
                </c:pt>
                <c:pt idx="92">
                  <c:v>31.98</c:v>
                </c:pt>
                <c:pt idx="93">
                  <c:v>32.08</c:v>
                </c:pt>
                <c:pt idx="94">
                  <c:v>31.07</c:v>
                </c:pt>
                <c:pt idx="95">
                  <c:v>31.13</c:v>
                </c:pt>
                <c:pt idx="96">
                  <c:v>31.25</c:v>
                </c:pt>
                <c:pt idx="97">
                  <c:v>31.36</c:v>
                </c:pt>
                <c:pt idx="98">
                  <c:v>31.17</c:v>
                </c:pt>
                <c:pt idx="99">
                  <c:v>31.04</c:v>
                </c:pt>
                <c:pt idx="100">
                  <c:v>31.26</c:v>
                </c:pt>
                <c:pt idx="101">
                  <c:v>31.51</c:v>
                </c:pt>
                <c:pt idx="102">
                  <c:v>31.17</c:v>
                </c:pt>
                <c:pt idx="103">
                  <c:v>31.13</c:v>
                </c:pt>
                <c:pt idx="104">
                  <c:v>30.56</c:v>
                </c:pt>
                <c:pt idx="105">
                  <c:v>30.58</c:v>
                </c:pt>
                <c:pt idx="106">
                  <c:v>30.78</c:v>
                </c:pt>
                <c:pt idx="107">
                  <c:v>31.57</c:v>
                </c:pt>
                <c:pt idx="108">
                  <c:v>31.54</c:v>
                </c:pt>
                <c:pt idx="109">
                  <c:v>31.69</c:v>
                </c:pt>
                <c:pt idx="110">
                  <c:v>31.39</c:v>
                </c:pt>
                <c:pt idx="111">
                  <c:v>32.11</c:v>
                </c:pt>
                <c:pt idx="112">
                  <c:v>31.76</c:v>
                </c:pt>
                <c:pt idx="113">
                  <c:v>32.130000000000003</c:v>
                </c:pt>
                <c:pt idx="114">
                  <c:v>32.405000000000001</c:v>
                </c:pt>
                <c:pt idx="115">
                  <c:v>32.42</c:v>
                </c:pt>
                <c:pt idx="116">
                  <c:v>32.43</c:v>
                </c:pt>
                <c:pt idx="117">
                  <c:v>32.44</c:v>
                </c:pt>
                <c:pt idx="118">
                  <c:v>32.020000000000003</c:v>
                </c:pt>
                <c:pt idx="119">
                  <c:v>32.21</c:v>
                </c:pt>
                <c:pt idx="120">
                  <c:v>31.664999999999999</c:v>
                </c:pt>
                <c:pt idx="121">
                  <c:v>31.94</c:v>
                </c:pt>
                <c:pt idx="122">
                  <c:v>31.85</c:v>
                </c:pt>
                <c:pt idx="123">
                  <c:v>31.81</c:v>
                </c:pt>
                <c:pt idx="124">
                  <c:v>32.44</c:v>
                </c:pt>
                <c:pt idx="125">
                  <c:v>32.51</c:v>
                </c:pt>
                <c:pt idx="126">
                  <c:v>32.74</c:v>
                </c:pt>
                <c:pt idx="127">
                  <c:v>32.82</c:v>
                </c:pt>
                <c:pt idx="128">
                  <c:v>32.409999999999997</c:v>
                </c:pt>
                <c:pt idx="129">
                  <c:v>31.8</c:v>
                </c:pt>
                <c:pt idx="130">
                  <c:v>31.58</c:v>
                </c:pt>
                <c:pt idx="131">
                  <c:v>31.43</c:v>
                </c:pt>
                <c:pt idx="132">
                  <c:v>31.09</c:v>
                </c:pt>
                <c:pt idx="133">
                  <c:v>31.23</c:v>
                </c:pt>
                <c:pt idx="134">
                  <c:v>31.04</c:v>
                </c:pt>
                <c:pt idx="135">
                  <c:v>34.049999999999997</c:v>
                </c:pt>
                <c:pt idx="136">
                  <c:v>34.229999999999997</c:v>
                </c:pt>
                <c:pt idx="137">
                  <c:v>34.58</c:v>
                </c:pt>
                <c:pt idx="138">
                  <c:v>34.39</c:v>
                </c:pt>
                <c:pt idx="139">
                  <c:v>34.340000000000003</c:v>
                </c:pt>
                <c:pt idx="140">
                  <c:v>34.47</c:v>
                </c:pt>
                <c:pt idx="141">
                  <c:v>34.5</c:v>
                </c:pt>
                <c:pt idx="142">
                  <c:v>34.64</c:v>
                </c:pt>
                <c:pt idx="143">
                  <c:v>35.28</c:v>
                </c:pt>
                <c:pt idx="144">
                  <c:v>35.46</c:v>
                </c:pt>
                <c:pt idx="145">
                  <c:v>35.17</c:v>
                </c:pt>
                <c:pt idx="146">
                  <c:v>34.76</c:v>
                </c:pt>
                <c:pt idx="147">
                  <c:v>34.56</c:v>
                </c:pt>
                <c:pt idx="148">
                  <c:v>35.22</c:v>
                </c:pt>
                <c:pt idx="149">
                  <c:v>35.28</c:v>
                </c:pt>
                <c:pt idx="150">
                  <c:v>35.380000000000003</c:v>
                </c:pt>
                <c:pt idx="151">
                  <c:v>35.590000000000003</c:v>
                </c:pt>
                <c:pt idx="152">
                  <c:v>35.44</c:v>
                </c:pt>
                <c:pt idx="153">
                  <c:v>35.65</c:v>
                </c:pt>
                <c:pt idx="154">
                  <c:v>35.590000000000003</c:v>
                </c:pt>
                <c:pt idx="155">
                  <c:v>35.659999999999997</c:v>
                </c:pt>
                <c:pt idx="156">
                  <c:v>35.520000000000003</c:v>
                </c:pt>
                <c:pt idx="157">
                  <c:v>35.67</c:v>
                </c:pt>
                <c:pt idx="158">
                  <c:v>35.76</c:v>
                </c:pt>
                <c:pt idx="159">
                  <c:v>35.729999999999997</c:v>
                </c:pt>
                <c:pt idx="160">
                  <c:v>35.54</c:v>
                </c:pt>
                <c:pt idx="161">
                  <c:v>35.479999999999997</c:v>
                </c:pt>
                <c:pt idx="162">
                  <c:v>35.369999999999997</c:v>
                </c:pt>
                <c:pt idx="163">
                  <c:v>35.65</c:v>
                </c:pt>
                <c:pt idx="164">
                  <c:v>35.19</c:v>
                </c:pt>
                <c:pt idx="165">
                  <c:v>35.01</c:v>
                </c:pt>
                <c:pt idx="166">
                  <c:v>35.36</c:v>
                </c:pt>
                <c:pt idx="167">
                  <c:v>35.21</c:v>
                </c:pt>
                <c:pt idx="168">
                  <c:v>35.14</c:v>
                </c:pt>
                <c:pt idx="169">
                  <c:v>34.97</c:v>
                </c:pt>
                <c:pt idx="170">
                  <c:v>34.76</c:v>
                </c:pt>
                <c:pt idx="171">
                  <c:v>35.640300000000003</c:v>
                </c:pt>
                <c:pt idx="172">
                  <c:v>35.5</c:v>
                </c:pt>
                <c:pt idx="173">
                  <c:v>35.549999999999997</c:v>
                </c:pt>
                <c:pt idx="174">
                  <c:v>35.54</c:v>
                </c:pt>
                <c:pt idx="175">
                  <c:v>35.54</c:v>
                </c:pt>
                <c:pt idx="176">
                  <c:v>35.659999999999997</c:v>
                </c:pt>
                <c:pt idx="177">
                  <c:v>36.17</c:v>
                </c:pt>
                <c:pt idx="178">
                  <c:v>36.14</c:v>
                </c:pt>
                <c:pt idx="179">
                  <c:v>35.99</c:v>
                </c:pt>
                <c:pt idx="180">
                  <c:v>35.25</c:v>
                </c:pt>
                <c:pt idx="181">
                  <c:v>36</c:v>
                </c:pt>
                <c:pt idx="182">
                  <c:v>35.835000000000001</c:v>
                </c:pt>
                <c:pt idx="183">
                  <c:v>35.78</c:v>
                </c:pt>
                <c:pt idx="184">
                  <c:v>35.57</c:v>
                </c:pt>
                <c:pt idx="185">
                  <c:v>35.31</c:v>
                </c:pt>
                <c:pt idx="186">
                  <c:v>35.549999999999997</c:v>
                </c:pt>
                <c:pt idx="187">
                  <c:v>35.47</c:v>
                </c:pt>
                <c:pt idx="188">
                  <c:v>35.29</c:v>
                </c:pt>
                <c:pt idx="189">
                  <c:v>35.424999999999997</c:v>
                </c:pt>
                <c:pt idx="190">
                  <c:v>35.344999999999999</c:v>
                </c:pt>
                <c:pt idx="191">
                  <c:v>35.774999999999999</c:v>
                </c:pt>
                <c:pt idx="192">
                  <c:v>35.94</c:v>
                </c:pt>
                <c:pt idx="193">
                  <c:v>35.950000000000003</c:v>
                </c:pt>
                <c:pt idx="194">
                  <c:v>35.36</c:v>
                </c:pt>
                <c:pt idx="195">
                  <c:v>35.18</c:v>
                </c:pt>
                <c:pt idx="196">
                  <c:v>35.25</c:v>
                </c:pt>
                <c:pt idx="197">
                  <c:v>36.01</c:v>
                </c:pt>
                <c:pt idx="198">
                  <c:v>35.42</c:v>
                </c:pt>
                <c:pt idx="199">
                  <c:v>37.204099999999997</c:v>
                </c:pt>
                <c:pt idx="200">
                  <c:v>37.4</c:v>
                </c:pt>
                <c:pt idx="201">
                  <c:v>37.79</c:v>
                </c:pt>
                <c:pt idx="202">
                  <c:v>37.5</c:v>
                </c:pt>
                <c:pt idx="203">
                  <c:v>37.15</c:v>
                </c:pt>
                <c:pt idx="204">
                  <c:v>36.74</c:v>
                </c:pt>
                <c:pt idx="205">
                  <c:v>36.79</c:v>
                </c:pt>
                <c:pt idx="206">
                  <c:v>37.06</c:v>
                </c:pt>
                <c:pt idx="207">
                  <c:v>36.85</c:v>
                </c:pt>
                <c:pt idx="208">
                  <c:v>36.78</c:v>
                </c:pt>
                <c:pt idx="209">
                  <c:v>37.159999999999997</c:v>
                </c:pt>
                <c:pt idx="210">
                  <c:v>36.46</c:v>
                </c:pt>
                <c:pt idx="211">
                  <c:v>36.479999999999997</c:v>
                </c:pt>
                <c:pt idx="212">
                  <c:v>36.81</c:v>
                </c:pt>
                <c:pt idx="213">
                  <c:v>36.25</c:v>
                </c:pt>
                <c:pt idx="214">
                  <c:v>35.9</c:v>
                </c:pt>
                <c:pt idx="215">
                  <c:v>35.99</c:v>
                </c:pt>
                <c:pt idx="216">
                  <c:v>35.799999999999997</c:v>
                </c:pt>
                <c:pt idx="217">
                  <c:v>35.5</c:v>
                </c:pt>
                <c:pt idx="218">
                  <c:v>35.104999999999997</c:v>
                </c:pt>
                <c:pt idx="219">
                  <c:v>35.119999999999997</c:v>
                </c:pt>
                <c:pt idx="220">
                  <c:v>35.31</c:v>
                </c:pt>
                <c:pt idx="221">
                  <c:v>35.840000000000003</c:v>
                </c:pt>
                <c:pt idx="222">
                  <c:v>36.19</c:v>
                </c:pt>
                <c:pt idx="223">
                  <c:v>36.270000000000003</c:v>
                </c:pt>
                <c:pt idx="224">
                  <c:v>36.869999999999997</c:v>
                </c:pt>
                <c:pt idx="225">
                  <c:v>36.72</c:v>
                </c:pt>
                <c:pt idx="226">
                  <c:v>36.44</c:v>
                </c:pt>
                <c:pt idx="227">
                  <c:v>36.799999999999997</c:v>
                </c:pt>
                <c:pt idx="228">
                  <c:v>37.020000000000003</c:v>
                </c:pt>
                <c:pt idx="229">
                  <c:v>37.51</c:v>
                </c:pt>
                <c:pt idx="230">
                  <c:v>36.9</c:v>
                </c:pt>
                <c:pt idx="231">
                  <c:v>36.784999999999997</c:v>
                </c:pt>
                <c:pt idx="232">
                  <c:v>36.71</c:v>
                </c:pt>
                <c:pt idx="233">
                  <c:v>37.11</c:v>
                </c:pt>
                <c:pt idx="234">
                  <c:v>37.07</c:v>
                </c:pt>
                <c:pt idx="235">
                  <c:v>37.07</c:v>
                </c:pt>
                <c:pt idx="236">
                  <c:v>37.33</c:v>
                </c:pt>
                <c:pt idx="237">
                  <c:v>37.19</c:v>
                </c:pt>
                <c:pt idx="238">
                  <c:v>36.85</c:v>
                </c:pt>
                <c:pt idx="239">
                  <c:v>36.94</c:v>
                </c:pt>
                <c:pt idx="240">
                  <c:v>37.200000000000003</c:v>
                </c:pt>
                <c:pt idx="241">
                  <c:v>37.53</c:v>
                </c:pt>
                <c:pt idx="242">
                  <c:v>37.380000000000003</c:v>
                </c:pt>
                <c:pt idx="243">
                  <c:v>37.340000000000003</c:v>
                </c:pt>
                <c:pt idx="244">
                  <c:v>36.89</c:v>
                </c:pt>
                <c:pt idx="245">
                  <c:v>36.6</c:v>
                </c:pt>
                <c:pt idx="246">
                  <c:v>36.21</c:v>
                </c:pt>
                <c:pt idx="247">
                  <c:v>36.14</c:v>
                </c:pt>
                <c:pt idx="248">
                  <c:v>35.840000000000003</c:v>
                </c:pt>
                <c:pt idx="249">
                  <c:v>36.619999999999997</c:v>
                </c:pt>
                <c:pt idx="250">
                  <c:v>36.799999999999997</c:v>
                </c:pt>
                <c:pt idx="251">
                  <c:v>36.72</c:v>
                </c:pt>
                <c:pt idx="252">
                  <c:v>36.450000000000003</c:v>
                </c:pt>
                <c:pt idx="253">
                  <c:v>36.020000000000003</c:v>
                </c:pt>
                <c:pt idx="254">
                  <c:v>35.700000000000003</c:v>
                </c:pt>
                <c:pt idx="255">
                  <c:v>36.81</c:v>
                </c:pt>
                <c:pt idx="256">
                  <c:v>37</c:v>
                </c:pt>
                <c:pt idx="257">
                  <c:v>37.130000000000003</c:v>
                </c:pt>
                <c:pt idx="258">
                  <c:v>36.82</c:v>
                </c:pt>
                <c:pt idx="259">
                  <c:v>37.03</c:v>
                </c:pt>
                <c:pt idx="260">
                  <c:v>37.32</c:v>
                </c:pt>
                <c:pt idx="261">
                  <c:v>37.78</c:v>
                </c:pt>
                <c:pt idx="262">
                  <c:v>38.03</c:v>
                </c:pt>
                <c:pt idx="263">
                  <c:v>38.159999999999997</c:v>
                </c:pt>
                <c:pt idx="264">
                  <c:v>37.979999999999997</c:v>
                </c:pt>
                <c:pt idx="265">
                  <c:v>38.04</c:v>
                </c:pt>
                <c:pt idx="266">
                  <c:v>37.15</c:v>
                </c:pt>
                <c:pt idx="267">
                  <c:v>36.950000000000003</c:v>
                </c:pt>
                <c:pt idx="268">
                  <c:v>37.26</c:v>
                </c:pt>
                <c:pt idx="269">
                  <c:v>37.11</c:v>
                </c:pt>
                <c:pt idx="270">
                  <c:v>37.630000000000003</c:v>
                </c:pt>
                <c:pt idx="271">
                  <c:v>38.26</c:v>
                </c:pt>
                <c:pt idx="272">
                  <c:v>38.78</c:v>
                </c:pt>
                <c:pt idx="273">
                  <c:v>39.369999999999997</c:v>
                </c:pt>
                <c:pt idx="274">
                  <c:v>39.51</c:v>
                </c:pt>
                <c:pt idx="275">
                  <c:v>39.67</c:v>
                </c:pt>
                <c:pt idx="276">
                  <c:v>40.32</c:v>
                </c:pt>
                <c:pt idx="277">
                  <c:v>40.270000000000003</c:v>
                </c:pt>
                <c:pt idx="278">
                  <c:v>40.67</c:v>
                </c:pt>
                <c:pt idx="279">
                  <c:v>40.99</c:v>
                </c:pt>
                <c:pt idx="280">
                  <c:v>41.15</c:v>
                </c:pt>
                <c:pt idx="281">
                  <c:v>40.848999999999997</c:v>
                </c:pt>
                <c:pt idx="282">
                  <c:v>41.2</c:v>
                </c:pt>
                <c:pt idx="283">
                  <c:v>40.770000000000003</c:v>
                </c:pt>
                <c:pt idx="284">
                  <c:v>40.42</c:v>
                </c:pt>
                <c:pt idx="285">
                  <c:v>40.520000000000003</c:v>
                </c:pt>
                <c:pt idx="286">
                  <c:v>39.96</c:v>
                </c:pt>
                <c:pt idx="287">
                  <c:v>40.200000000000003</c:v>
                </c:pt>
                <c:pt idx="288">
                  <c:v>40.82</c:v>
                </c:pt>
                <c:pt idx="289">
                  <c:v>40.75</c:v>
                </c:pt>
                <c:pt idx="290">
                  <c:v>40.5</c:v>
                </c:pt>
                <c:pt idx="291">
                  <c:v>40.6</c:v>
                </c:pt>
                <c:pt idx="292">
                  <c:v>41.17</c:v>
                </c:pt>
                <c:pt idx="293">
                  <c:v>40.94</c:v>
                </c:pt>
                <c:pt idx="294">
                  <c:v>41.26</c:v>
                </c:pt>
                <c:pt idx="295">
                  <c:v>41.43</c:v>
                </c:pt>
                <c:pt idx="296">
                  <c:v>41.67</c:v>
                </c:pt>
                <c:pt idx="297">
                  <c:v>41.61</c:v>
                </c:pt>
                <c:pt idx="298">
                  <c:v>41.92</c:v>
                </c:pt>
                <c:pt idx="299">
                  <c:v>42.3</c:v>
                </c:pt>
                <c:pt idx="300">
                  <c:v>42.14</c:v>
                </c:pt>
                <c:pt idx="301">
                  <c:v>41.79</c:v>
                </c:pt>
                <c:pt idx="302">
                  <c:v>41.81</c:v>
                </c:pt>
                <c:pt idx="303">
                  <c:v>42.298999999999999</c:v>
                </c:pt>
                <c:pt idx="304">
                  <c:v>42.58</c:v>
                </c:pt>
                <c:pt idx="305">
                  <c:v>43.24</c:v>
                </c:pt>
                <c:pt idx="306">
                  <c:v>43.51</c:v>
                </c:pt>
                <c:pt idx="307">
                  <c:v>43.56</c:v>
                </c:pt>
                <c:pt idx="308">
                  <c:v>43.35</c:v>
                </c:pt>
                <c:pt idx="309">
                  <c:v>43.77</c:v>
                </c:pt>
                <c:pt idx="310">
                  <c:v>43.55</c:v>
                </c:pt>
                <c:pt idx="311">
                  <c:v>44.02</c:v>
                </c:pt>
                <c:pt idx="312">
                  <c:v>42.99</c:v>
                </c:pt>
                <c:pt idx="313">
                  <c:v>43.28</c:v>
                </c:pt>
                <c:pt idx="314">
                  <c:v>42.64</c:v>
                </c:pt>
                <c:pt idx="315">
                  <c:v>42.91</c:v>
                </c:pt>
                <c:pt idx="316">
                  <c:v>43.26</c:v>
                </c:pt>
                <c:pt idx="317">
                  <c:v>44.055</c:v>
                </c:pt>
                <c:pt idx="318">
                  <c:v>44.22</c:v>
                </c:pt>
                <c:pt idx="319">
                  <c:v>44.02</c:v>
                </c:pt>
                <c:pt idx="320">
                  <c:v>43.02</c:v>
                </c:pt>
                <c:pt idx="321">
                  <c:v>42.98</c:v>
                </c:pt>
                <c:pt idx="322">
                  <c:v>43.78</c:v>
                </c:pt>
                <c:pt idx="323">
                  <c:v>43.98</c:v>
                </c:pt>
                <c:pt idx="324">
                  <c:v>44.009</c:v>
                </c:pt>
                <c:pt idx="325">
                  <c:v>44.07</c:v>
                </c:pt>
                <c:pt idx="326">
                  <c:v>44.21</c:v>
                </c:pt>
                <c:pt idx="327">
                  <c:v>44.24</c:v>
                </c:pt>
                <c:pt idx="328">
                  <c:v>44.82</c:v>
                </c:pt>
                <c:pt idx="329">
                  <c:v>44.65</c:v>
                </c:pt>
                <c:pt idx="330">
                  <c:v>44.81</c:v>
                </c:pt>
                <c:pt idx="331">
                  <c:v>45.66</c:v>
                </c:pt>
                <c:pt idx="332">
                  <c:v>44.93</c:v>
                </c:pt>
                <c:pt idx="333">
                  <c:v>44.79</c:v>
                </c:pt>
                <c:pt idx="334">
                  <c:v>45.35</c:v>
                </c:pt>
                <c:pt idx="335">
                  <c:v>45.52</c:v>
                </c:pt>
                <c:pt idx="336">
                  <c:v>45.89</c:v>
                </c:pt>
                <c:pt idx="337">
                  <c:v>46.26</c:v>
                </c:pt>
                <c:pt idx="338">
                  <c:v>46.08</c:v>
                </c:pt>
                <c:pt idx="339">
                  <c:v>45.98</c:v>
                </c:pt>
                <c:pt idx="340">
                  <c:v>46.17</c:v>
                </c:pt>
                <c:pt idx="341">
                  <c:v>46.58</c:v>
                </c:pt>
                <c:pt idx="342">
                  <c:v>46.65</c:v>
                </c:pt>
                <c:pt idx="343">
                  <c:v>46.19</c:v>
                </c:pt>
                <c:pt idx="344">
                  <c:v>46.79</c:v>
                </c:pt>
                <c:pt idx="345">
                  <c:v>46.17</c:v>
                </c:pt>
                <c:pt idx="346">
                  <c:v>46.65</c:v>
                </c:pt>
                <c:pt idx="347">
                  <c:v>45.87</c:v>
                </c:pt>
                <c:pt idx="348">
                  <c:v>45.35</c:v>
                </c:pt>
                <c:pt idx="349">
                  <c:v>45.63</c:v>
                </c:pt>
                <c:pt idx="350">
                  <c:v>45.73</c:v>
                </c:pt>
                <c:pt idx="351">
                  <c:v>44.85</c:v>
                </c:pt>
                <c:pt idx="352">
                  <c:v>45.01</c:v>
                </c:pt>
                <c:pt idx="353">
                  <c:v>44.75</c:v>
                </c:pt>
                <c:pt idx="354">
                  <c:v>44.94</c:v>
                </c:pt>
                <c:pt idx="355">
                  <c:v>44.81</c:v>
                </c:pt>
                <c:pt idx="356">
                  <c:v>43.99</c:v>
                </c:pt>
                <c:pt idx="357">
                  <c:v>44.32</c:v>
                </c:pt>
                <c:pt idx="358">
                  <c:v>45.18</c:v>
                </c:pt>
                <c:pt idx="359">
                  <c:v>44.93</c:v>
                </c:pt>
                <c:pt idx="360">
                  <c:v>44.73</c:v>
                </c:pt>
                <c:pt idx="361">
                  <c:v>43.97</c:v>
                </c:pt>
                <c:pt idx="362">
                  <c:v>44.89</c:v>
                </c:pt>
                <c:pt idx="363">
                  <c:v>44.71</c:v>
                </c:pt>
                <c:pt idx="364">
                  <c:v>44.46</c:v>
                </c:pt>
                <c:pt idx="365">
                  <c:v>45.05</c:v>
                </c:pt>
                <c:pt idx="366">
                  <c:v>45.21</c:v>
                </c:pt>
                <c:pt idx="367">
                  <c:v>44.02</c:v>
                </c:pt>
                <c:pt idx="368">
                  <c:v>44.12</c:v>
                </c:pt>
                <c:pt idx="369">
                  <c:v>43.92</c:v>
                </c:pt>
                <c:pt idx="370">
                  <c:v>44.36</c:v>
                </c:pt>
                <c:pt idx="371">
                  <c:v>44.44</c:v>
                </c:pt>
                <c:pt idx="372">
                  <c:v>44.97</c:v>
                </c:pt>
                <c:pt idx="373">
                  <c:v>45.31</c:v>
                </c:pt>
                <c:pt idx="374">
                  <c:v>45.65</c:v>
                </c:pt>
                <c:pt idx="375">
                  <c:v>45.04</c:v>
                </c:pt>
                <c:pt idx="376">
                  <c:v>44.93</c:v>
                </c:pt>
                <c:pt idx="377">
                  <c:v>45.69</c:v>
                </c:pt>
                <c:pt idx="378">
                  <c:v>46.02</c:v>
                </c:pt>
                <c:pt idx="379">
                  <c:v>46.38</c:v>
                </c:pt>
                <c:pt idx="380">
                  <c:v>46.52</c:v>
                </c:pt>
                <c:pt idx="381">
                  <c:v>46.69</c:v>
                </c:pt>
                <c:pt idx="382">
                  <c:v>47.08</c:v>
                </c:pt>
                <c:pt idx="383">
                  <c:v>46.63</c:v>
                </c:pt>
                <c:pt idx="384">
                  <c:v>46.33</c:v>
                </c:pt>
                <c:pt idx="385">
                  <c:v>43.16</c:v>
                </c:pt>
                <c:pt idx="386">
                  <c:v>43.61</c:v>
                </c:pt>
                <c:pt idx="387">
                  <c:v>42.38</c:v>
                </c:pt>
                <c:pt idx="388">
                  <c:v>42.08</c:v>
                </c:pt>
                <c:pt idx="389">
                  <c:v>42.41</c:v>
                </c:pt>
                <c:pt idx="390">
                  <c:v>42.12</c:v>
                </c:pt>
                <c:pt idx="391">
                  <c:v>42.43</c:v>
                </c:pt>
                <c:pt idx="392">
                  <c:v>42.77</c:v>
                </c:pt>
                <c:pt idx="393">
                  <c:v>42.53</c:v>
                </c:pt>
                <c:pt idx="394">
                  <c:v>42.1</c:v>
                </c:pt>
                <c:pt idx="395">
                  <c:v>42.03</c:v>
                </c:pt>
                <c:pt idx="396">
                  <c:v>42.7</c:v>
                </c:pt>
                <c:pt idx="397">
                  <c:v>42.84</c:v>
                </c:pt>
                <c:pt idx="398">
                  <c:v>42.86</c:v>
                </c:pt>
                <c:pt idx="399">
                  <c:v>42.63</c:v>
                </c:pt>
                <c:pt idx="400">
                  <c:v>42.33</c:v>
                </c:pt>
                <c:pt idx="401">
                  <c:v>42.94</c:v>
                </c:pt>
                <c:pt idx="402">
                  <c:v>42.88</c:v>
                </c:pt>
                <c:pt idx="403">
                  <c:v>42.38</c:v>
                </c:pt>
                <c:pt idx="404">
                  <c:v>42.57</c:v>
                </c:pt>
                <c:pt idx="405">
                  <c:v>42.61</c:v>
                </c:pt>
                <c:pt idx="406">
                  <c:v>42.03</c:v>
                </c:pt>
                <c:pt idx="407">
                  <c:v>41.65</c:v>
                </c:pt>
                <c:pt idx="408">
                  <c:v>41.61</c:v>
                </c:pt>
                <c:pt idx="409">
                  <c:v>42.02</c:v>
                </c:pt>
                <c:pt idx="410">
                  <c:v>41.55</c:v>
                </c:pt>
                <c:pt idx="411">
                  <c:v>41.69</c:v>
                </c:pt>
                <c:pt idx="412">
                  <c:v>41.73</c:v>
                </c:pt>
                <c:pt idx="413">
                  <c:v>41.42</c:v>
                </c:pt>
                <c:pt idx="414">
                  <c:v>40.53</c:v>
                </c:pt>
                <c:pt idx="415">
                  <c:v>40.72</c:v>
                </c:pt>
                <c:pt idx="416">
                  <c:v>40.39</c:v>
                </c:pt>
                <c:pt idx="417">
                  <c:v>40.5</c:v>
                </c:pt>
                <c:pt idx="418">
                  <c:v>40.82</c:v>
                </c:pt>
                <c:pt idx="419">
                  <c:v>41.13</c:v>
                </c:pt>
                <c:pt idx="420">
                  <c:v>41.11</c:v>
                </c:pt>
                <c:pt idx="421">
                  <c:v>41.23</c:v>
                </c:pt>
                <c:pt idx="422">
                  <c:v>41.9</c:v>
                </c:pt>
                <c:pt idx="423">
                  <c:v>42.1</c:v>
                </c:pt>
                <c:pt idx="424">
                  <c:v>41.86</c:v>
                </c:pt>
                <c:pt idx="425">
                  <c:v>41.53</c:v>
                </c:pt>
                <c:pt idx="426">
                  <c:v>42.03</c:v>
                </c:pt>
                <c:pt idx="427">
                  <c:v>41.93</c:v>
                </c:pt>
                <c:pt idx="428">
                  <c:v>42.12</c:v>
                </c:pt>
                <c:pt idx="429">
                  <c:v>42.69</c:v>
                </c:pt>
                <c:pt idx="430">
                  <c:v>43.41</c:v>
                </c:pt>
                <c:pt idx="431">
                  <c:v>43.04</c:v>
                </c:pt>
                <c:pt idx="432">
                  <c:v>42.67</c:v>
                </c:pt>
                <c:pt idx="433">
                  <c:v>42.75</c:v>
                </c:pt>
                <c:pt idx="434">
                  <c:v>42.13</c:v>
                </c:pt>
                <c:pt idx="435">
                  <c:v>42.16</c:v>
                </c:pt>
                <c:pt idx="436">
                  <c:v>42.09</c:v>
                </c:pt>
                <c:pt idx="437">
                  <c:v>41.88</c:v>
                </c:pt>
                <c:pt idx="438">
                  <c:v>42.31</c:v>
                </c:pt>
                <c:pt idx="439">
                  <c:v>42.41</c:v>
                </c:pt>
                <c:pt idx="440">
                  <c:v>42.18</c:v>
                </c:pt>
                <c:pt idx="441">
                  <c:v>42.55</c:v>
                </c:pt>
                <c:pt idx="442">
                  <c:v>41.15</c:v>
                </c:pt>
                <c:pt idx="443">
                  <c:v>40.39</c:v>
                </c:pt>
                <c:pt idx="444">
                  <c:v>40.76</c:v>
                </c:pt>
                <c:pt idx="445">
                  <c:v>41.22</c:v>
                </c:pt>
                <c:pt idx="446">
                  <c:v>41.75</c:v>
                </c:pt>
                <c:pt idx="447">
                  <c:v>41.94</c:v>
                </c:pt>
                <c:pt idx="448">
                  <c:v>41.55</c:v>
                </c:pt>
                <c:pt idx="449">
                  <c:v>41.97</c:v>
                </c:pt>
                <c:pt idx="450">
                  <c:v>42.41</c:v>
                </c:pt>
                <c:pt idx="451">
                  <c:v>42.69</c:v>
                </c:pt>
                <c:pt idx="452">
                  <c:v>42.72</c:v>
                </c:pt>
                <c:pt idx="453">
                  <c:v>43</c:v>
                </c:pt>
                <c:pt idx="454">
                  <c:v>43.161000000000001</c:v>
                </c:pt>
                <c:pt idx="455">
                  <c:v>43.91</c:v>
                </c:pt>
                <c:pt idx="456">
                  <c:v>44.05</c:v>
                </c:pt>
                <c:pt idx="457">
                  <c:v>44.115000000000002</c:v>
                </c:pt>
                <c:pt idx="458">
                  <c:v>44.91</c:v>
                </c:pt>
                <c:pt idx="459">
                  <c:v>44.66</c:v>
                </c:pt>
                <c:pt idx="460">
                  <c:v>44.378999999999998</c:v>
                </c:pt>
                <c:pt idx="461">
                  <c:v>44.81</c:v>
                </c:pt>
                <c:pt idx="462">
                  <c:v>45.54</c:v>
                </c:pt>
                <c:pt idx="463">
                  <c:v>45.04</c:v>
                </c:pt>
                <c:pt idx="464">
                  <c:v>44.9</c:v>
                </c:pt>
                <c:pt idx="465">
                  <c:v>44.2</c:v>
                </c:pt>
                <c:pt idx="466">
                  <c:v>44.17</c:v>
                </c:pt>
                <c:pt idx="467">
                  <c:v>44.34</c:v>
                </c:pt>
                <c:pt idx="468">
                  <c:v>44.51</c:v>
                </c:pt>
                <c:pt idx="469">
                  <c:v>45.55</c:v>
                </c:pt>
                <c:pt idx="470">
                  <c:v>45.84</c:v>
                </c:pt>
                <c:pt idx="471">
                  <c:v>46.18</c:v>
                </c:pt>
                <c:pt idx="472">
                  <c:v>46.05</c:v>
                </c:pt>
                <c:pt idx="473">
                  <c:v>45.81</c:v>
                </c:pt>
                <c:pt idx="474">
                  <c:v>45.63</c:v>
                </c:pt>
                <c:pt idx="475">
                  <c:v>45.81</c:v>
                </c:pt>
                <c:pt idx="476">
                  <c:v>45.71</c:v>
                </c:pt>
                <c:pt idx="477">
                  <c:v>45.54</c:v>
                </c:pt>
                <c:pt idx="478">
                  <c:v>45.93</c:v>
                </c:pt>
                <c:pt idx="479">
                  <c:v>46.29</c:v>
                </c:pt>
                <c:pt idx="480">
                  <c:v>46.27</c:v>
                </c:pt>
                <c:pt idx="481">
                  <c:v>45.8</c:v>
                </c:pt>
                <c:pt idx="482">
                  <c:v>45.83</c:v>
                </c:pt>
                <c:pt idx="483">
                  <c:v>45.57</c:v>
                </c:pt>
                <c:pt idx="484">
                  <c:v>45.79</c:v>
                </c:pt>
                <c:pt idx="485">
                  <c:v>46.26</c:v>
                </c:pt>
                <c:pt idx="486">
                  <c:v>46.155000000000001</c:v>
                </c:pt>
                <c:pt idx="487">
                  <c:v>46.26</c:v>
                </c:pt>
                <c:pt idx="488">
                  <c:v>45.43</c:v>
                </c:pt>
                <c:pt idx="489">
                  <c:v>45.31</c:v>
                </c:pt>
                <c:pt idx="490">
                  <c:v>45.37</c:v>
                </c:pt>
                <c:pt idx="491">
                  <c:v>45.13</c:v>
                </c:pt>
                <c:pt idx="492">
                  <c:v>44.7</c:v>
                </c:pt>
                <c:pt idx="493">
                  <c:v>45.18</c:v>
                </c:pt>
                <c:pt idx="494">
                  <c:v>45.07</c:v>
                </c:pt>
                <c:pt idx="495">
                  <c:v>45.52</c:v>
                </c:pt>
                <c:pt idx="496">
                  <c:v>45.97</c:v>
                </c:pt>
                <c:pt idx="497">
                  <c:v>45.79</c:v>
                </c:pt>
                <c:pt idx="498">
                  <c:v>46.33</c:v>
                </c:pt>
                <c:pt idx="499">
                  <c:v>46.99</c:v>
                </c:pt>
                <c:pt idx="500">
                  <c:v>47.82</c:v>
                </c:pt>
                <c:pt idx="501">
                  <c:v>47.58</c:v>
                </c:pt>
                <c:pt idx="502">
                  <c:v>47.39</c:v>
                </c:pt>
                <c:pt idx="503">
                  <c:v>46.87</c:v>
                </c:pt>
                <c:pt idx="504">
                  <c:v>46.62</c:v>
                </c:pt>
                <c:pt idx="505">
                  <c:v>46.04</c:v>
                </c:pt>
                <c:pt idx="506">
                  <c:v>45.69</c:v>
                </c:pt>
                <c:pt idx="507">
                  <c:v>45.49</c:v>
                </c:pt>
                <c:pt idx="508">
                  <c:v>45.26</c:v>
                </c:pt>
                <c:pt idx="509">
                  <c:v>44.66</c:v>
                </c:pt>
                <c:pt idx="510">
                  <c:v>44.4</c:v>
                </c:pt>
                <c:pt idx="511">
                  <c:v>44.25</c:v>
                </c:pt>
                <c:pt idx="512">
                  <c:v>44.35</c:v>
                </c:pt>
                <c:pt idx="513">
                  <c:v>44</c:v>
                </c:pt>
                <c:pt idx="514">
                  <c:v>43.4</c:v>
                </c:pt>
                <c:pt idx="515">
                  <c:v>43.71</c:v>
                </c:pt>
                <c:pt idx="516">
                  <c:v>42.96</c:v>
                </c:pt>
                <c:pt idx="517">
                  <c:v>43</c:v>
                </c:pt>
                <c:pt idx="518">
                  <c:v>43.04</c:v>
                </c:pt>
                <c:pt idx="519">
                  <c:v>42.99</c:v>
                </c:pt>
                <c:pt idx="520">
                  <c:v>42.36</c:v>
                </c:pt>
                <c:pt idx="521">
                  <c:v>43.01</c:v>
                </c:pt>
                <c:pt idx="522">
                  <c:v>37.840000000000003</c:v>
                </c:pt>
                <c:pt idx="523">
                  <c:v>36.049999999999997</c:v>
                </c:pt>
                <c:pt idx="524">
                  <c:v>36.75</c:v>
                </c:pt>
                <c:pt idx="525">
                  <c:v>36.46</c:v>
                </c:pt>
                <c:pt idx="526">
                  <c:v>36.729999999999997</c:v>
                </c:pt>
                <c:pt idx="527">
                  <c:v>36.94</c:v>
                </c:pt>
                <c:pt idx="528">
                  <c:v>36.78</c:v>
                </c:pt>
                <c:pt idx="529">
                  <c:v>37.11</c:v>
                </c:pt>
                <c:pt idx="530">
                  <c:v>36.79</c:v>
                </c:pt>
                <c:pt idx="531">
                  <c:v>37.06</c:v>
                </c:pt>
                <c:pt idx="532">
                  <c:v>36.65</c:v>
                </c:pt>
                <c:pt idx="533">
                  <c:v>35.47</c:v>
                </c:pt>
                <c:pt idx="534">
                  <c:v>35.24</c:v>
                </c:pt>
                <c:pt idx="535">
                  <c:v>35.549999999999997</c:v>
                </c:pt>
                <c:pt idx="536">
                  <c:v>35.549999999999997</c:v>
                </c:pt>
                <c:pt idx="537">
                  <c:v>35.96</c:v>
                </c:pt>
                <c:pt idx="538">
                  <c:v>36.380000000000003</c:v>
                </c:pt>
                <c:pt idx="539">
                  <c:v>36.93</c:v>
                </c:pt>
                <c:pt idx="540">
                  <c:v>37.15</c:v>
                </c:pt>
                <c:pt idx="541">
                  <c:v>37.31</c:v>
                </c:pt>
                <c:pt idx="542">
                  <c:v>36.9</c:v>
                </c:pt>
                <c:pt idx="543">
                  <c:v>37.47</c:v>
                </c:pt>
                <c:pt idx="544">
                  <c:v>37.46</c:v>
                </c:pt>
                <c:pt idx="545">
                  <c:v>37.97</c:v>
                </c:pt>
                <c:pt idx="546">
                  <c:v>37.78</c:v>
                </c:pt>
                <c:pt idx="547">
                  <c:v>37.65</c:v>
                </c:pt>
                <c:pt idx="548">
                  <c:v>37.39</c:v>
                </c:pt>
                <c:pt idx="549">
                  <c:v>37.33</c:v>
                </c:pt>
                <c:pt idx="550">
                  <c:v>37.07</c:v>
                </c:pt>
                <c:pt idx="551">
                  <c:v>37.28</c:v>
                </c:pt>
                <c:pt idx="552">
                  <c:v>37.659999999999997</c:v>
                </c:pt>
                <c:pt idx="553">
                  <c:v>38.19</c:v>
                </c:pt>
                <c:pt idx="554">
                  <c:v>38.200000000000003</c:v>
                </c:pt>
                <c:pt idx="555">
                  <c:v>38.6</c:v>
                </c:pt>
                <c:pt idx="556">
                  <c:v>38.69</c:v>
                </c:pt>
                <c:pt idx="557">
                  <c:v>38.840000000000003</c:v>
                </c:pt>
                <c:pt idx="558">
                  <c:v>38.75</c:v>
                </c:pt>
                <c:pt idx="559">
                  <c:v>39.159999999999997</c:v>
                </c:pt>
                <c:pt idx="560">
                  <c:v>39.43</c:v>
                </c:pt>
                <c:pt idx="561">
                  <c:v>39.950000000000003</c:v>
                </c:pt>
                <c:pt idx="562">
                  <c:v>40.11</c:v>
                </c:pt>
                <c:pt idx="563">
                  <c:v>40.21</c:v>
                </c:pt>
                <c:pt idx="564">
                  <c:v>40.32</c:v>
                </c:pt>
                <c:pt idx="565">
                  <c:v>39.9</c:v>
                </c:pt>
                <c:pt idx="566">
                  <c:v>39.409999999999997</c:v>
                </c:pt>
                <c:pt idx="567">
                  <c:v>38.26</c:v>
                </c:pt>
                <c:pt idx="568">
                  <c:v>38.57</c:v>
                </c:pt>
                <c:pt idx="569">
                  <c:v>38.47</c:v>
                </c:pt>
                <c:pt idx="570">
                  <c:v>37.979999999999997</c:v>
                </c:pt>
                <c:pt idx="571">
                  <c:v>37.82</c:v>
                </c:pt>
                <c:pt idx="572">
                  <c:v>38.14</c:v>
                </c:pt>
                <c:pt idx="573">
                  <c:v>38.46</c:v>
                </c:pt>
                <c:pt idx="574">
                  <c:v>37.880000000000003</c:v>
                </c:pt>
                <c:pt idx="575">
                  <c:v>37.47</c:v>
                </c:pt>
                <c:pt idx="576">
                  <c:v>37.979999999999997</c:v>
                </c:pt>
                <c:pt idx="577">
                  <c:v>37.72</c:v>
                </c:pt>
                <c:pt idx="578">
                  <c:v>37.56</c:v>
                </c:pt>
                <c:pt idx="579">
                  <c:v>37.68</c:v>
                </c:pt>
                <c:pt idx="580">
                  <c:v>37.99</c:v>
                </c:pt>
                <c:pt idx="581">
                  <c:v>38.409999999999997</c:v>
                </c:pt>
                <c:pt idx="582">
                  <c:v>38.6</c:v>
                </c:pt>
                <c:pt idx="583">
                  <c:v>39.215000000000003</c:v>
                </c:pt>
                <c:pt idx="584">
                  <c:v>39.39</c:v>
                </c:pt>
                <c:pt idx="585">
                  <c:v>39.56</c:v>
                </c:pt>
                <c:pt idx="586">
                  <c:v>39.340000000000003</c:v>
                </c:pt>
                <c:pt idx="587">
                  <c:v>39.17</c:v>
                </c:pt>
                <c:pt idx="588">
                  <c:v>39.409999999999997</c:v>
                </c:pt>
                <c:pt idx="589">
                  <c:v>39.299999999999997</c:v>
                </c:pt>
                <c:pt idx="590">
                  <c:v>39.43</c:v>
                </c:pt>
                <c:pt idx="591">
                  <c:v>39.68</c:v>
                </c:pt>
                <c:pt idx="592">
                  <c:v>39.74</c:v>
                </c:pt>
                <c:pt idx="593">
                  <c:v>39.270000000000003</c:v>
                </c:pt>
                <c:pt idx="594">
                  <c:v>38.799999999999997</c:v>
                </c:pt>
                <c:pt idx="595">
                  <c:v>38.909999999999997</c:v>
                </c:pt>
                <c:pt idx="596">
                  <c:v>38.72</c:v>
                </c:pt>
                <c:pt idx="597">
                  <c:v>38.53</c:v>
                </c:pt>
                <c:pt idx="598">
                  <c:v>38.39</c:v>
                </c:pt>
                <c:pt idx="599">
                  <c:v>38.659999999999997</c:v>
                </c:pt>
                <c:pt idx="600">
                  <c:v>38.56</c:v>
                </c:pt>
                <c:pt idx="601">
                  <c:v>38.69</c:v>
                </c:pt>
                <c:pt idx="602">
                  <c:v>38.47</c:v>
                </c:pt>
                <c:pt idx="603">
                  <c:v>38.799999999999997</c:v>
                </c:pt>
                <c:pt idx="604">
                  <c:v>38.83</c:v>
                </c:pt>
                <c:pt idx="605">
                  <c:v>38.64</c:v>
                </c:pt>
                <c:pt idx="606">
                  <c:v>38.450000000000003</c:v>
                </c:pt>
                <c:pt idx="607">
                  <c:v>38.869999999999997</c:v>
                </c:pt>
                <c:pt idx="608">
                  <c:v>39.1</c:v>
                </c:pt>
                <c:pt idx="609">
                  <c:v>38.81</c:v>
                </c:pt>
                <c:pt idx="610">
                  <c:v>39.130000000000003</c:v>
                </c:pt>
                <c:pt idx="611">
                  <c:v>38.92</c:v>
                </c:pt>
                <c:pt idx="612">
                  <c:v>38.869999999999997</c:v>
                </c:pt>
                <c:pt idx="613">
                  <c:v>38.520000000000003</c:v>
                </c:pt>
                <c:pt idx="614">
                  <c:v>38.47</c:v>
                </c:pt>
                <c:pt idx="615">
                  <c:v>38.590000000000003</c:v>
                </c:pt>
                <c:pt idx="616">
                  <c:v>38.65</c:v>
                </c:pt>
                <c:pt idx="617">
                  <c:v>39.21</c:v>
                </c:pt>
                <c:pt idx="618">
                  <c:v>38.94</c:v>
                </c:pt>
                <c:pt idx="619">
                  <c:v>39.25</c:v>
                </c:pt>
                <c:pt idx="620">
                  <c:v>39.43</c:v>
                </c:pt>
                <c:pt idx="621">
                  <c:v>39.18</c:v>
                </c:pt>
                <c:pt idx="622">
                  <c:v>39.07</c:v>
                </c:pt>
                <c:pt idx="623">
                  <c:v>39.22</c:v>
                </c:pt>
                <c:pt idx="624">
                  <c:v>39.33</c:v>
                </c:pt>
                <c:pt idx="625">
                  <c:v>38.97</c:v>
                </c:pt>
                <c:pt idx="626">
                  <c:v>39.450000000000003</c:v>
                </c:pt>
                <c:pt idx="627">
                  <c:v>39.25</c:v>
                </c:pt>
                <c:pt idx="628">
                  <c:v>39.79</c:v>
                </c:pt>
                <c:pt idx="629">
                  <c:v>39.409999999999997</c:v>
                </c:pt>
                <c:pt idx="630">
                  <c:v>39.200000000000003</c:v>
                </c:pt>
                <c:pt idx="631">
                  <c:v>39.56</c:v>
                </c:pt>
                <c:pt idx="632">
                  <c:v>39.25</c:v>
                </c:pt>
                <c:pt idx="633">
                  <c:v>39.130000000000003</c:v>
                </c:pt>
                <c:pt idx="634">
                  <c:v>39.659999999999997</c:v>
                </c:pt>
                <c:pt idx="635">
                  <c:v>38.94</c:v>
                </c:pt>
                <c:pt idx="636">
                  <c:v>39.03</c:v>
                </c:pt>
                <c:pt idx="637">
                  <c:v>36.46</c:v>
                </c:pt>
                <c:pt idx="638">
                  <c:v>36.200000000000003</c:v>
                </c:pt>
                <c:pt idx="639">
                  <c:v>35.96</c:v>
                </c:pt>
                <c:pt idx="640">
                  <c:v>35.479999999999997</c:v>
                </c:pt>
                <c:pt idx="641">
                  <c:v>35.28</c:v>
                </c:pt>
                <c:pt idx="642">
                  <c:v>35.4</c:v>
                </c:pt>
                <c:pt idx="643">
                  <c:v>35.299999999999997</c:v>
                </c:pt>
                <c:pt idx="644">
                  <c:v>35.42</c:v>
                </c:pt>
                <c:pt idx="645">
                  <c:v>35.25</c:v>
                </c:pt>
                <c:pt idx="646">
                  <c:v>35.69</c:v>
                </c:pt>
                <c:pt idx="647">
                  <c:v>35.424999999999997</c:v>
                </c:pt>
                <c:pt idx="648">
                  <c:v>35.25</c:v>
                </c:pt>
                <c:pt idx="649">
                  <c:v>35.24</c:v>
                </c:pt>
                <c:pt idx="650">
                  <c:v>35.29</c:v>
                </c:pt>
                <c:pt idx="651">
                  <c:v>35.409999999999997</c:v>
                </c:pt>
                <c:pt idx="652">
                  <c:v>35.18</c:v>
                </c:pt>
                <c:pt idx="653">
                  <c:v>35.78</c:v>
                </c:pt>
                <c:pt idx="654">
                  <c:v>35.72</c:v>
                </c:pt>
                <c:pt idx="655">
                  <c:v>35.24</c:v>
                </c:pt>
                <c:pt idx="656">
                  <c:v>35.130000000000003</c:v>
                </c:pt>
                <c:pt idx="657">
                  <c:v>35.17</c:v>
                </c:pt>
                <c:pt idx="658">
                  <c:v>35.08</c:v>
                </c:pt>
                <c:pt idx="659">
                  <c:v>35.31</c:v>
                </c:pt>
                <c:pt idx="660">
                  <c:v>35.24</c:v>
                </c:pt>
                <c:pt idx="661">
                  <c:v>34.9</c:v>
                </c:pt>
                <c:pt idx="662">
                  <c:v>35.28</c:v>
                </c:pt>
                <c:pt idx="663">
                  <c:v>34.99</c:v>
                </c:pt>
                <c:pt idx="664">
                  <c:v>34.869999999999997</c:v>
                </c:pt>
                <c:pt idx="665">
                  <c:v>34.659999999999997</c:v>
                </c:pt>
                <c:pt idx="666">
                  <c:v>34.835000000000001</c:v>
                </c:pt>
                <c:pt idx="667">
                  <c:v>34.700000000000003</c:v>
                </c:pt>
                <c:pt idx="668">
                  <c:v>34.49</c:v>
                </c:pt>
                <c:pt idx="669">
                  <c:v>34.58</c:v>
                </c:pt>
                <c:pt idx="670">
                  <c:v>34.505000000000003</c:v>
                </c:pt>
                <c:pt idx="671">
                  <c:v>34.93</c:v>
                </c:pt>
                <c:pt idx="672">
                  <c:v>35.1</c:v>
                </c:pt>
                <c:pt idx="673">
                  <c:v>34.840000000000003</c:v>
                </c:pt>
                <c:pt idx="674">
                  <c:v>34.32</c:v>
                </c:pt>
                <c:pt idx="675">
                  <c:v>34.409999999999997</c:v>
                </c:pt>
                <c:pt idx="676">
                  <c:v>34.590000000000003</c:v>
                </c:pt>
                <c:pt idx="677">
                  <c:v>34.340000000000003</c:v>
                </c:pt>
                <c:pt idx="678">
                  <c:v>34.32</c:v>
                </c:pt>
                <c:pt idx="679">
                  <c:v>34.08</c:v>
                </c:pt>
                <c:pt idx="680">
                  <c:v>34.159999999999997</c:v>
                </c:pt>
                <c:pt idx="681">
                  <c:v>34.04</c:v>
                </c:pt>
                <c:pt idx="682">
                  <c:v>33.875</c:v>
                </c:pt>
                <c:pt idx="683">
                  <c:v>32.83</c:v>
                </c:pt>
                <c:pt idx="684">
                  <c:v>32.07</c:v>
                </c:pt>
                <c:pt idx="685">
                  <c:v>31.67</c:v>
                </c:pt>
                <c:pt idx="686">
                  <c:v>31.2</c:v>
                </c:pt>
                <c:pt idx="687">
                  <c:v>30.81</c:v>
                </c:pt>
                <c:pt idx="688">
                  <c:v>30.48</c:v>
                </c:pt>
                <c:pt idx="689">
                  <c:v>30.65</c:v>
                </c:pt>
                <c:pt idx="690">
                  <c:v>30.46</c:v>
                </c:pt>
                <c:pt idx="691">
                  <c:v>31.11</c:v>
                </c:pt>
                <c:pt idx="692">
                  <c:v>31.774999999999999</c:v>
                </c:pt>
                <c:pt idx="693">
                  <c:v>31.86</c:v>
                </c:pt>
                <c:pt idx="694">
                  <c:v>31.45</c:v>
                </c:pt>
                <c:pt idx="695">
                  <c:v>31.55</c:v>
                </c:pt>
                <c:pt idx="696">
                  <c:v>30.62</c:v>
                </c:pt>
                <c:pt idx="697">
                  <c:v>30.73</c:v>
                </c:pt>
                <c:pt idx="698">
                  <c:v>30.2</c:v>
                </c:pt>
                <c:pt idx="699">
                  <c:v>30.66</c:v>
                </c:pt>
                <c:pt idx="700">
                  <c:v>30.54</c:v>
                </c:pt>
                <c:pt idx="701">
                  <c:v>29.62</c:v>
                </c:pt>
                <c:pt idx="702">
                  <c:v>28.78</c:v>
                </c:pt>
                <c:pt idx="703">
                  <c:v>29.465</c:v>
                </c:pt>
                <c:pt idx="704">
                  <c:v>29.53</c:v>
                </c:pt>
                <c:pt idx="705">
                  <c:v>29.98</c:v>
                </c:pt>
                <c:pt idx="706">
                  <c:v>30.24</c:v>
                </c:pt>
                <c:pt idx="707">
                  <c:v>30.31</c:v>
                </c:pt>
                <c:pt idx="708">
                  <c:v>30.65</c:v>
                </c:pt>
                <c:pt idx="709">
                  <c:v>30.95</c:v>
                </c:pt>
                <c:pt idx="710">
                  <c:v>30.88</c:v>
                </c:pt>
                <c:pt idx="711">
                  <c:v>30.81</c:v>
                </c:pt>
                <c:pt idx="712">
                  <c:v>31.07</c:v>
                </c:pt>
                <c:pt idx="713">
                  <c:v>31.13</c:v>
                </c:pt>
                <c:pt idx="714">
                  <c:v>31.15</c:v>
                </c:pt>
                <c:pt idx="715">
                  <c:v>31.3</c:v>
                </c:pt>
                <c:pt idx="716">
                  <c:v>31.49</c:v>
                </c:pt>
                <c:pt idx="717">
                  <c:v>31.67</c:v>
                </c:pt>
                <c:pt idx="718">
                  <c:v>31.5</c:v>
                </c:pt>
                <c:pt idx="719">
                  <c:v>30.754999999999999</c:v>
                </c:pt>
                <c:pt idx="720">
                  <c:v>31.31</c:v>
                </c:pt>
                <c:pt idx="721">
                  <c:v>31.164999999999999</c:v>
                </c:pt>
                <c:pt idx="722">
                  <c:v>30.99</c:v>
                </c:pt>
                <c:pt idx="723">
                  <c:v>30.824999999999999</c:v>
                </c:pt>
                <c:pt idx="724">
                  <c:v>30.895</c:v>
                </c:pt>
                <c:pt idx="725">
                  <c:v>31.09</c:v>
                </c:pt>
                <c:pt idx="726">
                  <c:v>31.54</c:v>
                </c:pt>
                <c:pt idx="727">
                  <c:v>31.45</c:v>
                </c:pt>
                <c:pt idx="728">
                  <c:v>31.2</c:v>
                </c:pt>
                <c:pt idx="729">
                  <c:v>31.19</c:v>
                </c:pt>
                <c:pt idx="730">
                  <c:v>30.88</c:v>
                </c:pt>
                <c:pt idx="731">
                  <c:v>31.55</c:v>
                </c:pt>
                <c:pt idx="732">
                  <c:v>30.57</c:v>
                </c:pt>
                <c:pt idx="733">
                  <c:v>30.58</c:v>
                </c:pt>
                <c:pt idx="734">
                  <c:v>30.27</c:v>
                </c:pt>
                <c:pt idx="735">
                  <c:v>30.68</c:v>
                </c:pt>
                <c:pt idx="736">
                  <c:v>30.88</c:v>
                </c:pt>
                <c:pt idx="737">
                  <c:v>30.8</c:v>
                </c:pt>
                <c:pt idx="738">
                  <c:v>30.774999999999999</c:v>
                </c:pt>
                <c:pt idx="739">
                  <c:v>30.26</c:v>
                </c:pt>
                <c:pt idx="740">
                  <c:v>31.15</c:v>
                </c:pt>
                <c:pt idx="741">
                  <c:v>30.745000000000001</c:v>
                </c:pt>
                <c:pt idx="742">
                  <c:v>30.58</c:v>
                </c:pt>
                <c:pt idx="743">
                  <c:v>30.52</c:v>
                </c:pt>
                <c:pt idx="744">
                  <c:v>30.76</c:v>
                </c:pt>
                <c:pt idx="745">
                  <c:v>31.19</c:v>
                </c:pt>
                <c:pt idx="746">
                  <c:v>29.19</c:v>
                </c:pt>
                <c:pt idx="747">
                  <c:v>29.56</c:v>
                </c:pt>
                <c:pt idx="748">
                  <c:v>30.38</c:v>
                </c:pt>
                <c:pt idx="749">
                  <c:v>30.22</c:v>
                </c:pt>
                <c:pt idx="750">
                  <c:v>30.55</c:v>
                </c:pt>
                <c:pt idx="751">
                  <c:v>30.77</c:v>
                </c:pt>
                <c:pt idx="752">
                  <c:v>30.73</c:v>
                </c:pt>
                <c:pt idx="753">
                  <c:v>30.945</c:v>
                </c:pt>
                <c:pt idx="754">
                  <c:v>30.47</c:v>
                </c:pt>
                <c:pt idx="755">
                  <c:v>30.46</c:v>
                </c:pt>
                <c:pt idx="756">
                  <c:v>29.81</c:v>
                </c:pt>
                <c:pt idx="757">
                  <c:v>29.91</c:v>
                </c:pt>
                <c:pt idx="758">
                  <c:v>29.98</c:v>
                </c:pt>
                <c:pt idx="759">
                  <c:v>29.1</c:v>
                </c:pt>
                <c:pt idx="760">
                  <c:v>28.91</c:v>
                </c:pt>
                <c:pt idx="761">
                  <c:v>28.27</c:v>
                </c:pt>
                <c:pt idx="762">
                  <c:v>27.95</c:v>
                </c:pt>
                <c:pt idx="763">
                  <c:v>27.4</c:v>
                </c:pt>
                <c:pt idx="764">
                  <c:v>27.815000000000001</c:v>
                </c:pt>
                <c:pt idx="765">
                  <c:v>27.754999999999999</c:v>
                </c:pt>
                <c:pt idx="766">
                  <c:v>28.04</c:v>
                </c:pt>
                <c:pt idx="767">
                  <c:v>28.41</c:v>
                </c:pt>
                <c:pt idx="768">
                  <c:v>28.04</c:v>
                </c:pt>
                <c:pt idx="769">
                  <c:v>26.64</c:v>
                </c:pt>
                <c:pt idx="770">
                  <c:v>26.51</c:v>
                </c:pt>
                <c:pt idx="771">
                  <c:v>26.984999999999999</c:v>
                </c:pt>
                <c:pt idx="772">
                  <c:v>26.9</c:v>
                </c:pt>
                <c:pt idx="773">
                  <c:v>26.9</c:v>
                </c:pt>
                <c:pt idx="774">
                  <c:v>27.91</c:v>
                </c:pt>
                <c:pt idx="775">
                  <c:v>28.065000000000001</c:v>
                </c:pt>
                <c:pt idx="776">
                  <c:v>27.925000000000001</c:v>
                </c:pt>
                <c:pt idx="777">
                  <c:v>27.99</c:v>
                </c:pt>
                <c:pt idx="778">
                  <c:v>28.215</c:v>
                </c:pt>
                <c:pt idx="779">
                  <c:v>27.91</c:v>
                </c:pt>
                <c:pt idx="780">
                  <c:v>27.44</c:v>
                </c:pt>
                <c:pt idx="781">
                  <c:v>26.93</c:v>
                </c:pt>
                <c:pt idx="782">
                  <c:v>27.44</c:v>
                </c:pt>
                <c:pt idx="783">
                  <c:v>27.614999999999998</c:v>
                </c:pt>
                <c:pt idx="784">
                  <c:v>27.02</c:v>
                </c:pt>
                <c:pt idx="785">
                  <c:v>26.7</c:v>
                </c:pt>
                <c:pt idx="786">
                  <c:v>25.81</c:v>
                </c:pt>
                <c:pt idx="787">
                  <c:v>25.77</c:v>
                </c:pt>
                <c:pt idx="788">
                  <c:v>25.39</c:v>
                </c:pt>
                <c:pt idx="789">
                  <c:v>25.315000000000001</c:v>
                </c:pt>
                <c:pt idx="790">
                  <c:v>25.92</c:v>
                </c:pt>
                <c:pt idx="791">
                  <c:v>26.14</c:v>
                </c:pt>
                <c:pt idx="792">
                  <c:v>26.32</c:v>
                </c:pt>
                <c:pt idx="793">
                  <c:v>26.56</c:v>
                </c:pt>
                <c:pt idx="794">
                  <c:v>26.9</c:v>
                </c:pt>
                <c:pt idx="795">
                  <c:v>26.385000000000002</c:v>
                </c:pt>
                <c:pt idx="796">
                  <c:v>26.08</c:v>
                </c:pt>
                <c:pt idx="797">
                  <c:v>25.63</c:v>
                </c:pt>
                <c:pt idx="798">
                  <c:v>25.55</c:v>
                </c:pt>
                <c:pt idx="799">
                  <c:v>25.02</c:v>
                </c:pt>
                <c:pt idx="800">
                  <c:v>24.62</c:v>
                </c:pt>
                <c:pt idx="801">
                  <c:v>25.655000000000001</c:v>
                </c:pt>
                <c:pt idx="802">
                  <c:v>25.04</c:v>
                </c:pt>
                <c:pt idx="803">
                  <c:v>25.045000000000002</c:v>
                </c:pt>
                <c:pt idx="804">
                  <c:v>24.44</c:v>
                </c:pt>
                <c:pt idx="805">
                  <c:v>23.96</c:v>
                </c:pt>
                <c:pt idx="806">
                  <c:v>23.765000000000001</c:v>
                </c:pt>
                <c:pt idx="807">
                  <c:v>24</c:v>
                </c:pt>
                <c:pt idx="808">
                  <c:v>24.18</c:v>
                </c:pt>
                <c:pt idx="809">
                  <c:v>23.48</c:v>
                </c:pt>
                <c:pt idx="810">
                  <c:v>23.105</c:v>
                </c:pt>
                <c:pt idx="811">
                  <c:v>22.754999999999999</c:v>
                </c:pt>
                <c:pt idx="812">
                  <c:v>22.61</c:v>
                </c:pt>
                <c:pt idx="813">
                  <c:v>22.65</c:v>
                </c:pt>
                <c:pt idx="814">
                  <c:v>22.85</c:v>
                </c:pt>
                <c:pt idx="815">
                  <c:v>23.08</c:v>
                </c:pt>
                <c:pt idx="816">
                  <c:v>22.65</c:v>
                </c:pt>
                <c:pt idx="817">
                  <c:v>24</c:v>
                </c:pt>
                <c:pt idx="818">
                  <c:v>23.9</c:v>
                </c:pt>
                <c:pt idx="819">
                  <c:v>23.94</c:v>
                </c:pt>
                <c:pt idx="820">
                  <c:v>24.27</c:v>
                </c:pt>
                <c:pt idx="821">
                  <c:v>24.23</c:v>
                </c:pt>
                <c:pt idx="822">
                  <c:v>24.31</c:v>
                </c:pt>
                <c:pt idx="823">
                  <c:v>24.56</c:v>
                </c:pt>
                <c:pt idx="824">
                  <c:v>25.37</c:v>
                </c:pt>
                <c:pt idx="825">
                  <c:v>25.27</c:v>
                </c:pt>
                <c:pt idx="826">
                  <c:v>26.745000000000001</c:v>
                </c:pt>
                <c:pt idx="827">
                  <c:v>27.22</c:v>
                </c:pt>
                <c:pt idx="828">
                  <c:v>27.22</c:v>
                </c:pt>
                <c:pt idx="829">
                  <c:v>28.36</c:v>
                </c:pt>
                <c:pt idx="830">
                  <c:v>28.92</c:v>
                </c:pt>
                <c:pt idx="831">
                  <c:v>30.2</c:v>
                </c:pt>
                <c:pt idx="832">
                  <c:v>28.8</c:v>
                </c:pt>
                <c:pt idx="833">
                  <c:v>28.614999999999998</c:v>
                </c:pt>
                <c:pt idx="834">
                  <c:v>28.43</c:v>
                </c:pt>
                <c:pt idx="835">
                  <c:v>28.16</c:v>
                </c:pt>
                <c:pt idx="836">
                  <c:v>28.015000000000001</c:v>
                </c:pt>
                <c:pt idx="837">
                  <c:v>27.84</c:v>
                </c:pt>
                <c:pt idx="838">
                  <c:v>27.62</c:v>
                </c:pt>
                <c:pt idx="839">
                  <c:v>27.2</c:v>
                </c:pt>
                <c:pt idx="840">
                  <c:v>26.83</c:v>
                </c:pt>
                <c:pt idx="841">
                  <c:v>27.145</c:v>
                </c:pt>
                <c:pt idx="842">
                  <c:v>27.4</c:v>
                </c:pt>
                <c:pt idx="843">
                  <c:v>26.88</c:v>
                </c:pt>
                <c:pt idx="844">
                  <c:v>26.17</c:v>
                </c:pt>
                <c:pt idx="845">
                  <c:v>26.73</c:v>
                </c:pt>
                <c:pt idx="846">
                  <c:v>26.95</c:v>
                </c:pt>
                <c:pt idx="847">
                  <c:v>26.28</c:v>
                </c:pt>
                <c:pt idx="848">
                  <c:v>26.01</c:v>
                </c:pt>
                <c:pt idx="849">
                  <c:v>25.76</c:v>
                </c:pt>
                <c:pt idx="850">
                  <c:v>26.12</c:v>
                </c:pt>
                <c:pt idx="851">
                  <c:v>26.34</c:v>
                </c:pt>
                <c:pt idx="852">
                  <c:v>26.07</c:v>
                </c:pt>
                <c:pt idx="853">
                  <c:v>26.11</c:v>
                </c:pt>
                <c:pt idx="854">
                  <c:v>25.86</c:v>
                </c:pt>
                <c:pt idx="855">
                  <c:v>25.81</c:v>
                </c:pt>
                <c:pt idx="856">
                  <c:v>25.805</c:v>
                </c:pt>
                <c:pt idx="857">
                  <c:v>25.58</c:v>
                </c:pt>
                <c:pt idx="858">
                  <c:v>25.66</c:v>
                </c:pt>
                <c:pt idx="859">
                  <c:v>25.35</c:v>
                </c:pt>
                <c:pt idx="860">
                  <c:v>25.62</c:v>
                </c:pt>
                <c:pt idx="861">
                  <c:v>25.815000000000001</c:v>
                </c:pt>
                <c:pt idx="862">
                  <c:v>26.01</c:v>
                </c:pt>
                <c:pt idx="863">
                  <c:v>26.35</c:v>
                </c:pt>
                <c:pt idx="864">
                  <c:v>26.594999999999999</c:v>
                </c:pt>
                <c:pt idx="865">
                  <c:v>26.13</c:v>
                </c:pt>
                <c:pt idx="866">
                  <c:v>25.87</c:v>
                </c:pt>
                <c:pt idx="867">
                  <c:v>26.38</c:v>
                </c:pt>
                <c:pt idx="868">
                  <c:v>26.95</c:v>
                </c:pt>
                <c:pt idx="869">
                  <c:v>27.004999999999999</c:v>
                </c:pt>
                <c:pt idx="870">
                  <c:v>26.67</c:v>
                </c:pt>
                <c:pt idx="871">
                  <c:v>26.864999999999998</c:v>
                </c:pt>
                <c:pt idx="872">
                  <c:v>26.8</c:v>
                </c:pt>
                <c:pt idx="873">
                  <c:v>26.734999999999999</c:v>
                </c:pt>
                <c:pt idx="874">
                  <c:v>26.62</c:v>
                </c:pt>
                <c:pt idx="875">
                  <c:v>26.9</c:v>
                </c:pt>
                <c:pt idx="876">
                  <c:v>25.9</c:v>
                </c:pt>
                <c:pt idx="877">
                  <c:v>25.69</c:v>
                </c:pt>
                <c:pt idx="878">
                  <c:v>26.34</c:v>
                </c:pt>
                <c:pt idx="879">
                  <c:v>26.07</c:v>
                </c:pt>
                <c:pt idx="880">
                  <c:v>25.77</c:v>
                </c:pt>
                <c:pt idx="881">
                  <c:v>26.04</c:v>
                </c:pt>
                <c:pt idx="882">
                  <c:v>26.04</c:v>
                </c:pt>
                <c:pt idx="883">
                  <c:v>25.78</c:v>
                </c:pt>
                <c:pt idx="884">
                  <c:v>25.38</c:v>
                </c:pt>
                <c:pt idx="885">
                  <c:v>26.1</c:v>
                </c:pt>
                <c:pt idx="886">
                  <c:v>25.815000000000001</c:v>
                </c:pt>
                <c:pt idx="887">
                  <c:v>25.59</c:v>
                </c:pt>
                <c:pt idx="888">
                  <c:v>25.15</c:v>
                </c:pt>
                <c:pt idx="889">
                  <c:v>24.31</c:v>
                </c:pt>
                <c:pt idx="890">
                  <c:v>24.01</c:v>
                </c:pt>
                <c:pt idx="891">
                  <c:v>23.725000000000001</c:v>
                </c:pt>
                <c:pt idx="892">
                  <c:v>23.7</c:v>
                </c:pt>
                <c:pt idx="893">
                  <c:v>23.53</c:v>
                </c:pt>
                <c:pt idx="894">
                  <c:v>23.21</c:v>
                </c:pt>
                <c:pt idx="895">
                  <c:v>23.08</c:v>
                </c:pt>
                <c:pt idx="896">
                  <c:v>23.06</c:v>
                </c:pt>
                <c:pt idx="897">
                  <c:v>23.12</c:v>
                </c:pt>
                <c:pt idx="898">
                  <c:v>23.44</c:v>
                </c:pt>
                <c:pt idx="899">
                  <c:v>23.21</c:v>
                </c:pt>
                <c:pt idx="900">
                  <c:v>22.51</c:v>
                </c:pt>
                <c:pt idx="901">
                  <c:v>22.62</c:v>
                </c:pt>
                <c:pt idx="902">
                  <c:v>22.93</c:v>
                </c:pt>
                <c:pt idx="903">
                  <c:v>22.63</c:v>
                </c:pt>
                <c:pt idx="904">
                  <c:v>22.82</c:v>
                </c:pt>
                <c:pt idx="905">
                  <c:v>23.54</c:v>
                </c:pt>
                <c:pt idx="906">
                  <c:v>23.3</c:v>
                </c:pt>
                <c:pt idx="907">
                  <c:v>23.22</c:v>
                </c:pt>
                <c:pt idx="908">
                  <c:v>23.08</c:v>
                </c:pt>
                <c:pt idx="909">
                  <c:v>23.09</c:v>
                </c:pt>
                <c:pt idx="910">
                  <c:v>23.41</c:v>
                </c:pt>
                <c:pt idx="911">
                  <c:v>22.9</c:v>
                </c:pt>
                <c:pt idx="912">
                  <c:v>22.51</c:v>
                </c:pt>
                <c:pt idx="913">
                  <c:v>22.76</c:v>
                </c:pt>
                <c:pt idx="914">
                  <c:v>22.58</c:v>
                </c:pt>
                <c:pt idx="915">
                  <c:v>21.44</c:v>
                </c:pt>
                <c:pt idx="916">
                  <c:v>21.44</c:v>
                </c:pt>
                <c:pt idx="917">
                  <c:v>21.75</c:v>
                </c:pt>
                <c:pt idx="918">
                  <c:v>22.83</c:v>
                </c:pt>
                <c:pt idx="919">
                  <c:v>23.2</c:v>
                </c:pt>
                <c:pt idx="920">
                  <c:v>23.43</c:v>
                </c:pt>
                <c:pt idx="921">
                  <c:v>22.57</c:v>
                </c:pt>
                <c:pt idx="922">
                  <c:v>22.93</c:v>
                </c:pt>
                <c:pt idx="923">
                  <c:v>23.1</c:v>
                </c:pt>
                <c:pt idx="924">
                  <c:v>22.82</c:v>
                </c:pt>
                <c:pt idx="925">
                  <c:v>23</c:v>
                </c:pt>
                <c:pt idx="926">
                  <c:v>22.81</c:v>
                </c:pt>
                <c:pt idx="927">
                  <c:v>22.76</c:v>
                </c:pt>
                <c:pt idx="928">
                  <c:v>22.6</c:v>
                </c:pt>
                <c:pt idx="929">
                  <c:v>22.72</c:v>
                </c:pt>
                <c:pt idx="930">
                  <c:v>23.12</c:v>
                </c:pt>
                <c:pt idx="931">
                  <c:v>24.024999999999999</c:v>
                </c:pt>
                <c:pt idx="932">
                  <c:v>23.83</c:v>
                </c:pt>
                <c:pt idx="933">
                  <c:v>23.04</c:v>
                </c:pt>
                <c:pt idx="934">
                  <c:v>23.19</c:v>
                </c:pt>
                <c:pt idx="935">
                  <c:v>22.87</c:v>
                </c:pt>
                <c:pt idx="936">
                  <c:v>22.72</c:v>
                </c:pt>
                <c:pt idx="937">
                  <c:v>22.6</c:v>
                </c:pt>
                <c:pt idx="938">
                  <c:v>22.63</c:v>
                </c:pt>
                <c:pt idx="939">
                  <c:v>21.61</c:v>
                </c:pt>
                <c:pt idx="940">
                  <c:v>21.03</c:v>
                </c:pt>
                <c:pt idx="941">
                  <c:v>21.06</c:v>
                </c:pt>
                <c:pt idx="942">
                  <c:v>19.829999999999998</c:v>
                </c:pt>
                <c:pt idx="943">
                  <c:v>19.93</c:v>
                </c:pt>
                <c:pt idx="944">
                  <c:v>21.62</c:v>
                </c:pt>
                <c:pt idx="945">
                  <c:v>21.7</c:v>
                </c:pt>
                <c:pt idx="946">
                  <c:v>21.82</c:v>
                </c:pt>
                <c:pt idx="947">
                  <c:v>22.33</c:v>
                </c:pt>
                <c:pt idx="948">
                  <c:v>22.35</c:v>
                </c:pt>
                <c:pt idx="949">
                  <c:v>22.49</c:v>
                </c:pt>
                <c:pt idx="950">
                  <c:v>22.47</c:v>
                </c:pt>
                <c:pt idx="951">
                  <c:v>22.52</c:v>
                </c:pt>
                <c:pt idx="952">
                  <c:v>22.53</c:v>
                </c:pt>
                <c:pt idx="953">
                  <c:v>23.89</c:v>
                </c:pt>
                <c:pt idx="954">
                  <c:v>23.14</c:v>
                </c:pt>
                <c:pt idx="955">
                  <c:v>23.78</c:v>
                </c:pt>
                <c:pt idx="956">
                  <c:v>23.85</c:v>
                </c:pt>
                <c:pt idx="957">
                  <c:v>24.49</c:v>
                </c:pt>
                <c:pt idx="958">
                  <c:v>24.74</c:v>
                </c:pt>
                <c:pt idx="959">
                  <c:v>24.49</c:v>
                </c:pt>
                <c:pt idx="960">
                  <c:v>23.89</c:v>
                </c:pt>
                <c:pt idx="961">
                  <c:v>24.44</c:v>
                </c:pt>
                <c:pt idx="962">
                  <c:v>24.63</c:v>
                </c:pt>
                <c:pt idx="963">
                  <c:v>24.58</c:v>
                </c:pt>
                <c:pt idx="964">
                  <c:v>24.96</c:v>
                </c:pt>
                <c:pt idx="965">
                  <c:v>25.32</c:v>
                </c:pt>
                <c:pt idx="966">
                  <c:v>24.87</c:v>
                </c:pt>
                <c:pt idx="967">
                  <c:v>24.79</c:v>
                </c:pt>
                <c:pt idx="968">
                  <c:v>24.62</c:v>
                </c:pt>
                <c:pt idx="969">
                  <c:v>24.7</c:v>
                </c:pt>
                <c:pt idx="970">
                  <c:v>24.34</c:v>
                </c:pt>
                <c:pt idx="971">
                  <c:v>24.04</c:v>
                </c:pt>
                <c:pt idx="972">
                  <c:v>23.46</c:v>
                </c:pt>
                <c:pt idx="973">
                  <c:v>23.2</c:v>
                </c:pt>
                <c:pt idx="974">
                  <c:v>23.78</c:v>
                </c:pt>
                <c:pt idx="975">
                  <c:v>24.71</c:v>
                </c:pt>
                <c:pt idx="976">
                  <c:v>24.35</c:v>
                </c:pt>
                <c:pt idx="977">
                  <c:v>24.4</c:v>
                </c:pt>
                <c:pt idx="978">
                  <c:v>24.54</c:v>
                </c:pt>
                <c:pt idx="979">
                  <c:v>23.55</c:v>
                </c:pt>
                <c:pt idx="980">
                  <c:v>24.37</c:v>
                </c:pt>
                <c:pt idx="981">
                  <c:v>24.81</c:v>
                </c:pt>
                <c:pt idx="982">
                  <c:v>24.48</c:v>
                </c:pt>
                <c:pt idx="983">
                  <c:v>24.86</c:v>
                </c:pt>
                <c:pt idx="984">
                  <c:v>24.83</c:v>
                </c:pt>
                <c:pt idx="985">
                  <c:v>24.62</c:v>
                </c:pt>
                <c:pt idx="986">
                  <c:v>24.48</c:v>
                </c:pt>
                <c:pt idx="987">
                  <c:v>25.535</c:v>
                </c:pt>
                <c:pt idx="988">
                  <c:v>25.75</c:v>
                </c:pt>
                <c:pt idx="989">
                  <c:v>25.38</c:v>
                </c:pt>
                <c:pt idx="990">
                  <c:v>25.31</c:v>
                </c:pt>
                <c:pt idx="991">
                  <c:v>25.57</c:v>
                </c:pt>
                <c:pt idx="992">
                  <c:v>26.25</c:v>
                </c:pt>
                <c:pt idx="993">
                  <c:v>27.07</c:v>
                </c:pt>
                <c:pt idx="994">
                  <c:v>27.09</c:v>
                </c:pt>
                <c:pt idx="995">
                  <c:v>27.53</c:v>
                </c:pt>
                <c:pt idx="996">
                  <c:v>26.85</c:v>
                </c:pt>
                <c:pt idx="997">
                  <c:v>26.19</c:v>
                </c:pt>
                <c:pt idx="998">
                  <c:v>26.38</c:v>
                </c:pt>
                <c:pt idx="999">
                  <c:v>27.02</c:v>
                </c:pt>
                <c:pt idx="1000">
                  <c:v>27.66</c:v>
                </c:pt>
                <c:pt idx="1001">
                  <c:v>27.69</c:v>
                </c:pt>
                <c:pt idx="1002">
                  <c:v>27.47</c:v>
                </c:pt>
                <c:pt idx="1003">
                  <c:v>27.68</c:v>
                </c:pt>
                <c:pt idx="1004">
                  <c:v>27.44</c:v>
                </c:pt>
                <c:pt idx="1005">
                  <c:v>27.17</c:v>
                </c:pt>
              </c:numCache>
            </c:numRef>
          </c:val>
          <c:smooth val="0"/>
          <c:extLst xmlns:c16r2="http://schemas.microsoft.com/office/drawing/2015/06/chart">
            <c:ext xmlns:c16="http://schemas.microsoft.com/office/drawing/2014/chart" uri="{C3380CC4-5D6E-409C-BE32-E72D297353CC}">
              <c16:uniqueId val="{00000000-3C4B-4581-8CDE-B1A3D80E59A9}"/>
            </c:ext>
          </c:extLst>
        </c:ser>
        <c:dLbls>
          <c:showLegendKey val="0"/>
          <c:showVal val="0"/>
          <c:showCatName val="0"/>
          <c:showSerName val="0"/>
          <c:showPercent val="0"/>
          <c:showBubbleSize val="0"/>
        </c:dLbls>
        <c:smooth val="0"/>
        <c:axId val="-627198304"/>
        <c:axId val="-627184160"/>
      </c:lineChart>
      <c:dateAx>
        <c:axId val="-62719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Date</a:t>
                </a:r>
              </a:p>
            </c:rich>
          </c:tx>
          <c:layout>
            <c:manualLayout>
              <c:xMode val="edge"/>
              <c:yMode val="edge"/>
              <c:x val="0.92667643938124766"/>
              <c:y val="0.86942111402741329"/>
            </c:manualLayout>
          </c:layout>
          <c:overlay val="0"/>
          <c:spPr>
            <a:noFill/>
            <a:ln>
              <a:noFill/>
            </a:ln>
            <a:effectLst/>
          </c:spPr>
        </c:title>
        <c:numFmt formatCode="m/d/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184160"/>
        <c:crosses val="autoZero"/>
        <c:auto val="1"/>
        <c:lblOffset val="100"/>
        <c:baseTimeUnit val="days"/>
      </c:dateAx>
      <c:valAx>
        <c:axId val="-627184160"/>
        <c:scaling>
          <c:orientation val="minMax"/>
        </c:scaling>
        <c:delete val="0"/>
        <c:axPos val="l"/>
        <c:majorGridlines>
          <c:spPr>
            <a:ln w="9525" cap="flat" cmpd="sng" algn="ctr">
              <a:solidFill>
                <a:schemeClr val="tx1">
                  <a:lumMod val="15000"/>
                  <a:lumOff val="85000"/>
                </a:schemeClr>
              </a:solidFill>
              <a:round/>
              <a:tailEnd w="sm" len="sm"/>
            </a:ln>
            <a:effectLst>
              <a:glow>
                <a:schemeClr val="accent1">
                  <a:alpha val="44000"/>
                </a:schemeClr>
              </a:glow>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Dollar</a:t>
                </a:r>
              </a:p>
            </c:rich>
          </c:tx>
          <c:layout>
            <c:manualLayout>
              <c:xMode val="edge"/>
              <c:yMode val="edge"/>
              <c:x val="1.2277799675036878E-2"/>
              <c:y val="1.3101405471709408E-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198304"/>
        <c:crosses val="autoZero"/>
        <c:crossBetween val="between"/>
      </c:valAx>
      <c:spPr>
        <a:solidFill>
          <a:sysClr val="window" lastClr="FFFFFF"/>
        </a:solidFill>
        <a:ln w="0">
          <a:solidFill>
            <a:schemeClr val="tx1"/>
          </a:solid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 </a:t>
            </a:r>
            <a:r>
              <a:rPr lang="en-US" altLang="zh-CN" dirty="0" smtClean="0">
                <a:solidFill>
                  <a:schemeClr val="accent6">
                    <a:lumMod val="50000"/>
                  </a:schemeClr>
                </a:solidFill>
                <a:latin typeface="Times New Roman" panose="02020603050405020304" pitchFamily="18" charset="0"/>
                <a:cs typeface="Times New Roman" panose="02020603050405020304" pitchFamily="18" charset="0"/>
              </a:rPr>
              <a:t>Billion</a:t>
            </a:r>
            <a:r>
              <a:rPr lang="en-US" altLang="zh-CN" baseline="0" dirty="0" smtClean="0">
                <a:solidFill>
                  <a:schemeClr val="accent6">
                    <a:lumMod val="50000"/>
                  </a:schemeClr>
                </a:solidFill>
                <a:latin typeface="Times New Roman" panose="02020603050405020304" pitchFamily="18" charset="0"/>
                <a:cs typeface="Times New Roman" panose="02020603050405020304" pitchFamily="18" charset="0"/>
              </a:rPr>
              <a:t> Gallons</a:t>
            </a:r>
            <a:endParaRPr lang="en-US" altLang="zh-CN" dirty="0">
              <a:solidFill>
                <a:schemeClr val="accent6">
                  <a:lumMod val="50000"/>
                </a:schemeClr>
              </a:solidFill>
              <a:latin typeface="Times New Roman" panose="02020603050405020304" pitchFamily="18" charset="0"/>
              <a:cs typeface="Times New Roman" panose="02020603050405020304" pitchFamily="18" charset="0"/>
            </a:endParaRPr>
          </a:p>
        </c:rich>
      </c:tx>
      <c:layout>
        <c:manualLayout>
          <c:xMode val="edge"/>
          <c:yMode val="edge"/>
          <c:x val="4.5312500000003201E-4"/>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791953740157478E-2"/>
          <c:y val="7.7894618731876294E-2"/>
          <c:w val="0.6867080462598425"/>
          <c:h val="0.80022153049818345"/>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numRef>
              <c:f>Sheet1!$A$2:$A$7</c:f>
              <c:numCache>
                <c:formatCode>General</c:formatCode>
                <c:ptCount val="6"/>
                <c:pt idx="0">
                  <c:v>2010</c:v>
                </c:pt>
                <c:pt idx="1">
                  <c:v>2011</c:v>
                </c:pt>
                <c:pt idx="2">
                  <c:v>2012</c:v>
                </c:pt>
                <c:pt idx="3">
                  <c:v>2013</c:v>
                </c:pt>
                <c:pt idx="4">
                  <c:v>2014</c:v>
                </c:pt>
                <c:pt idx="5">
                  <c:v>2015</c:v>
                </c:pt>
              </c:numCache>
            </c:numRef>
          </c:cat>
          <c:val>
            <c:numRef>
              <c:f>Sheet1!$B$2:$B$7</c:f>
              <c:numCache>
                <c:formatCode>General</c:formatCode>
                <c:ptCount val="6"/>
                <c:pt idx="0">
                  <c:v>3.08</c:v>
                </c:pt>
                <c:pt idx="1">
                  <c:v>3.11</c:v>
                </c:pt>
                <c:pt idx="2">
                  <c:v>3.06</c:v>
                </c:pt>
                <c:pt idx="3">
                  <c:v>3.15</c:v>
                </c:pt>
                <c:pt idx="4">
                  <c:v>3.25</c:v>
                </c:pt>
                <c:pt idx="5">
                  <c:v>3.37</c:v>
                </c:pt>
              </c:numCache>
            </c:numRef>
          </c:val>
        </c:ser>
        <c:dLbls>
          <c:showLegendKey val="0"/>
          <c:showVal val="0"/>
          <c:showCatName val="0"/>
          <c:showSerName val="0"/>
          <c:showPercent val="0"/>
          <c:showBubbleSize val="0"/>
        </c:dLbls>
        <c:gapWidth val="219"/>
        <c:overlap val="-27"/>
        <c:axId val="-627205376"/>
        <c:axId val="-627197760"/>
      </c:barChart>
      <c:catAx>
        <c:axId val="-62720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197760"/>
        <c:crosses val="autoZero"/>
        <c:auto val="1"/>
        <c:lblAlgn val="ctr"/>
        <c:lblOffset val="100"/>
        <c:noMultiLvlLbl val="0"/>
      </c:catAx>
      <c:valAx>
        <c:axId val="-627197760"/>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205376"/>
        <c:crosses val="autoZero"/>
        <c:crossBetween val="between"/>
      </c:valAx>
      <c:spPr>
        <a:noFill/>
        <a:ln>
          <a:solidFill>
            <a:schemeClr val="accent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85126753473011E-2"/>
          <c:y val="0.10582016135308617"/>
          <c:w val="0.92486219626500277"/>
          <c:h val="0.72547673964996795"/>
        </c:manualLayout>
      </c:layout>
      <c:lineChart>
        <c:grouping val="standard"/>
        <c:varyColors val="0"/>
        <c:ser>
          <c:idx val="0"/>
          <c:order val="0"/>
          <c:tx>
            <c:strRef>
              <c:f>Sheet1!$B$1</c:f>
              <c:strCache>
                <c:ptCount val="1"/>
                <c:pt idx="0">
                  <c:v>Delta Airlines</c:v>
                </c:pt>
              </c:strCache>
            </c:strRef>
          </c:tx>
          <c:spPr>
            <a:ln w="28575" cap="rnd">
              <a:solidFill>
                <a:schemeClr val="accent1"/>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Sheet1!$B$2:$B$1532</c:f>
              <c:numCache>
                <c:formatCode>General</c:formatCode>
                <c:ptCount val="1531"/>
                <c:pt idx="0">
                  <c:v>12.226699999999999</c:v>
                </c:pt>
                <c:pt idx="1">
                  <c:v>11.42065</c:v>
                </c:pt>
                <c:pt idx="2">
                  <c:v>11.974202</c:v>
                </c:pt>
                <c:pt idx="3">
                  <c:v>11.381805</c:v>
                </c:pt>
                <c:pt idx="4">
                  <c:v>11.362380999999999</c:v>
                </c:pt>
                <c:pt idx="5">
                  <c:v>11.945067999999999</c:v>
                </c:pt>
                <c:pt idx="6">
                  <c:v>12.042182</c:v>
                </c:pt>
                <c:pt idx="7">
                  <c:v>13.158998</c:v>
                </c:pt>
                <c:pt idx="8">
                  <c:v>12.867654</c:v>
                </c:pt>
                <c:pt idx="9">
                  <c:v>13.343515</c:v>
                </c:pt>
                <c:pt idx="10">
                  <c:v>13.537743000000001</c:v>
                </c:pt>
                <c:pt idx="11">
                  <c:v>13.178419999999999</c:v>
                </c:pt>
                <c:pt idx="12">
                  <c:v>13.236689</c:v>
                </c:pt>
                <c:pt idx="13">
                  <c:v>12.537464999999999</c:v>
                </c:pt>
                <c:pt idx="14">
                  <c:v>12.955057</c:v>
                </c:pt>
                <c:pt idx="15">
                  <c:v>13.071595</c:v>
                </c:pt>
                <c:pt idx="16">
                  <c:v>13.440628999999999</c:v>
                </c:pt>
                <c:pt idx="17">
                  <c:v>13.450341</c:v>
                </c:pt>
                <c:pt idx="18">
                  <c:v>13.547454999999999</c:v>
                </c:pt>
                <c:pt idx="19">
                  <c:v>13.188132</c:v>
                </c:pt>
                <c:pt idx="20">
                  <c:v>13.149286</c:v>
                </c:pt>
                <c:pt idx="21">
                  <c:v>13.683415</c:v>
                </c:pt>
                <c:pt idx="22">
                  <c:v>13.867932</c:v>
                </c:pt>
                <c:pt idx="23">
                  <c:v>13.188132</c:v>
                </c:pt>
                <c:pt idx="24">
                  <c:v>12.751117000000001</c:v>
                </c:pt>
                <c:pt idx="25">
                  <c:v>12.809385000000001</c:v>
                </c:pt>
                <c:pt idx="26">
                  <c:v>12.97448</c:v>
                </c:pt>
                <c:pt idx="27">
                  <c:v>12.964769</c:v>
                </c:pt>
                <c:pt idx="28">
                  <c:v>13.061883</c:v>
                </c:pt>
                <c:pt idx="29">
                  <c:v>13.294957</c:v>
                </c:pt>
                <c:pt idx="30">
                  <c:v>13.5863</c:v>
                </c:pt>
                <c:pt idx="31">
                  <c:v>13.673704000000001</c:v>
                </c:pt>
                <c:pt idx="32">
                  <c:v>13.780529</c:v>
                </c:pt>
                <c:pt idx="33">
                  <c:v>13.31438</c:v>
                </c:pt>
                <c:pt idx="34">
                  <c:v>13.100728999999999</c:v>
                </c:pt>
                <c:pt idx="35">
                  <c:v>12.304391000000001</c:v>
                </c:pt>
                <c:pt idx="36">
                  <c:v>12.294679</c:v>
                </c:pt>
                <c:pt idx="37">
                  <c:v>11.95478</c:v>
                </c:pt>
                <c:pt idx="38">
                  <c:v>11.653725</c:v>
                </c:pt>
                <c:pt idx="39">
                  <c:v>11.69257</c:v>
                </c:pt>
                <c:pt idx="40">
                  <c:v>10.983636000000001</c:v>
                </c:pt>
                <c:pt idx="41">
                  <c:v>11.410939000000001</c:v>
                </c:pt>
                <c:pt idx="42">
                  <c:v>11.381805</c:v>
                </c:pt>
                <c:pt idx="43">
                  <c:v>10.711715</c:v>
                </c:pt>
                <c:pt idx="44">
                  <c:v>10.779696</c:v>
                </c:pt>
                <c:pt idx="45">
                  <c:v>11.372093</c:v>
                </c:pt>
                <c:pt idx="46">
                  <c:v>11.430362000000001</c:v>
                </c:pt>
                <c:pt idx="47">
                  <c:v>11.313824</c:v>
                </c:pt>
                <c:pt idx="48">
                  <c:v>11.333247</c:v>
                </c:pt>
                <c:pt idx="49">
                  <c:v>11.76055</c:v>
                </c:pt>
                <c:pt idx="50">
                  <c:v>11.857665000000001</c:v>
                </c:pt>
                <c:pt idx="51">
                  <c:v>11.663436000000001</c:v>
                </c:pt>
                <c:pt idx="52">
                  <c:v>11.381805</c:v>
                </c:pt>
                <c:pt idx="53">
                  <c:v>11.051615999999999</c:v>
                </c:pt>
                <c:pt idx="54">
                  <c:v>11.197286999999999</c:v>
                </c:pt>
                <c:pt idx="55">
                  <c:v>10.585466</c:v>
                </c:pt>
                <c:pt idx="56">
                  <c:v>11.129307000000001</c:v>
                </c:pt>
                <c:pt idx="57">
                  <c:v>11.119595</c:v>
                </c:pt>
                <c:pt idx="58">
                  <c:v>11.634301000000001</c:v>
                </c:pt>
                <c:pt idx="59">
                  <c:v>11.372093</c:v>
                </c:pt>
                <c:pt idx="60">
                  <c:v>11.206999</c:v>
                </c:pt>
                <c:pt idx="61">
                  <c:v>11.35267</c:v>
                </c:pt>
                <c:pt idx="62">
                  <c:v>11.537188</c:v>
                </c:pt>
                <c:pt idx="63">
                  <c:v>12.246122</c:v>
                </c:pt>
                <c:pt idx="64">
                  <c:v>11.799396</c:v>
                </c:pt>
                <c:pt idx="65">
                  <c:v>11.517764</c:v>
                </c:pt>
                <c:pt idx="66">
                  <c:v>11.459496</c:v>
                </c:pt>
                <c:pt idx="67">
                  <c:v>11.469208</c:v>
                </c:pt>
                <c:pt idx="68">
                  <c:v>11.838241999999999</c:v>
                </c:pt>
                <c:pt idx="69">
                  <c:v>11.459496</c:v>
                </c:pt>
                <c:pt idx="70">
                  <c:v>11.032192</c:v>
                </c:pt>
                <c:pt idx="71">
                  <c:v>11.148728999999999</c:v>
                </c:pt>
                <c:pt idx="72">
                  <c:v>11.216710000000001</c:v>
                </c:pt>
                <c:pt idx="73">
                  <c:v>11.148728999999999</c:v>
                </c:pt>
                <c:pt idx="74">
                  <c:v>11.032192</c:v>
                </c:pt>
                <c:pt idx="75">
                  <c:v>11.032192</c:v>
                </c:pt>
                <c:pt idx="76">
                  <c:v>10.468928999999999</c:v>
                </c:pt>
                <c:pt idx="77">
                  <c:v>10.226143</c:v>
                </c:pt>
                <c:pt idx="78">
                  <c:v>10.167875</c:v>
                </c:pt>
                <c:pt idx="79">
                  <c:v>9.6725919999999999</c:v>
                </c:pt>
                <c:pt idx="80">
                  <c:v>9.7405709999999992</c:v>
                </c:pt>
                <c:pt idx="81">
                  <c:v>9.7502829999999996</c:v>
                </c:pt>
                <c:pt idx="82">
                  <c:v>10.158163</c:v>
                </c:pt>
                <c:pt idx="83">
                  <c:v>10.07076</c:v>
                </c:pt>
                <c:pt idx="84">
                  <c:v>10.158163</c:v>
                </c:pt>
                <c:pt idx="85">
                  <c:v>10.371815</c:v>
                </c:pt>
                <c:pt idx="86">
                  <c:v>10.527198</c:v>
                </c:pt>
                <c:pt idx="87">
                  <c:v>10.731138</c:v>
                </c:pt>
                <c:pt idx="88">
                  <c:v>10.362104</c:v>
                </c:pt>
                <c:pt idx="89">
                  <c:v>10.381525999999999</c:v>
                </c:pt>
                <c:pt idx="90">
                  <c:v>10.323257999999999</c:v>
                </c:pt>
                <c:pt idx="91">
                  <c:v>10.235855000000001</c:v>
                </c:pt>
                <c:pt idx="92">
                  <c:v>10.34268</c:v>
                </c:pt>
                <c:pt idx="93">
                  <c:v>10.857386999999999</c:v>
                </c:pt>
                <c:pt idx="94">
                  <c:v>11.168153</c:v>
                </c:pt>
                <c:pt idx="95">
                  <c:v>11.245844</c:v>
                </c:pt>
                <c:pt idx="96">
                  <c:v>10.857386999999999</c:v>
                </c:pt>
                <c:pt idx="97">
                  <c:v>11.216710000000001</c:v>
                </c:pt>
                <c:pt idx="98">
                  <c:v>11.605167</c:v>
                </c:pt>
                <c:pt idx="99">
                  <c:v>11.090460999999999</c:v>
                </c:pt>
                <c:pt idx="100">
                  <c:v>10.993347</c:v>
                </c:pt>
                <c:pt idx="101">
                  <c:v>11.362380999999999</c:v>
                </c:pt>
                <c:pt idx="102">
                  <c:v>11.061327</c:v>
                </c:pt>
                <c:pt idx="103">
                  <c:v>11.255556</c:v>
                </c:pt>
                <c:pt idx="104">
                  <c:v>11.255556</c:v>
                </c:pt>
                <c:pt idx="105">
                  <c:v>11.304112999999999</c:v>
                </c:pt>
                <c:pt idx="106">
                  <c:v>11.663436000000001</c:v>
                </c:pt>
                <c:pt idx="107">
                  <c:v>11.177864</c:v>
                </c:pt>
                <c:pt idx="108">
                  <c:v>11.488630000000001</c:v>
                </c:pt>
                <c:pt idx="109">
                  <c:v>11.440073</c:v>
                </c:pt>
                <c:pt idx="110">
                  <c:v>11.430362000000001</c:v>
                </c:pt>
                <c:pt idx="111">
                  <c:v>11.071038</c:v>
                </c:pt>
                <c:pt idx="112">
                  <c:v>10.915654999999999</c:v>
                </c:pt>
                <c:pt idx="113">
                  <c:v>11.090460999999999</c:v>
                </c:pt>
                <c:pt idx="114">
                  <c:v>11.245844</c:v>
                </c:pt>
                <c:pt idx="115">
                  <c:v>11.119595</c:v>
                </c:pt>
                <c:pt idx="116">
                  <c:v>11.051615999999999</c:v>
                </c:pt>
                <c:pt idx="117">
                  <c:v>11.177864</c:v>
                </c:pt>
                <c:pt idx="118">
                  <c:v>11.362380999999999</c:v>
                </c:pt>
                <c:pt idx="119">
                  <c:v>12.595734</c:v>
                </c:pt>
                <c:pt idx="120">
                  <c:v>13.139574</c:v>
                </c:pt>
                <c:pt idx="121">
                  <c:v>12.799675000000001</c:v>
                </c:pt>
                <c:pt idx="122">
                  <c:v>13.081306</c:v>
                </c:pt>
                <c:pt idx="123">
                  <c:v>12.945346000000001</c:v>
                </c:pt>
                <c:pt idx="124">
                  <c:v>13.38236</c:v>
                </c:pt>
                <c:pt idx="125">
                  <c:v>13.479475000000001</c:v>
                </c:pt>
                <c:pt idx="126">
                  <c:v>13.489186999999999</c:v>
                </c:pt>
                <c:pt idx="127">
                  <c:v>13.324092</c:v>
                </c:pt>
                <c:pt idx="128">
                  <c:v>13.450341</c:v>
                </c:pt>
                <c:pt idx="129">
                  <c:v>13.780529</c:v>
                </c:pt>
                <c:pt idx="130">
                  <c:v>13.770818</c:v>
                </c:pt>
                <c:pt idx="131">
                  <c:v>13.848509999999999</c:v>
                </c:pt>
                <c:pt idx="132">
                  <c:v>13.683415</c:v>
                </c:pt>
                <c:pt idx="133">
                  <c:v>13.460051999999999</c:v>
                </c:pt>
                <c:pt idx="134">
                  <c:v>13.149286</c:v>
                </c:pt>
                <c:pt idx="135">
                  <c:v>13.149286</c:v>
                </c:pt>
                <c:pt idx="136">
                  <c:v>13.071595</c:v>
                </c:pt>
                <c:pt idx="137">
                  <c:v>12.819096999999999</c:v>
                </c:pt>
                <c:pt idx="138">
                  <c:v>12.77054</c:v>
                </c:pt>
                <c:pt idx="139">
                  <c:v>12.828809</c:v>
                </c:pt>
                <c:pt idx="140">
                  <c:v>13.37265</c:v>
                </c:pt>
                <c:pt idx="141">
                  <c:v>13.362938</c:v>
                </c:pt>
                <c:pt idx="142">
                  <c:v>13.362938</c:v>
                </c:pt>
                <c:pt idx="143">
                  <c:v>13.31438</c:v>
                </c:pt>
                <c:pt idx="144">
                  <c:v>13.916489</c:v>
                </c:pt>
                <c:pt idx="145">
                  <c:v>13.819375000000001</c:v>
                </c:pt>
                <c:pt idx="146">
                  <c:v>13.741683</c:v>
                </c:pt>
                <c:pt idx="147">
                  <c:v>13.285246000000001</c:v>
                </c:pt>
                <c:pt idx="148">
                  <c:v>13.479475000000001</c:v>
                </c:pt>
                <c:pt idx="149">
                  <c:v>13.120151999999999</c:v>
                </c:pt>
                <c:pt idx="150">
                  <c:v>13.236689</c:v>
                </c:pt>
                <c:pt idx="151">
                  <c:v>13.091017000000001</c:v>
                </c:pt>
                <c:pt idx="152">
                  <c:v>12.741406</c:v>
                </c:pt>
                <c:pt idx="153">
                  <c:v>12.721983</c:v>
                </c:pt>
                <c:pt idx="154">
                  <c:v>12.925922999999999</c:v>
                </c:pt>
                <c:pt idx="155">
                  <c:v>12.644292</c:v>
                </c:pt>
                <c:pt idx="156">
                  <c:v>12.70256</c:v>
                </c:pt>
                <c:pt idx="157">
                  <c:v>12.692848</c:v>
                </c:pt>
                <c:pt idx="158">
                  <c:v>12.275257</c:v>
                </c:pt>
                <c:pt idx="159">
                  <c:v>12.207276</c:v>
                </c:pt>
                <c:pt idx="160">
                  <c:v>12.100451</c:v>
                </c:pt>
                <c:pt idx="161">
                  <c:v>12.168431</c:v>
                </c:pt>
                <c:pt idx="162">
                  <c:v>12.284967999999999</c:v>
                </c:pt>
                <c:pt idx="163">
                  <c:v>12.071317000000001</c:v>
                </c:pt>
                <c:pt idx="164">
                  <c:v>11.877087</c:v>
                </c:pt>
                <c:pt idx="165">
                  <c:v>12.090738999999999</c:v>
                </c:pt>
                <c:pt idx="166">
                  <c:v>12.119873</c:v>
                </c:pt>
                <c:pt idx="167">
                  <c:v>12.294679</c:v>
                </c:pt>
                <c:pt idx="168">
                  <c:v>12.129585000000001</c:v>
                </c:pt>
                <c:pt idx="169">
                  <c:v>12.236411</c:v>
                </c:pt>
                <c:pt idx="170">
                  <c:v>12.216988000000001</c:v>
                </c:pt>
                <c:pt idx="171">
                  <c:v>12.168431</c:v>
                </c:pt>
                <c:pt idx="172">
                  <c:v>12.605445</c:v>
                </c:pt>
                <c:pt idx="173">
                  <c:v>12.537464999999999</c:v>
                </c:pt>
                <c:pt idx="174">
                  <c:v>12.624867999999999</c:v>
                </c:pt>
                <c:pt idx="175">
                  <c:v>12.236411</c:v>
                </c:pt>
                <c:pt idx="176">
                  <c:v>11.993625</c:v>
                </c:pt>
                <c:pt idx="177">
                  <c:v>12.149008</c:v>
                </c:pt>
                <c:pt idx="178">
                  <c:v>12.246122</c:v>
                </c:pt>
                <c:pt idx="179">
                  <c:v>12.382082</c:v>
                </c:pt>
                <c:pt idx="180">
                  <c:v>11.362380999999999</c:v>
                </c:pt>
                <c:pt idx="181">
                  <c:v>11.119595</c:v>
                </c:pt>
                <c:pt idx="182">
                  <c:v>11.274978000000001</c:v>
                </c:pt>
                <c:pt idx="183">
                  <c:v>11.206999</c:v>
                </c:pt>
                <c:pt idx="184">
                  <c:v>11.673147999999999</c:v>
                </c:pt>
                <c:pt idx="185">
                  <c:v>11.294402</c:v>
                </c:pt>
                <c:pt idx="186">
                  <c:v>11.634301000000001</c:v>
                </c:pt>
                <c:pt idx="187">
                  <c:v>11.945067999999999</c:v>
                </c:pt>
                <c:pt idx="188">
                  <c:v>11.488630000000001</c:v>
                </c:pt>
                <c:pt idx="189">
                  <c:v>11.333247</c:v>
                </c:pt>
                <c:pt idx="190">
                  <c:v>11.449783999999999</c:v>
                </c:pt>
                <c:pt idx="191">
                  <c:v>11.022482</c:v>
                </c:pt>
                <c:pt idx="192">
                  <c:v>11.197286999999999</c:v>
                </c:pt>
                <c:pt idx="193">
                  <c:v>11.071038</c:v>
                </c:pt>
                <c:pt idx="194">
                  <c:v>11.216710000000001</c:v>
                </c:pt>
                <c:pt idx="195">
                  <c:v>11.517764</c:v>
                </c:pt>
                <c:pt idx="196">
                  <c:v>11.401227</c:v>
                </c:pt>
                <c:pt idx="197">
                  <c:v>11.35267</c:v>
                </c:pt>
                <c:pt idx="198">
                  <c:v>11.556609999999999</c:v>
                </c:pt>
                <c:pt idx="199">
                  <c:v>11.478918999999999</c:v>
                </c:pt>
                <c:pt idx="200">
                  <c:v>11.556609999999999</c:v>
                </c:pt>
                <c:pt idx="201">
                  <c:v>11.478918999999999</c:v>
                </c:pt>
                <c:pt idx="202">
                  <c:v>11.313824</c:v>
                </c:pt>
                <c:pt idx="203">
                  <c:v>11.168153</c:v>
                </c:pt>
                <c:pt idx="204">
                  <c:v>10.430083</c:v>
                </c:pt>
                <c:pt idx="205">
                  <c:v>10.702004000000001</c:v>
                </c:pt>
                <c:pt idx="206">
                  <c:v>10.80883</c:v>
                </c:pt>
                <c:pt idx="207">
                  <c:v>10.799118</c:v>
                </c:pt>
                <c:pt idx="208">
                  <c:v>10.915654999999999</c:v>
                </c:pt>
                <c:pt idx="209">
                  <c:v>10.303834999999999</c:v>
                </c:pt>
                <c:pt idx="210">
                  <c:v>9.8571080000000002</c:v>
                </c:pt>
                <c:pt idx="211">
                  <c:v>9.9639349999999993</c:v>
                </c:pt>
                <c:pt idx="212">
                  <c:v>9.624034</c:v>
                </c:pt>
                <c:pt idx="213">
                  <c:v>9.7988400000000002</c:v>
                </c:pt>
                <c:pt idx="214">
                  <c:v>10.750560999999999</c:v>
                </c:pt>
                <c:pt idx="215">
                  <c:v>10.566044</c:v>
                </c:pt>
                <c:pt idx="216">
                  <c:v>10.857386999999999</c:v>
                </c:pt>
                <c:pt idx="217">
                  <c:v>10.905944</c:v>
                </c:pt>
                <c:pt idx="218">
                  <c:v>10.653447</c:v>
                </c:pt>
                <c:pt idx="219">
                  <c:v>10.381525999999999</c:v>
                </c:pt>
                <c:pt idx="220">
                  <c:v>9.9056660000000001</c:v>
                </c:pt>
                <c:pt idx="221">
                  <c:v>9.5754769999999994</c:v>
                </c:pt>
                <c:pt idx="222">
                  <c:v>9.9445110000000003</c:v>
                </c:pt>
                <c:pt idx="223">
                  <c:v>9.8765319999999992</c:v>
                </c:pt>
                <c:pt idx="224">
                  <c:v>9.7114370000000001</c:v>
                </c:pt>
                <c:pt idx="225">
                  <c:v>9.624034</c:v>
                </c:pt>
                <c:pt idx="226">
                  <c:v>9.7211490000000005</c:v>
                </c:pt>
                <c:pt idx="227">
                  <c:v>9.5172089999999994</c:v>
                </c:pt>
                <c:pt idx="228">
                  <c:v>9.624034</c:v>
                </c:pt>
                <c:pt idx="229">
                  <c:v>9.5074970000000008</c:v>
                </c:pt>
                <c:pt idx="230">
                  <c:v>9.6531680000000009</c:v>
                </c:pt>
                <c:pt idx="231">
                  <c:v>9.5172089999999994</c:v>
                </c:pt>
                <c:pt idx="232">
                  <c:v>9.5366309999999999</c:v>
                </c:pt>
                <c:pt idx="233">
                  <c:v>9.5463430000000002</c:v>
                </c:pt>
                <c:pt idx="234">
                  <c:v>9.4200940000000006</c:v>
                </c:pt>
                <c:pt idx="235">
                  <c:v>9.3132680000000008</c:v>
                </c:pt>
                <c:pt idx="236">
                  <c:v>9.1384620000000005</c:v>
                </c:pt>
                <c:pt idx="237">
                  <c:v>8.7791390000000007</c:v>
                </c:pt>
                <c:pt idx="238">
                  <c:v>9.1578859999999995</c:v>
                </c:pt>
                <c:pt idx="239">
                  <c:v>9.6143219999999996</c:v>
                </c:pt>
                <c:pt idx="240">
                  <c:v>9.3035569999999996</c:v>
                </c:pt>
                <c:pt idx="241">
                  <c:v>9.0801940000000005</c:v>
                </c:pt>
                <c:pt idx="242">
                  <c:v>8.983079</c:v>
                </c:pt>
                <c:pt idx="243">
                  <c:v>8.8762539999999994</c:v>
                </c:pt>
                <c:pt idx="244">
                  <c:v>8.8665420000000008</c:v>
                </c:pt>
                <c:pt idx="245">
                  <c:v>8.8082729999999998</c:v>
                </c:pt>
                <c:pt idx="246">
                  <c:v>8.7888509999999993</c:v>
                </c:pt>
                <c:pt idx="247">
                  <c:v>8.7402940000000005</c:v>
                </c:pt>
                <c:pt idx="248">
                  <c:v>9.7017260000000007</c:v>
                </c:pt>
                <c:pt idx="249">
                  <c:v>9.759995</c:v>
                </c:pt>
                <c:pt idx="250">
                  <c:v>9.7794170000000005</c:v>
                </c:pt>
                <c:pt idx="251">
                  <c:v>10.080472</c:v>
                </c:pt>
                <c:pt idx="252">
                  <c:v>10.158163</c:v>
                </c:pt>
                <c:pt idx="253">
                  <c:v>10.216431999999999</c:v>
                </c:pt>
                <c:pt idx="254">
                  <c:v>10.167875</c:v>
                </c:pt>
                <c:pt idx="255">
                  <c:v>10.896233000000001</c:v>
                </c:pt>
                <c:pt idx="256">
                  <c:v>10.886521</c:v>
                </c:pt>
                <c:pt idx="257">
                  <c:v>10.498063999999999</c:v>
                </c:pt>
                <c:pt idx="258">
                  <c:v>10.488352000000001</c:v>
                </c:pt>
                <c:pt idx="259">
                  <c:v>10.74085</c:v>
                </c:pt>
                <c:pt idx="260">
                  <c:v>10.556331999999999</c:v>
                </c:pt>
                <c:pt idx="261">
                  <c:v>10.34268</c:v>
                </c:pt>
                <c:pt idx="262">
                  <c:v>10.682581000000001</c:v>
                </c:pt>
                <c:pt idx="263">
                  <c:v>10.692292999999999</c:v>
                </c:pt>
                <c:pt idx="264">
                  <c:v>10.614601</c:v>
                </c:pt>
                <c:pt idx="265">
                  <c:v>11.051615999999999</c:v>
                </c:pt>
                <c:pt idx="266">
                  <c:v>11.177864</c:v>
                </c:pt>
                <c:pt idx="267">
                  <c:v>10.905944</c:v>
                </c:pt>
                <c:pt idx="268">
                  <c:v>10.769983999999999</c:v>
                </c:pt>
                <c:pt idx="269">
                  <c:v>10.187296999999999</c:v>
                </c:pt>
                <c:pt idx="270">
                  <c:v>9.8862430000000003</c:v>
                </c:pt>
                <c:pt idx="271">
                  <c:v>9.7114370000000001</c:v>
                </c:pt>
                <c:pt idx="272">
                  <c:v>9.7891290000000009</c:v>
                </c:pt>
                <c:pt idx="273">
                  <c:v>9.4006720000000001</c:v>
                </c:pt>
                <c:pt idx="274">
                  <c:v>9.3424019999999999</c:v>
                </c:pt>
                <c:pt idx="275">
                  <c:v>9.3424019999999999</c:v>
                </c:pt>
                <c:pt idx="276">
                  <c:v>9.0607710000000008</c:v>
                </c:pt>
                <c:pt idx="277">
                  <c:v>8.9927910000000004</c:v>
                </c:pt>
                <c:pt idx="278">
                  <c:v>8.8762539999999994</c:v>
                </c:pt>
                <c:pt idx="279">
                  <c:v>8.9151000000000007</c:v>
                </c:pt>
                <c:pt idx="280">
                  <c:v>8.9539449999999992</c:v>
                </c:pt>
                <c:pt idx="281">
                  <c:v>8.9927910000000004</c:v>
                </c:pt>
                <c:pt idx="282">
                  <c:v>9.2258650000000006</c:v>
                </c:pt>
                <c:pt idx="283">
                  <c:v>9.0607710000000008</c:v>
                </c:pt>
                <c:pt idx="284">
                  <c:v>9.1287509999999994</c:v>
                </c:pt>
                <c:pt idx="285">
                  <c:v>9.3035569999999996</c:v>
                </c:pt>
                <c:pt idx="286">
                  <c:v>9.4103820000000002</c:v>
                </c:pt>
                <c:pt idx="287">
                  <c:v>9.5269200000000005</c:v>
                </c:pt>
                <c:pt idx="288">
                  <c:v>9.3132680000000008</c:v>
                </c:pt>
                <c:pt idx="289">
                  <c:v>9.6531680000000009</c:v>
                </c:pt>
                <c:pt idx="290">
                  <c:v>9.1578859999999995</c:v>
                </c:pt>
                <c:pt idx="291">
                  <c:v>9.3812479999999994</c:v>
                </c:pt>
                <c:pt idx="292">
                  <c:v>9.11904</c:v>
                </c:pt>
                <c:pt idx="293">
                  <c:v>8.9345219999999994</c:v>
                </c:pt>
                <c:pt idx="294">
                  <c:v>8.9053880000000003</c:v>
                </c:pt>
                <c:pt idx="295">
                  <c:v>9.0219249999999995</c:v>
                </c:pt>
                <c:pt idx="296">
                  <c:v>8.8568309999999997</c:v>
                </c:pt>
                <c:pt idx="297">
                  <c:v>8.8665420000000008</c:v>
                </c:pt>
                <c:pt idx="298">
                  <c:v>9.1384620000000005</c:v>
                </c:pt>
                <c:pt idx="299">
                  <c:v>9.0801940000000005</c:v>
                </c:pt>
                <c:pt idx="300">
                  <c:v>8.7402940000000005</c:v>
                </c:pt>
                <c:pt idx="301">
                  <c:v>8.3615469999999998</c:v>
                </c:pt>
                <c:pt idx="302">
                  <c:v>8.44895</c:v>
                </c:pt>
                <c:pt idx="303">
                  <c:v>8.2644330000000004</c:v>
                </c:pt>
                <c:pt idx="304">
                  <c:v>8.1673190000000009</c:v>
                </c:pt>
                <c:pt idx="305">
                  <c:v>7.8274189999999999</c:v>
                </c:pt>
                <c:pt idx="306">
                  <c:v>8.0216469999999997</c:v>
                </c:pt>
                <c:pt idx="307">
                  <c:v>7.9051099999999996</c:v>
                </c:pt>
                <c:pt idx="308">
                  <c:v>7.9342439999999996</c:v>
                </c:pt>
                <c:pt idx="309">
                  <c:v>7.8662650000000003</c:v>
                </c:pt>
                <c:pt idx="310">
                  <c:v>7.6331899999999999</c:v>
                </c:pt>
                <c:pt idx="311">
                  <c:v>7.7885730000000004</c:v>
                </c:pt>
                <c:pt idx="312">
                  <c:v>7.3904040000000002</c:v>
                </c:pt>
                <c:pt idx="313">
                  <c:v>7.4098269999999999</c:v>
                </c:pt>
                <c:pt idx="314">
                  <c:v>7.6623239999999999</c:v>
                </c:pt>
                <c:pt idx="315">
                  <c:v>7.5749209999999998</c:v>
                </c:pt>
                <c:pt idx="316">
                  <c:v>7.215598</c:v>
                </c:pt>
                <c:pt idx="317">
                  <c:v>7.3321350000000001</c:v>
                </c:pt>
                <c:pt idx="318">
                  <c:v>6.8174289999999997</c:v>
                </c:pt>
                <c:pt idx="319">
                  <c:v>6.768872</c:v>
                </c:pt>
                <c:pt idx="320">
                  <c:v>6.4289709999999998</c:v>
                </c:pt>
                <c:pt idx="321">
                  <c:v>6.8756969999999997</c:v>
                </c:pt>
                <c:pt idx="322">
                  <c:v>6.4872399999999999</c:v>
                </c:pt>
                <c:pt idx="323">
                  <c:v>6.768872</c:v>
                </c:pt>
                <c:pt idx="324">
                  <c:v>6.768872</c:v>
                </c:pt>
                <c:pt idx="325">
                  <c:v>7.1087720000000001</c:v>
                </c:pt>
                <c:pt idx="326">
                  <c:v>7.4389609999999999</c:v>
                </c:pt>
                <c:pt idx="327">
                  <c:v>7.5749209999999998</c:v>
                </c:pt>
                <c:pt idx="328">
                  <c:v>7.1767519999999996</c:v>
                </c:pt>
                <c:pt idx="329">
                  <c:v>7.0019460000000002</c:v>
                </c:pt>
                <c:pt idx="330">
                  <c:v>7.0116569999999996</c:v>
                </c:pt>
                <c:pt idx="331">
                  <c:v>7.0505040000000001</c:v>
                </c:pt>
                <c:pt idx="332">
                  <c:v>7.0407919999999997</c:v>
                </c:pt>
                <c:pt idx="333">
                  <c:v>6.6329120000000001</c:v>
                </c:pt>
                <c:pt idx="334">
                  <c:v>6.9145430000000001</c:v>
                </c:pt>
                <c:pt idx="335">
                  <c:v>7.2835780000000003</c:v>
                </c:pt>
                <c:pt idx="336">
                  <c:v>7.3904040000000002</c:v>
                </c:pt>
                <c:pt idx="337">
                  <c:v>7.3127120000000003</c:v>
                </c:pt>
                <c:pt idx="338">
                  <c:v>7.2058859999999996</c:v>
                </c:pt>
                <c:pt idx="339">
                  <c:v>7.0602150000000004</c:v>
                </c:pt>
                <c:pt idx="340">
                  <c:v>6.9242549999999996</c:v>
                </c:pt>
                <c:pt idx="341">
                  <c:v>7.2544430000000002</c:v>
                </c:pt>
                <c:pt idx="342">
                  <c:v>7.0990609999999998</c:v>
                </c:pt>
                <c:pt idx="343">
                  <c:v>6.9728120000000002</c:v>
                </c:pt>
                <c:pt idx="344">
                  <c:v>7.1670410000000002</c:v>
                </c:pt>
                <c:pt idx="345">
                  <c:v>7.7594380000000003</c:v>
                </c:pt>
                <c:pt idx="346">
                  <c:v>8.1478959999999994</c:v>
                </c:pt>
                <c:pt idx="347">
                  <c:v>8.2158759999999997</c:v>
                </c:pt>
                <c:pt idx="348">
                  <c:v>8.1576070000000005</c:v>
                </c:pt>
                <c:pt idx="349">
                  <c:v>8.0702049999999996</c:v>
                </c:pt>
                <c:pt idx="350">
                  <c:v>8.1284729999999996</c:v>
                </c:pt>
                <c:pt idx="351">
                  <c:v>7.7691499999999998</c:v>
                </c:pt>
                <c:pt idx="352">
                  <c:v>7.3612690000000001</c:v>
                </c:pt>
                <c:pt idx="353">
                  <c:v>7.9342439999999996</c:v>
                </c:pt>
                <c:pt idx="354">
                  <c:v>8.0604929999999992</c:v>
                </c:pt>
                <c:pt idx="355">
                  <c:v>7.9051099999999996</c:v>
                </c:pt>
                <c:pt idx="356">
                  <c:v>7.8759750000000004</c:v>
                </c:pt>
                <c:pt idx="357">
                  <c:v>7.7205919999999999</c:v>
                </c:pt>
                <c:pt idx="358">
                  <c:v>7.2835780000000003</c:v>
                </c:pt>
                <c:pt idx="359">
                  <c:v>6.4581059999999999</c:v>
                </c:pt>
                <c:pt idx="360">
                  <c:v>7.0796380000000001</c:v>
                </c:pt>
                <c:pt idx="361">
                  <c:v>7.215598</c:v>
                </c:pt>
                <c:pt idx="362">
                  <c:v>7.555498</c:v>
                </c:pt>
                <c:pt idx="363">
                  <c:v>7.5749209999999998</c:v>
                </c:pt>
                <c:pt idx="364">
                  <c:v>7.8177070000000004</c:v>
                </c:pt>
                <c:pt idx="365">
                  <c:v>7.97309</c:v>
                </c:pt>
                <c:pt idx="366">
                  <c:v>8.1770300000000002</c:v>
                </c:pt>
                <c:pt idx="367">
                  <c:v>8.4295279999999995</c:v>
                </c:pt>
                <c:pt idx="368">
                  <c:v>8.3227010000000003</c:v>
                </c:pt>
                <c:pt idx="369">
                  <c:v>8.1576070000000005</c:v>
                </c:pt>
                <c:pt idx="370">
                  <c:v>8.4586620000000003</c:v>
                </c:pt>
                <c:pt idx="371">
                  <c:v>8.2547219999999992</c:v>
                </c:pt>
                <c:pt idx="372">
                  <c:v>8.44895</c:v>
                </c:pt>
                <c:pt idx="373">
                  <c:v>8.4101040000000005</c:v>
                </c:pt>
                <c:pt idx="374">
                  <c:v>8.6431789999999999</c:v>
                </c:pt>
                <c:pt idx="375">
                  <c:v>8.196453</c:v>
                </c:pt>
                <c:pt idx="376">
                  <c:v>8.3129910000000002</c:v>
                </c:pt>
                <c:pt idx="377">
                  <c:v>8.390682</c:v>
                </c:pt>
                <c:pt idx="378">
                  <c:v>8.2644330000000004</c:v>
                </c:pt>
                <c:pt idx="379">
                  <c:v>8.2741450000000007</c:v>
                </c:pt>
                <c:pt idx="380">
                  <c:v>8.0896270000000001</c:v>
                </c:pt>
                <c:pt idx="381">
                  <c:v>8.0119360000000004</c:v>
                </c:pt>
                <c:pt idx="382">
                  <c:v>8.0604929999999992</c:v>
                </c:pt>
                <c:pt idx="383">
                  <c:v>8.1090499999999999</c:v>
                </c:pt>
                <c:pt idx="384">
                  <c:v>8.0702049999999996</c:v>
                </c:pt>
                <c:pt idx="385">
                  <c:v>7.9633779999999996</c:v>
                </c:pt>
                <c:pt idx="386">
                  <c:v>7.7691499999999998</c:v>
                </c:pt>
                <c:pt idx="387">
                  <c:v>7.4001150000000004</c:v>
                </c:pt>
                <c:pt idx="388">
                  <c:v>7.7205919999999999</c:v>
                </c:pt>
                <c:pt idx="389">
                  <c:v>7.8274189999999999</c:v>
                </c:pt>
                <c:pt idx="390">
                  <c:v>7.7691499999999998</c:v>
                </c:pt>
                <c:pt idx="391">
                  <c:v>7.3612690000000001</c:v>
                </c:pt>
                <c:pt idx="392">
                  <c:v>7.0699269999999999</c:v>
                </c:pt>
                <c:pt idx="393">
                  <c:v>7.1476179999999996</c:v>
                </c:pt>
                <c:pt idx="394">
                  <c:v>7.0019460000000002</c:v>
                </c:pt>
                <c:pt idx="395">
                  <c:v>7.0699269999999999</c:v>
                </c:pt>
                <c:pt idx="396">
                  <c:v>6.9145430000000001</c:v>
                </c:pt>
                <c:pt idx="397">
                  <c:v>6.9145430000000001</c:v>
                </c:pt>
                <c:pt idx="398">
                  <c:v>7.215598</c:v>
                </c:pt>
                <c:pt idx="399">
                  <c:v>7.5749209999999998</c:v>
                </c:pt>
                <c:pt idx="400">
                  <c:v>7.8856869999999999</c:v>
                </c:pt>
                <c:pt idx="401">
                  <c:v>8.2741450000000007</c:v>
                </c:pt>
                <c:pt idx="402">
                  <c:v>8.1673190000000009</c:v>
                </c:pt>
                <c:pt idx="403">
                  <c:v>8.3615469999999998</c:v>
                </c:pt>
                <c:pt idx="404">
                  <c:v>8.2255880000000001</c:v>
                </c:pt>
                <c:pt idx="405">
                  <c:v>8.3129910000000002</c:v>
                </c:pt>
                <c:pt idx="406">
                  <c:v>7.943956</c:v>
                </c:pt>
                <c:pt idx="407">
                  <c:v>8.2547219999999992</c:v>
                </c:pt>
                <c:pt idx="408">
                  <c:v>8.2547219999999992</c:v>
                </c:pt>
                <c:pt idx="409">
                  <c:v>7.7594380000000003</c:v>
                </c:pt>
                <c:pt idx="410">
                  <c:v>7.9148209999999999</c:v>
                </c:pt>
                <c:pt idx="411">
                  <c:v>8.3421249999999993</c:v>
                </c:pt>
                <c:pt idx="412">
                  <c:v>8.7597170000000002</c:v>
                </c:pt>
                <c:pt idx="413">
                  <c:v>8.2644330000000004</c:v>
                </c:pt>
                <c:pt idx="414">
                  <c:v>8.3809699999999996</c:v>
                </c:pt>
                <c:pt idx="415">
                  <c:v>8.2255880000000001</c:v>
                </c:pt>
                <c:pt idx="416">
                  <c:v>8.1187609999999992</c:v>
                </c:pt>
                <c:pt idx="417">
                  <c:v>8.0896270000000001</c:v>
                </c:pt>
                <c:pt idx="418">
                  <c:v>7.943956</c:v>
                </c:pt>
                <c:pt idx="419">
                  <c:v>7.8856869999999999</c:v>
                </c:pt>
                <c:pt idx="420">
                  <c:v>7.8565529999999999</c:v>
                </c:pt>
                <c:pt idx="421">
                  <c:v>7.8565529999999999</c:v>
                </c:pt>
                <c:pt idx="422">
                  <c:v>7.807995</c:v>
                </c:pt>
                <c:pt idx="423">
                  <c:v>7.778861</c:v>
                </c:pt>
                <c:pt idx="424">
                  <c:v>8.0896270000000001</c:v>
                </c:pt>
                <c:pt idx="425">
                  <c:v>8.0799149999999997</c:v>
                </c:pt>
                <c:pt idx="426">
                  <c:v>8.0410699999999995</c:v>
                </c:pt>
                <c:pt idx="427">
                  <c:v>8.0313590000000001</c:v>
                </c:pt>
                <c:pt idx="428">
                  <c:v>8.3615469999999998</c:v>
                </c:pt>
                <c:pt idx="429">
                  <c:v>8.6140450000000008</c:v>
                </c:pt>
                <c:pt idx="430">
                  <c:v>8.5946219999999993</c:v>
                </c:pt>
                <c:pt idx="431">
                  <c:v>8.4780840000000008</c:v>
                </c:pt>
                <c:pt idx="432">
                  <c:v>8.6626019999999997</c:v>
                </c:pt>
                <c:pt idx="433">
                  <c:v>9.0607710000000008</c:v>
                </c:pt>
                <c:pt idx="434">
                  <c:v>9.1384620000000005</c:v>
                </c:pt>
                <c:pt idx="435">
                  <c:v>9.0219249999999995</c:v>
                </c:pt>
                <c:pt idx="436">
                  <c:v>9.1093279999999996</c:v>
                </c:pt>
                <c:pt idx="437">
                  <c:v>9.6725919999999999</c:v>
                </c:pt>
                <c:pt idx="438">
                  <c:v>9.8765319999999992</c:v>
                </c:pt>
                <c:pt idx="439">
                  <c:v>10.090184000000001</c:v>
                </c:pt>
                <c:pt idx="440">
                  <c:v>10.459218</c:v>
                </c:pt>
                <c:pt idx="441">
                  <c:v>10.245566</c:v>
                </c:pt>
                <c:pt idx="442">
                  <c:v>10.585466</c:v>
                </c:pt>
                <c:pt idx="443">
                  <c:v>10.779696</c:v>
                </c:pt>
                <c:pt idx="444">
                  <c:v>10.973924</c:v>
                </c:pt>
                <c:pt idx="445">
                  <c:v>10.672869</c:v>
                </c:pt>
                <c:pt idx="446">
                  <c:v>10.653447</c:v>
                </c:pt>
                <c:pt idx="447">
                  <c:v>10.672869</c:v>
                </c:pt>
                <c:pt idx="448">
                  <c:v>10.799118</c:v>
                </c:pt>
                <c:pt idx="449">
                  <c:v>10.575754999999999</c:v>
                </c:pt>
                <c:pt idx="450">
                  <c:v>10.828252000000001</c:v>
                </c:pt>
                <c:pt idx="451">
                  <c:v>10.624312</c:v>
                </c:pt>
                <c:pt idx="452">
                  <c:v>10.517486</c:v>
                </c:pt>
                <c:pt idx="453">
                  <c:v>10.614601</c:v>
                </c:pt>
                <c:pt idx="454">
                  <c:v>10.517486</c:v>
                </c:pt>
                <c:pt idx="455">
                  <c:v>9.759995</c:v>
                </c:pt>
                <c:pt idx="456">
                  <c:v>9.6434569999999997</c:v>
                </c:pt>
                <c:pt idx="457">
                  <c:v>9.4103820000000002</c:v>
                </c:pt>
                <c:pt idx="458">
                  <c:v>9.2549989999999998</c:v>
                </c:pt>
                <c:pt idx="459">
                  <c:v>9.3812479999999994</c:v>
                </c:pt>
                <c:pt idx="460">
                  <c:v>9.6143219999999996</c:v>
                </c:pt>
                <c:pt idx="461">
                  <c:v>9.5269200000000005</c:v>
                </c:pt>
                <c:pt idx="462">
                  <c:v>9.3618260000000006</c:v>
                </c:pt>
                <c:pt idx="463">
                  <c:v>9.4880750000000003</c:v>
                </c:pt>
                <c:pt idx="464">
                  <c:v>9.3909599999999998</c:v>
                </c:pt>
                <c:pt idx="465">
                  <c:v>9.0899049999999999</c:v>
                </c:pt>
                <c:pt idx="466">
                  <c:v>9.0996170000000003</c:v>
                </c:pt>
                <c:pt idx="467">
                  <c:v>9.1967309999999998</c:v>
                </c:pt>
                <c:pt idx="468">
                  <c:v>9.0996170000000003</c:v>
                </c:pt>
                <c:pt idx="469">
                  <c:v>8.9248100000000008</c:v>
                </c:pt>
                <c:pt idx="470">
                  <c:v>9.0413479999999993</c:v>
                </c:pt>
                <c:pt idx="471">
                  <c:v>9.0316369999999999</c:v>
                </c:pt>
                <c:pt idx="472">
                  <c:v>9.3521140000000003</c:v>
                </c:pt>
                <c:pt idx="473">
                  <c:v>8.9442339999999998</c:v>
                </c:pt>
                <c:pt idx="474">
                  <c:v>9.0413479999999993</c:v>
                </c:pt>
                <c:pt idx="475">
                  <c:v>9.2549989999999998</c:v>
                </c:pt>
                <c:pt idx="476">
                  <c:v>9.4589400000000001</c:v>
                </c:pt>
                <c:pt idx="477">
                  <c:v>9.2549989999999998</c:v>
                </c:pt>
                <c:pt idx="478">
                  <c:v>9.3424019999999999</c:v>
                </c:pt>
                <c:pt idx="479">
                  <c:v>9.5949000000000009</c:v>
                </c:pt>
                <c:pt idx="480">
                  <c:v>9.5269200000000005</c:v>
                </c:pt>
                <c:pt idx="481">
                  <c:v>9.7114370000000001</c:v>
                </c:pt>
                <c:pt idx="482">
                  <c:v>9.7794170000000005</c:v>
                </c:pt>
                <c:pt idx="483">
                  <c:v>9.6337460000000004</c:v>
                </c:pt>
                <c:pt idx="484">
                  <c:v>9.7211490000000005</c:v>
                </c:pt>
                <c:pt idx="485">
                  <c:v>10.022202999999999</c:v>
                </c:pt>
                <c:pt idx="486">
                  <c:v>10.177586</c:v>
                </c:pt>
                <c:pt idx="487">
                  <c:v>10.07076</c:v>
                </c:pt>
                <c:pt idx="488">
                  <c:v>9.9930690000000002</c:v>
                </c:pt>
                <c:pt idx="489">
                  <c:v>9.5269200000000005</c:v>
                </c:pt>
                <c:pt idx="490">
                  <c:v>9.624034</c:v>
                </c:pt>
                <c:pt idx="491">
                  <c:v>9.9639349999999993</c:v>
                </c:pt>
                <c:pt idx="492">
                  <c:v>9.8376859999999997</c:v>
                </c:pt>
                <c:pt idx="493">
                  <c:v>9.9542230000000007</c:v>
                </c:pt>
                <c:pt idx="494">
                  <c:v>10.13874</c:v>
                </c:pt>
                <c:pt idx="495">
                  <c:v>10.226143</c:v>
                </c:pt>
                <c:pt idx="496">
                  <c:v>10.507775000000001</c:v>
                </c:pt>
                <c:pt idx="497">
                  <c:v>10.439795</c:v>
                </c:pt>
                <c:pt idx="498">
                  <c:v>10.090184000000001</c:v>
                </c:pt>
                <c:pt idx="499">
                  <c:v>10.177586</c:v>
                </c:pt>
                <c:pt idx="500">
                  <c:v>10.177586</c:v>
                </c:pt>
                <c:pt idx="501">
                  <c:v>10.099894000000001</c:v>
                </c:pt>
                <c:pt idx="502">
                  <c:v>10.507775000000001</c:v>
                </c:pt>
                <c:pt idx="503">
                  <c:v>10.643735</c:v>
                </c:pt>
                <c:pt idx="504">
                  <c:v>10.731138</c:v>
                </c:pt>
                <c:pt idx="505">
                  <c:v>10.556331999999999</c:v>
                </c:pt>
                <c:pt idx="506">
                  <c:v>10.643735</c:v>
                </c:pt>
                <c:pt idx="507">
                  <c:v>10.682581000000001</c:v>
                </c:pt>
                <c:pt idx="508">
                  <c:v>10.847675000000001</c:v>
                </c:pt>
                <c:pt idx="509">
                  <c:v>10.847675000000001</c:v>
                </c:pt>
                <c:pt idx="510">
                  <c:v>10.595178000000001</c:v>
                </c:pt>
                <c:pt idx="511">
                  <c:v>10.711715</c:v>
                </c:pt>
                <c:pt idx="512">
                  <c:v>11.041904000000001</c:v>
                </c:pt>
                <c:pt idx="513">
                  <c:v>11.100173</c:v>
                </c:pt>
                <c:pt idx="514">
                  <c:v>10.847675000000001</c:v>
                </c:pt>
                <c:pt idx="515">
                  <c:v>11.061327</c:v>
                </c:pt>
                <c:pt idx="516">
                  <c:v>10.109605999999999</c:v>
                </c:pt>
                <c:pt idx="517">
                  <c:v>9.8473980000000001</c:v>
                </c:pt>
                <c:pt idx="518">
                  <c:v>10.274701</c:v>
                </c:pt>
                <c:pt idx="519">
                  <c:v>10.235855000000001</c:v>
                </c:pt>
                <c:pt idx="520">
                  <c:v>10.430083</c:v>
                </c:pt>
                <c:pt idx="521">
                  <c:v>10.944789999999999</c:v>
                </c:pt>
                <c:pt idx="522">
                  <c:v>11.041904000000001</c:v>
                </c:pt>
                <c:pt idx="523">
                  <c:v>11.459496</c:v>
                </c:pt>
                <c:pt idx="524">
                  <c:v>11.410939000000001</c:v>
                </c:pt>
                <c:pt idx="525">
                  <c:v>11.750838999999999</c:v>
                </c:pt>
                <c:pt idx="526">
                  <c:v>11.177864</c:v>
                </c:pt>
                <c:pt idx="527">
                  <c:v>9.8862430000000003</c:v>
                </c:pt>
                <c:pt idx="528">
                  <c:v>10.274701</c:v>
                </c:pt>
                <c:pt idx="529">
                  <c:v>10.303834999999999</c:v>
                </c:pt>
                <c:pt idx="530">
                  <c:v>9.9833569999999998</c:v>
                </c:pt>
                <c:pt idx="531">
                  <c:v>10.080472</c:v>
                </c:pt>
                <c:pt idx="532">
                  <c:v>9.8765319999999992</c:v>
                </c:pt>
                <c:pt idx="533">
                  <c:v>9.7502829999999996</c:v>
                </c:pt>
                <c:pt idx="534">
                  <c:v>9.9930690000000002</c:v>
                </c:pt>
                <c:pt idx="535">
                  <c:v>10.148452000000001</c:v>
                </c:pt>
                <c:pt idx="536">
                  <c:v>9.9639349999999993</c:v>
                </c:pt>
                <c:pt idx="537">
                  <c:v>10.323257999999999</c:v>
                </c:pt>
                <c:pt idx="538">
                  <c:v>10.595178000000001</c:v>
                </c:pt>
                <c:pt idx="539">
                  <c:v>10.886521</c:v>
                </c:pt>
                <c:pt idx="540">
                  <c:v>10.905944</c:v>
                </c:pt>
                <c:pt idx="541">
                  <c:v>10.721427</c:v>
                </c:pt>
                <c:pt idx="542">
                  <c:v>10.216431999999999</c:v>
                </c:pt>
                <c:pt idx="543">
                  <c:v>10.818541</c:v>
                </c:pt>
                <c:pt idx="544">
                  <c:v>10.750560999999999</c:v>
                </c:pt>
                <c:pt idx="545">
                  <c:v>10.837963999999999</c:v>
                </c:pt>
                <c:pt idx="546">
                  <c:v>10.634024</c:v>
                </c:pt>
                <c:pt idx="547">
                  <c:v>10.799118</c:v>
                </c:pt>
                <c:pt idx="548">
                  <c:v>10.449507000000001</c:v>
                </c:pt>
                <c:pt idx="549">
                  <c:v>10.323257999999999</c:v>
                </c:pt>
                <c:pt idx="550">
                  <c:v>10.682581000000001</c:v>
                </c:pt>
                <c:pt idx="551">
                  <c:v>10.595178000000001</c:v>
                </c:pt>
                <c:pt idx="552">
                  <c:v>10.410660999999999</c:v>
                </c:pt>
                <c:pt idx="553">
                  <c:v>10.769983999999999</c:v>
                </c:pt>
                <c:pt idx="554">
                  <c:v>10.439795</c:v>
                </c:pt>
                <c:pt idx="555">
                  <c:v>10.507775000000001</c:v>
                </c:pt>
                <c:pt idx="556">
                  <c:v>10.653447</c:v>
                </c:pt>
                <c:pt idx="557">
                  <c:v>10.488352000000001</c:v>
                </c:pt>
                <c:pt idx="558">
                  <c:v>9.9347999999999992</c:v>
                </c:pt>
                <c:pt idx="559">
                  <c:v>9.7114370000000001</c:v>
                </c:pt>
                <c:pt idx="560">
                  <c:v>9.6531680000000009</c:v>
                </c:pt>
                <c:pt idx="561">
                  <c:v>9.3812479999999994</c:v>
                </c:pt>
                <c:pt idx="562">
                  <c:v>9.0607710000000008</c:v>
                </c:pt>
                <c:pt idx="563">
                  <c:v>9.1967309999999998</c:v>
                </c:pt>
                <c:pt idx="564">
                  <c:v>9.1384620000000005</c:v>
                </c:pt>
                <c:pt idx="565">
                  <c:v>9.1481739999999991</c:v>
                </c:pt>
                <c:pt idx="566">
                  <c:v>9.1967309999999998</c:v>
                </c:pt>
                <c:pt idx="567">
                  <c:v>9.371537</c:v>
                </c:pt>
                <c:pt idx="568">
                  <c:v>9.2064419999999991</c:v>
                </c:pt>
                <c:pt idx="569">
                  <c:v>8.9636560000000003</c:v>
                </c:pt>
                <c:pt idx="570">
                  <c:v>9.0219249999999995</c:v>
                </c:pt>
                <c:pt idx="571">
                  <c:v>9.0996170000000003</c:v>
                </c:pt>
                <c:pt idx="572">
                  <c:v>9.0510590000000004</c:v>
                </c:pt>
                <c:pt idx="573">
                  <c:v>9.11904</c:v>
                </c:pt>
                <c:pt idx="574">
                  <c:v>8.8082729999999998</c:v>
                </c:pt>
                <c:pt idx="575">
                  <c:v>8.7985629999999997</c:v>
                </c:pt>
                <c:pt idx="576">
                  <c:v>8.9927910000000004</c:v>
                </c:pt>
                <c:pt idx="577">
                  <c:v>9.0122129999999991</c:v>
                </c:pt>
                <c:pt idx="578">
                  <c:v>8.9927910000000004</c:v>
                </c:pt>
                <c:pt idx="579">
                  <c:v>8.7694279999999996</c:v>
                </c:pt>
                <c:pt idx="580">
                  <c:v>8.8665420000000008</c:v>
                </c:pt>
                <c:pt idx="581">
                  <c:v>9.1870200000000004</c:v>
                </c:pt>
                <c:pt idx="582">
                  <c:v>9.4298059999999992</c:v>
                </c:pt>
                <c:pt idx="583">
                  <c:v>9.2549989999999998</c:v>
                </c:pt>
                <c:pt idx="584">
                  <c:v>8.8859650000000006</c:v>
                </c:pt>
                <c:pt idx="585">
                  <c:v>8.8471189999999993</c:v>
                </c:pt>
                <c:pt idx="586">
                  <c:v>8.7985629999999997</c:v>
                </c:pt>
                <c:pt idx="587">
                  <c:v>8.44895</c:v>
                </c:pt>
                <c:pt idx="588">
                  <c:v>8.3615469999999998</c:v>
                </c:pt>
                <c:pt idx="589">
                  <c:v>8.3032789999999999</c:v>
                </c:pt>
                <c:pt idx="590">
                  <c:v>8.4003929999999993</c:v>
                </c:pt>
                <c:pt idx="591">
                  <c:v>8.3129910000000002</c:v>
                </c:pt>
                <c:pt idx="592">
                  <c:v>8.6237560000000002</c:v>
                </c:pt>
                <c:pt idx="593">
                  <c:v>8.9345219999999994</c:v>
                </c:pt>
                <c:pt idx="594">
                  <c:v>9.0122129999999991</c:v>
                </c:pt>
                <c:pt idx="595">
                  <c:v>9.1093279999999996</c:v>
                </c:pt>
                <c:pt idx="596">
                  <c:v>9.0122129999999991</c:v>
                </c:pt>
                <c:pt idx="597">
                  <c:v>9.2258650000000006</c:v>
                </c:pt>
                <c:pt idx="598">
                  <c:v>9.177308</c:v>
                </c:pt>
                <c:pt idx="599">
                  <c:v>9.0025030000000008</c:v>
                </c:pt>
                <c:pt idx="600">
                  <c:v>8.9636560000000003</c:v>
                </c:pt>
                <c:pt idx="601">
                  <c:v>8.7014479999999992</c:v>
                </c:pt>
                <c:pt idx="602">
                  <c:v>9.0996170000000003</c:v>
                </c:pt>
                <c:pt idx="603">
                  <c:v>8.8859650000000006</c:v>
                </c:pt>
                <c:pt idx="604">
                  <c:v>8.8082729999999998</c:v>
                </c:pt>
                <c:pt idx="605">
                  <c:v>8.8665420000000008</c:v>
                </c:pt>
                <c:pt idx="606">
                  <c:v>8.7597170000000002</c:v>
                </c:pt>
                <c:pt idx="607">
                  <c:v>8.8956759999999999</c:v>
                </c:pt>
                <c:pt idx="608">
                  <c:v>8.9636560000000003</c:v>
                </c:pt>
                <c:pt idx="609">
                  <c:v>8.8956759999999999</c:v>
                </c:pt>
                <c:pt idx="610">
                  <c:v>9.1967309999999998</c:v>
                </c:pt>
                <c:pt idx="611">
                  <c:v>9.4880750000000003</c:v>
                </c:pt>
                <c:pt idx="612">
                  <c:v>9.8668200000000006</c:v>
                </c:pt>
                <c:pt idx="613">
                  <c:v>9.8473980000000001</c:v>
                </c:pt>
                <c:pt idx="614">
                  <c:v>9.9833569999999998</c:v>
                </c:pt>
                <c:pt idx="615">
                  <c:v>9.8376859999999997</c:v>
                </c:pt>
                <c:pt idx="616">
                  <c:v>9.6046119999999995</c:v>
                </c:pt>
                <c:pt idx="617">
                  <c:v>9.5560539999999996</c:v>
                </c:pt>
                <c:pt idx="618">
                  <c:v>9.4686509999999995</c:v>
                </c:pt>
                <c:pt idx="619">
                  <c:v>9.7308610000000009</c:v>
                </c:pt>
                <c:pt idx="620">
                  <c:v>9.818263</c:v>
                </c:pt>
                <c:pt idx="621">
                  <c:v>9.7017260000000007</c:v>
                </c:pt>
                <c:pt idx="622">
                  <c:v>9.8959539999999997</c:v>
                </c:pt>
                <c:pt idx="623">
                  <c:v>9.9153769999999994</c:v>
                </c:pt>
                <c:pt idx="624">
                  <c:v>9.7114370000000001</c:v>
                </c:pt>
                <c:pt idx="625">
                  <c:v>9.8473980000000001</c:v>
                </c:pt>
                <c:pt idx="626">
                  <c:v>9.8571080000000002</c:v>
                </c:pt>
                <c:pt idx="627">
                  <c:v>9.7502829999999996</c:v>
                </c:pt>
                <c:pt idx="628">
                  <c:v>9.3618260000000006</c:v>
                </c:pt>
                <c:pt idx="629">
                  <c:v>9.3618260000000006</c:v>
                </c:pt>
                <c:pt idx="630">
                  <c:v>9.3521140000000003</c:v>
                </c:pt>
                <c:pt idx="631">
                  <c:v>9.4200940000000006</c:v>
                </c:pt>
                <c:pt idx="632">
                  <c:v>9.4200940000000006</c:v>
                </c:pt>
                <c:pt idx="633">
                  <c:v>9.4880750000000003</c:v>
                </c:pt>
                <c:pt idx="634">
                  <c:v>9.7502829999999996</c:v>
                </c:pt>
                <c:pt idx="635">
                  <c:v>9.6531680000000009</c:v>
                </c:pt>
                <c:pt idx="636">
                  <c:v>9.9930690000000002</c:v>
                </c:pt>
                <c:pt idx="637">
                  <c:v>9.8959539999999997</c:v>
                </c:pt>
                <c:pt idx="638">
                  <c:v>10.002781000000001</c:v>
                </c:pt>
                <c:pt idx="639">
                  <c:v>9.9153769999999994</c:v>
                </c:pt>
                <c:pt idx="640">
                  <c:v>9.2841339999999999</c:v>
                </c:pt>
                <c:pt idx="641">
                  <c:v>9.2161539999999995</c:v>
                </c:pt>
                <c:pt idx="642">
                  <c:v>9.0607710000000008</c:v>
                </c:pt>
                <c:pt idx="643">
                  <c:v>9.2744230000000005</c:v>
                </c:pt>
                <c:pt idx="644">
                  <c:v>9.4006720000000001</c:v>
                </c:pt>
                <c:pt idx="645">
                  <c:v>9.4395170000000004</c:v>
                </c:pt>
                <c:pt idx="646">
                  <c:v>9.5560539999999996</c:v>
                </c:pt>
                <c:pt idx="647">
                  <c:v>9.5172089999999994</c:v>
                </c:pt>
                <c:pt idx="648">
                  <c:v>9.5366309999999999</c:v>
                </c:pt>
                <c:pt idx="649">
                  <c:v>9.7114370000000001</c:v>
                </c:pt>
                <c:pt idx="650">
                  <c:v>9.759995</c:v>
                </c:pt>
                <c:pt idx="651">
                  <c:v>9.7114370000000001</c:v>
                </c:pt>
                <c:pt idx="652">
                  <c:v>9.3424019999999999</c:v>
                </c:pt>
                <c:pt idx="653">
                  <c:v>9.4492279999999997</c:v>
                </c:pt>
                <c:pt idx="654">
                  <c:v>9.4298059999999992</c:v>
                </c:pt>
                <c:pt idx="655">
                  <c:v>9.7308610000000009</c:v>
                </c:pt>
                <c:pt idx="656">
                  <c:v>9.818263</c:v>
                </c:pt>
                <c:pt idx="657">
                  <c:v>9.8473980000000001</c:v>
                </c:pt>
                <c:pt idx="658">
                  <c:v>10.352392</c:v>
                </c:pt>
                <c:pt idx="659">
                  <c:v>10.410660999999999</c:v>
                </c:pt>
                <c:pt idx="660">
                  <c:v>10.964213000000001</c:v>
                </c:pt>
                <c:pt idx="661">
                  <c:v>10.896233000000001</c:v>
                </c:pt>
                <c:pt idx="662">
                  <c:v>10.905944</c:v>
                </c:pt>
                <c:pt idx="663">
                  <c:v>11.197286999999999</c:v>
                </c:pt>
                <c:pt idx="664">
                  <c:v>11.488630000000001</c:v>
                </c:pt>
                <c:pt idx="665">
                  <c:v>11.595456</c:v>
                </c:pt>
                <c:pt idx="666">
                  <c:v>11.517764</c:v>
                </c:pt>
                <c:pt idx="667">
                  <c:v>11.440073</c:v>
                </c:pt>
                <c:pt idx="668">
                  <c:v>11.313824</c:v>
                </c:pt>
                <c:pt idx="669">
                  <c:v>11.236133000000001</c:v>
                </c:pt>
                <c:pt idx="670">
                  <c:v>11.168153</c:v>
                </c:pt>
                <c:pt idx="671">
                  <c:v>11.527476</c:v>
                </c:pt>
                <c:pt idx="672">
                  <c:v>11.877087</c:v>
                </c:pt>
                <c:pt idx="673">
                  <c:v>12.216988000000001</c:v>
                </c:pt>
                <c:pt idx="674">
                  <c:v>12.605445</c:v>
                </c:pt>
                <c:pt idx="675">
                  <c:v>12.615157</c:v>
                </c:pt>
                <c:pt idx="676">
                  <c:v>12.605445</c:v>
                </c:pt>
                <c:pt idx="677">
                  <c:v>12.731693999999999</c:v>
                </c:pt>
                <c:pt idx="678">
                  <c:v>12.916212</c:v>
                </c:pt>
                <c:pt idx="679">
                  <c:v>12.964769</c:v>
                </c:pt>
                <c:pt idx="680">
                  <c:v>13.052171</c:v>
                </c:pt>
                <c:pt idx="681">
                  <c:v>13.236689</c:v>
                </c:pt>
                <c:pt idx="682">
                  <c:v>13.518321</c:v>
                </c:pt>
                <c:pt idx="683">
                  <c:v>13.430918</c:v>
                </c:pt>
                <c:pt idx="684">
                  <c:v>13.217266</c:v>
                </c:pt>
                <c:pt idx="685">
                  <c:v>13.605724</c:v>
                </c:pt>
                <c:pt idx="686">
                  <c:v>13.38236</c:v>
                </c:pt>
                <c:pt idx="687">
                  <c:v>13.528032</c:v>
                </c:pt>
                <c:pt idx="688">
                  <c:v>13.761107000000001</c:v>
                </c:pt>
                <c:pt idx="689">
                  <c:v>13.537743000000001</c:v>
                </c:pt>
                <c:pt idx="690">
                  <c:v>13.285246000000001</c:v>
                </c:pt>
                <c:pt idx="691">
                  <c:v>13.440628999999999</c:v>
                </c:pt>
                <c:pt idx="692">
                  <c:v>13.489186999999999</c:v>
                </c:pt>
                <c:pt idx="693">
                  <c:v>13.421206</c:v>
                </c:pt>
                <c:pt idx="694">
                  <c:v>13.460051999999999</c:v>
                </c:pt>
                <c:pt idx="695">
                  <c:v>13.528032</c:v>
                </c:pt>
                <c:pt idx="696">
                  <c:v>14.05245</c:v>
                </c:pt>
                <c:pt idx="697">
                  <c:v>14.431195000000001</c:v>
                </c:pt>
                <c:pt idx="698">
                  <c:v>14.198121</c:v>
                </c:pt>
                <c:pt idx="699">
                  <c:v>14.266101000000001</c:v>
                </c:pt>
                <c:pt idx="700">
                  <c:v>14.081583999999999</c:v>
                </c:pt>
                <c:pt idx="701">
                  <c:v>14.353503999999999</c:v>
                </c:pt>
                <c:pt idx="702">
                  <c:v>13.829086</c:v>
                </c:pt>
                <c:pt idx="703">
                  <c:v>14.033027000000001</c:v>
                </c:pt>
                <c:pt idx="704">
                  <c:v>13.887354999999999</c:v>
                </c:pt>
                <c:pt idx="705">
                  <c:v>13.421206</c:v>
                </c:pt>
                <c:pt idx="706">
                  <c:v>13.168709</c:v>
                </c:pt>
                <c:pt idx="707">
                  <c:v>13.353225999999999</c:v>
                </c:pt>
                <c:pt idx="708">
                  <c:v>13.615435</c:v>
                </c:pt>
                <c:pt idx="709">
                  <c:v>13.498896999999999</c:v>
                </c:pt>
                <c:pt idx="710">
                  <c:v>13.858221</c:v>
                </c:pt>
                <c:pt idx="711">
                  <c:v>13.858221</c:v>
                </c:pt>
                <c:pt idx="712">
                  <c:v>14.39235</c:v>
                </c:pt>
                <c:pt idx="713">
                  <c:v>15.198399</c:v>
                </c:pt>
                <c:pt idx="714">
                  <c:v>15.402339</c:v>
                </c:pt>
                <c:pt idx="715">
                  <c:v>15.217822</c:v>
                </c:pt>
                <c:pt idx="716">
                  <c:v>15.441185000000001</c:v>
                </c:pt>
                <c:pt idx="717">
                  <c:v>15.771374</c:v>
                </c:pt>
                <c:pt idx="718">
                  <c:v>15.761661999999999</c:v>
                </c:pt>
                <c:pt idx="719">
                  <c:v>15.567435</c:v>
                </c:pt>
                <c:pt idx="720">
                  <c:v>15.887912</c:v>
                </c:pt>
                <c:pt idx="721">
                  <c:v>15.810219999999999</c:v>
                </c:pt>
                <c:pt idx="722">
                  <c:v>15.5383</c:v>
                </c:pt>
                <c:pt idx="723">
                  <c:v>15.800509</c:v>
                </c:pt>
                <c:pt idx="724">
                  <c:v>16.062718</c:v>
                </c:pt>
                <c:pt idx="725">
                  <c:v>16.577423</c:v>
                </c:pt>
                <c:pt idx="726">
                  <c:v>16.35406</c:v>
                </c:pt>
                <c:pt idx="727">
                  <c:v>16.227810999999999</c:v>
                </c:pt>
                <c:pt idx="728">
                  <c:v>15.839354</c:v>
                </c:pt>
                <c:pt idx="729">
                  <c:v>16.072427999999999</c:v>
                </c:pt>
                <c:pt idx="730">
                  <c:v>16.111274999999999</c:v>
                </c:pt>
                <c:pt idx="731">
                  <c:v>16.033583</c:v>
                </c:pt>
                <c:pt idx="732">
                  <c:v>15.781084999999999</c:v>
                </c:pt>
                <c:pt idx="733">
                  <c:v>14.508887</c:v>
                </c:pt>
                <c:pt idx="734">
                  <c:v>14.139853</c:v>
                </c:pt>
                <c:pt idx="735">
                  <c:v>14.32437</c:v>
                </c:pt>
                <c:pt idx="736">
                  <c:v>13.974759000000001</c:v>
                </c:pt>
                <c:pt idx="737">
                  <c:v>14.499176</c:v>
                </c:pt>
                <c:pt idx="738">
                  <c:v>14.372927000000001</c:v>
                </c:pt>
                <c:pt idx="739">
                  <c:v>14.809941999999999</c:v>
                </c:pt>
                <c:pt idx="740">
                  <c:v>15.101285000000001</c:v>
                </c:pt>
                <c:pt idx="741">
                  <c:v>15.033303999999999</c:v>
                </c:pt>
                <c:pt idx="742">
                  <c:v>14.479753000000001</c:v>
                </c:pt>
                <c:pt idx="743">
                  <c:v>15.412051</c:v>
                </c:pt>
                <c:pt idx="744">
                  <c:v>15.081861999999999</c:v>
                </c:pt>
                <c:pt idx="745">
                  <c:v>14.712827000000001</c:v>
                </c:pt>
                <c:pt idx="746">
                  <c:v>14.819653000000001</c:v>
                </c:pt>
                <c:pt idx="747">
                  <c:v>14.703116</c:v>
                </c:pt>
                <c:pt idx="748">
                  <c:v>16.237521999999998</c:v>
                </c:pt>
                <c:pt idx="749">
                  <c:v>15.994736</c:v>
                </c:pt>
                <c:pt idx="750">
                  <c:v>15.819932</c:v>
                </c:pt>
                <c:pt idx="751">
                  <c:v>16.324925</c:v>
                </c:pt>
                <c:pt idx="752">
                  <c:v>16.460887</c:v>
                </c:pt>
                <c:pt idx="753">
                  <c:v>16.645403000000002</c:v>
                </c:pt>
                <c:pt idx="754">
                  <c:v>16.35406</c:v>
                </c:pt>
                <c:pt idx="755">
                  <c:v>16.985302999999998</c:v>
                </c:pt>
                <c:pt idx="756">
                  <c:v>17.441739999999999</c:v>
                </c:pt>
                <c:pt idx="757">
                  <c:v>17.538855000000002</c:v>
                </c:pt>
                <c:pt idx="758">
                  <c:v>17.558278000000001</c:v>
                </c:pt>
                <c:pt idx="759">
                  <c:v>18.121542000000002</c:v>
                </c:pt>
                <c:pt idx="760">
                  <c:v>17.189245</c:v>
                </c:pt>
                <c:pt idx="761">
                  <c:v>17.606835</c:v>
                </c:pt>
                <c:pt idx="762">
                  <c:v>17.373760999999998</c:v>
                </c:pt>
                <c:pt idx="763">
                  <c:v>17.723372999999999</c:v>
                </c:pt>
                <c:pt idx="764">
                  <c:v>18.412883999999998</c:v>
                </c:pt>
                <c:pt idx="765">
                  <c:v>18.102118000000001</c:v>
                </c:pt>
                <c:pt idx="766">
                  <c:v>18.005006000000002</c:v>
                </c:pt>
                <c:pt idx="767">
                  <c:v>17.830199</c:v>
                </c:pt>
                <c:pt idx="768">
                  <c:v>17.606835</c:v>
                </c:pt>
                <c:pt idx="769">
                  <c:v>17.655393</c:v>
                </c:pt>
                <c:pt idx="770">
                  <c:v>17.956447000000001</c:v>
                </c:pt>
                <c:pt idx="771">
                  <c:v>18.383751</c:v>
                </c:pt>
                <c:pt idx="772">
                  <c:v>18.17981</c:v>
                </c:pt>
                <c:pt idx="773">
                  <c:v>17.558278000000001</c:v>
                </c:pt>
                <c:pt idx="774">
                  <c:v>17.577701999999999</c:v>
                </c:pt>
                <c:pt idx="775">
                  <c:v>17.490299</c:v>
                </c:pt>
                <c:pt idx="776">
                  <c:v>17.296068999999999</c:v>
                </c:pt>
                <c:pt idx="777">
                  <c:v>17.567990000000002</c:v>
                </c:pt>
                <c:pt idx="778">
                  <c:v>17.053283</c:v>
                </c:pt>
                <c:pt idx="779">
                  <c:v>16.985302999999998</c:v>
                </c:pt>
                <c:pt idx="780">
                  <c:v>17.849620999999999</c:v>
                </c:pt>
                <c:pt idx="781">
                  <c:v>18.053561999999999</c:v>
                </c:pt>
                <c:pt idx="782">
                  <c:v>17.985582000000001</c:v>
                </c:pt>
                <c:pt idx="783">
                  <c:v>17.548566999999998</c:v>
                </c:pt>
                <c:pt idx="784">
                  <c:v>18.170097999999999</c:v>
                </c:pt>
                <c:pt idx="785">
                  <c:v>18.306059999999999</c:v>
                </c:pt>
                <c:pt idx="786">
                  <c:v>18.276924999999999</c:v>
                </c:pt>
                <c:pt idx="787">
                  <c:v>18.422595999999999</c:v>
                </c:pt>
                <c:pt idx="788">
                  <c:v>18.150677000000002</c:v>
                </c:pt>
                <c:pt idx="789">
                  <c:v>17.878755999999999</c:v>
                </c:pt>
                <c:pt idx="790">
                  <c:v>17.752507999999999</c:v>
                </c:pt>
                <c:pt idx="791">
                  <c:v>16.859055999999999</c:v>
                </c:pt>
                <c:pt idx="792">
                  <c:v>17.626258</c:v>
                </c:pt>
                <c:pt idx="793">
                  <c:v>17.878755999999999</c:v>
                </c:pt>
                <c:pt idx="794">
                  <c:v>18.150677000000002</c:v>
                </c:pt>
                <c:pt idx="795">
                  <c:v>18.170097999999999</c:v>
                </c:pt>
                <c:pt idx="796">
                  <c:v>18.801342999999999</c:v>
                </c:pt>
                <c:pt idx="797">
                  <c:v>18.442018999999998</c:v>
                </c:pt>
                <c:pt idx="798">
                  <c:v>17.878755999999999</c:v>
                </c:pt>
                <c:pt idx="799">
                  <c:v>18.451730999999999</c:v>
                </c:pt>
                <c:pt idx="800">
                  <c:v>18.480865999999999</c:v>
                </c:pt>
                <c:pt idx="801">
                  <c:v>18.772207999999999</c:v>
                </c:pt>
                <c:pt idx="802">
                  <c:v>18.160388000000001</c:v>
                </c:pt>
                <c:pt idx="803">
                  <c:v>18.315771000000002</c:v>
                </c:pt>
                <c:pt idx="804">
                  <c:v>18.733363000000001</c:v>
                </c:pt>
                <c:pt idx="805">
                  <c:v>18.879034000000001</c:v>
                </c:pt>
                <c:pt idx="806">
                  <c:v>18.733363000000001</c:v>
                </c:pt>
                <c:pt idx="807">
                  <c:v>19.345182999999999</c:v>
                </c:pt>
                <c:pt idx="808">
                  <c:v>19.966714</c:v>
                </c:pt>
                <c:pt idx="809">
                  <c:v>19.704507</c:v>
                </c:pt>
                <c:pt idx="810">
                  <c:v>19.782198000000001</c:v>
                </c:pt>
                <c:pt idx="811">
                  <c:v>19.85989</c:v>
                </c:pt>
                <c:pt idx="812">
                  <c:v>20.199788999999999</c:v>
                </c:pt>
                <c:pt idx="813">
                  <c:v>20.860167000000001</c:v>
                </c:pt>
                <c:pt idx="814">
                  <c:v>21.268046999999999</c:v>
                </c:pt>
                <c:pt idx="815">
                  <c:v>20.704784</c:v>
                </c:pt>
                <c:pt idx="816">
                  <c:v>20.578536</c:v>
                </c:pt>
                <c:pt idx="817">
                  <c:v>20.617381000000002</c:v>
                </c:pt>
                <c:pt idx="818">
                  <c:v>21.413717999999999</c:v>
                </c:pt>
                <c:pt idx="819">
                  <c:v>21.316604999999999</c:v>
                </c:pt>
                <c:pt idx="820">
                  <c:v>21.083528999999999</c:v>
                </c:pt>
                <c:pt idx="821">
                  <c:v>20.374594999999999</c:v>
                </c:pt>
                <c:pt idx="822">
                  <c:v>20.433031</c:v>
                </c:pt>
                <c:pt idx="823">
                  <c:v>20.510945</c:v>
                </c:pt>
                <c:pt idx="824">
                  <c:v>20.033719999999999</c:v>
                </c:pt>
                <c:pt idx="825">
                  <c:v>20.491468000000001</c:v>
                </c:pt>
                <c:pt idx="826">
                  <c:v>19.040312</c:v>
                </c:pt>
                <c:pt idx="827">
                  <c:v>18.543610000000001</c:v>
                </c:pt>
                <c:pt idx="828">
                  <c:v>19.020835000000002</c:v>
                </c:pt>
                <c:pt idx="829">
                  <c:v>19.313013000000002</c:v>
                </c:pt>
                <c:pt idx="830">
                  <c:v>18.631262</c:v>
                </c:pt>
                <c:pt idx="831">
                  <c:v>18.689699000000001</c:v>
                </c:pt>
                <c:pt idx="832">
                  <c:v>19.050052000000001</c:v>
                </c:pt>
                <c:pt idx="833">
                  <c:v>19.722062999999999</c:v>
                </c:pt>
                <c:pt idx="834">
                  <c:v>19.595452999999999</c:v>
                </c:pt>
                <c:pt idx="835">
                  <c:v>19.741541999999999</c:v>
                </c:pt>
                <c:pt idx="836">
                  <c:v>18.611785000000001</c:v>
                </c:pt>
                <c:pt idx="837">
                  <c:v>18.631262</c:v>
                </c:pt>
                <c:pt idx="838">
                  <c:v>19.127966000000001</c:v>
                </c:pt>
                <c:pt idx="839">
                  <c:v>19.215620000000001</c:v>
                </c:pt>
                <c:pt idx="840">
                  <c:v>19.322752000000001</c:v>
                </c:pt>
                <c:pt idx="841">
                  <c:v>19.780498000000001</c:v>
                </c:pt>
                <c:pt idx="842">
                  <c:v>19.722062999999999</c:v>
                </c:pt>
                <c:pt idx="843">
                  <c:v>19.371448000000001</c:v>
                </c:pt>
                <c:pt idx="844">
                  <c:v>21.192696000000002</c:v>
                </c:pt>
                <c:pt idx="845">
                  <c:v>22.040013999999999</c:v>
                </c:pt>
                <c:pt idx="846">
                  <c:v>21.835488999999999</c:v>
                </c:pt>
                <c:pt idx="847">
                  <c:v>21.592006999999999</c:v>
                </c:pt>
                <c:pt idx="848">
                  <c:v>21.884184999999999</c:v>
                </c:pt>
                <c:pt idx="849">
                  <c:v>22.546457</c:v>
                </c:pt>
                <c:pt idx="850">
                  <c:v>22.712025000000001</c:v>
                </c:pt>
                <c:pt idx="851">
                  <c:v>22.702286000000001</c:v>
                </c:pt>
                <c:pt idx="852">
                  <c:v>22.838636999999999</c:v>
                </c:pt>
                <c:pt idx="853">
                  <c:v>22.692546</c:v>
                </c:pt>
                <c:pt idx="854">
                  <c:v>22.712025000000001</c:v>
                </c:pt>
                <c:pt idx="855">
                  <c:v>23.140554000000002</c:v>
                </c:pt>
                <c:pt idx="856">
                  <c:v>23.189250000000001</c:v>
                </c:pt>
                <c:pt idx="857">
                  <c:v>23.384036999999999</c:v>
                </c:pt>
                <c:pt idx="858">
                  <c:v>22.955507000000001</c:v>
                </c:pt>
                <c:pt idx="859">
                  <c:v>22.974986000000001</c:v>
                </c:pt>
                <c:pt idx="860">
                  <c:v>23.578821000000001</c:v>
                </c:pt>
                <c:pt idx="861">
                  <c:v>23.617778999999999</c:v>
                </c:pt>
                <c:pt idx="862">
                  <c:v>23.900220000000001</c:v>
                </c:pt>
                <c:pt idx="863">
                  <c:v>24.533273000000001</c:v>
                </c:pt>
                <c:pt idx="864">
                  <c:v>24.202137</c:v>
                </c:pt>
                <c:pt idx="865">
                  <c:v>23.598299999999998</c:v>
                </c:pt>
                <c:pt idx="866">
                  <c:v>23.617778999999999</c:v>
                </c:pt>
                <c:pt idx="867">
                  <c:v>23.871001</c:v>
                </c:pt>
                <c:pt idx="868">
                  <c:v>23.763867999999999</c:v>
                </c:pt>
                <c:pt idx="869">
                  <c:v>23.48143</c:v>
                </c:pt>
                <c:pt idx="870">
                  <c:v>23.393775999999999</c:v>
                </c:pt>
                <c:pt idx="871">
                  <c:v>23.783346999999999</c:v>
                </c:pt>
                <c:pt idx="872">
                  <c:v>24.143702000000001</c:v>
                </c:pt>
                <c:pt idx="873">
                  <c:v>24.357966000000001</c:v>
                </c:pt>
                <c:pt idx="874">
                  <c:v>24.046309000000001</c:v>
                </c:pt>
                <c:pt idx="875">
                  <c:v>24.825451000000001</c:v>
                </c:pt>
                <c:pt idx="876">
                  <c:v>24.942323999999999</c:v>
                </c:pt>
                <c:pt idx="877">
                  <c:v>25.633811999999999</c:v>
                </c:pt>
                <c:pt idx="878">
                  <c:v>25.624072999999999</c:v>
                </c:pt>
                <c:pt idx="879">
                  <c:v>25.458504999999999</c:v>
                </c:pt>
                <c:pt idx="880">
                  <c:v>25.663031</c:v>
                </c:pt>
                <c:pt idx="881">
                  <c:v>25.789641</c:v>
                </c:pt>
                <c:pt idx="882">
                  <c:v>25.692246999999998</c:v>
                </c:pt>
                <c:pt idx="883">
                  <c:v>26.003906000000001</c:v>
                </c:pt>
                <c:pt idx="884">
                  <c:v>26.784804000000001</c:v>
                </c:pt>
                <c:pt idx="885">
                  <c:v>26.804324999999999</c:v>
                </c:pt>
                <c:pt idx="886">
                  <c:v>26.238174000000001</c:v>
                </c:pt>
                <c:pt idx="887">
                  <c:v>26.042950000000001</c:v>
                </c:pt>
                <c:pt idx="888">
                  <c:v>26.247934999999998</c:v>
                </c:pt>
                <c:pt idx="889">
                  <c:v>26.814086</c:v>
                </c:pt>
                <c:pt idx="890">
                  <c:v>27.448567000000001</c:v>
                </c:pt>
                <c:pt idx="891">
                  <c:v>27.126446999999999</c:v>
                </c:pt>
                <c:pt idx="892">
                  <c:v>27.272864999999999</c:v>
                </c:pt>
                <c:pt idx="893">
                  <c:v>27.448567000000001</c:v>
                </c:pt>
                <c:pt idx="894">
                  <c:v>27.448567000000001</c:v>
                </c:pt>
                <c:pt idx="895">
                  <c:v>27.185013999999999</c:v>
                </c:pt>
                <c:pt idx="896">
                  <c:v>27.048355000000001</c:v>
                </c:pt>
                <c:pt idx="897">
                  <c:v>27.370477000000001</c:v>
                </c:pt>
                <c:pt idx="898">
                  <c:v>27.917106</c:v>
                </c:pt>
                <c:pt idx="899">
                  <c:v>28.473495</c:v>
                </c:pt>
                <c:pt idx="900">
                  <c:v>28.346599999999999</c:v>
                </c:pt>
                <c:pt idx="901">
                  <c:v>28.639436</c:v>
                </c:pt>
                <c:pt idx="902">
                  <c:v>28.288031</c:v>
                </c:pt>
                <c:pt idx="903">
                  <c:v>28.307554</c:v>
                </c:pt>
                <c:pt idx="904">
                  <c:v>27.380237000000001</c:v>
                </c:pt>
                <c:pt idx="905">
                  <c:v>26.950744</c:v>
                </c:pt>
                <c:pt idx="906">
                  <c:v>27.272864999999999</c:v>
                </c:pt>
                <c:pt idx="907">
                  <c:v>27.555938999999999</c:v>
                </c:pt>
                <c:pt idx="908">
                  <c:v>28.190418999999999</c:v>
                </c:pt>
                <c:pt idx="909">
                  <c:v>28.083046</c:v>
                </c:pt>
                <c:pt idx="910">
                  <c:v>26.999549999999999</c:v>
                </c:pt>
                <c:pt idx="911">
                  <c:v>27.536415999999999</c:v>
                </c:pt>
                <c:pt idx="912">
                  <c:v>27.692598</c:v>
                </c:pt>
                <c:pt idx="913">
                  <c:v>27.253342</c:v>
                </c:pt>
                <c:pt idx="914">
                  <c:v>26.296741999999998</c:v>
                </c:pt>
                <c:pt idx="915">
                  <c:v>26.462682999999998</c:v>
                </c:pt>
                <c:pt idx="916">
                  <c:v>26.853131999999999</c:v>
                </c:pt>
                <c:pt idx="917">
                  <c:v>26.892175999999999</c:v>
                </c:pt>
                <c:pt idx="918">
                  <c:v>26.911698999999999</c:v>
                </c:pt>
                <c:pt idx="919">
                  <c:v>27.175252</c:v>
                </c:pt>
                <c:pt idx="920">
                  <c:v>27.214296000000001</c:v>
                </c:pt>
                <c:pt idx="921">
                  <c:v>26.384592999999999</c:v>
                </c:pt>
                <c:pt idx="922">
                  <c:v>26.540773000000002</c:v>
                </c:pt>
                <c:pt idx="923">
                  <c:v>26.814086</c:v>
                </c:pt>
                <c:pt idx="924">
                  <c:v>27.038595999999998</c:v>
                </c:pt>
                <c:pt idx="925">
                  <c:v>28.532062</c:v>
                </c:pt>
                <c:pt idx="926">
                  <c:v>28.590630999999998</c:v>
                </c:pt>
                <c:pt idx="927">
                  <c:v>28.092808000000002</c:v>
                </c:pt>
                <c:pt idx="928">
                  <c:v>29.088450999999999</c:v>
                </c:pt>
                <c:pt idx="929">
                  <c:v>30.318366000000001</c:v>
                </c:pt>
                <c:pt idx="930">
                  <c:v>30.718575999999999</c:v>
                </c:pt>
                <c:pt idx="931">
                  <c:v>30.181709999999999</c:v>
                </c:pt>
                <c:pt idx="932">
                  <c:v>31.245681000000001</c:v>
                </c:pt>
                <c:pt idx="933">
                  <c:v>30.747861</c:v>
                </c:pt>
                <c:pt idx="934">
                  <c:v>30.825949999999999</c:v>
                </c:pt>
                <c:pt idx="935">
                  <c:v>30.328128</c:v>
                </c:pt>
                <c:pt idx="936">
                  <c:v>31.314012999999999</c:v>
                </c:pt>
                <c:pt idx="937">
                  <c:v>32.055864999999997</c:v>
                </c:pt>
                <c:pt idx="938">
                  <c:v>31.723983</c:v>
                </c:pt>
                <c:pt idx="939">
                  <c:v>30.367173000000001</c:v>
                </c:pt>
                <c:pt idx="940">
                  <c:v>29.859589</c:v>
                </c:pt>
                <c:pt idx="941">
                  <c:v>30.162186999999999</c:v>
                </c:pt>
                <c:pt idx="942">
                  <c:v>29.205587000000001</c:v>
                </c:pt>
                <c:pt idx="943">
                  <c:v>29.849827999999999</c:v>
                </c:pt>
                <c:pt idx="944">
                  <c:v>29.879111999999999</c:v>
                </c:pt>
                <c:pt idx="945">
                  <c:v>28.67848</c:v>
                </c:pt>
                <c:pt idx="946">
                  <c:v>29.225110000000001</c:v>
                </c:pt>
                <c:pt idx="947">
                  <c:v>29.3032</c:v>
                </c:pt>
                <c:pt idx="948">
                  <c:v>30.152425000000001</c:v>
                </c:pt>
                <c:pt idx="949">
                  <c:v>30.894279000000001</c:v>
                </c:pt>
                <c:pt idx="950">
                  <c:v>30.464784000000002</c:v>
                </c:pt>
                <c:pt idx="951">
                  <c:v>30.660008999999999</c:v>
                </c:pt>
                <c:pt idx="952">
                  <c:v>30.386693999999999</c:v>
                </c:pt>
                <c:pt idx="953">
                  <c:v>30.601443</c:v>
                </c:pt>
                <c:pt idx="954">
                  <c:v>30.591681000000001</c:v>
                </c:pt>
                <c:pt idx="955">
                  <c:v>30.181709999999999</c:v>
                </c:pt>
                <c:pt idx="956">
                  <c:v>29.898084000000001</c:v>
                </c:pt>
                <c:pt idx="957">
                  <c:v>31.140170999999999</c:v>
                </c:pt>
                <c:pt idx="958">
                  <c:v>31.061928999999999</c:v>
                </c:pt>
                <c:pt idx="959">
                  <c:v>31.736764000000001</c:v>
                </c:pt>
                <c:pt idx="960">
                  <c:v>32.509400999999997</c:v>
                </c:pt>
                <c:pt idx="961">
                  <c:v>32.773463</c:v>
                </c:pt>
                <c:pt idx="962">
                  <c:v>32.58764</c:v>
                </c:pt>
                <c:pt idx="963">
                  <c:v>32.480058</c:v>
                </c:pt>
                <c:pt idx="964">
                  <c:v>31.873685999999999</c:v>
                </c:pt>
                <c:pt idx="965">
                  <c:v>33.692805</c:v>
                </c:pt>
                <c:pt idx="966">
                  <c:v>33.956871</c:v>
                </c:pt>
                <c:pt idx="967">
                  <c:v>34.592582</c:v>
                </c:pt>
                <c:pt idx="968">
                  <c:v>34.582802999999998</c:v>
                </c:pt>
                <c:pt idx="969">
                  <c:v>34.396977</c:v>
                </c:pt>
                <c:pt idx="970">
                  <c:v>34.152472000000003</c:v>
                </c:pt>
                <c:pt idx="971">
                  <c:v>33.741705000000003</c:v>
                </c:pt>
                <c:pt idx="972">
                  <c:v>32.841928000000003</c:v>
                </c:pt>
                <c:pt idx="973">
                  <c:v>33.370055999999998</c:v>
                </c:pt>
                <c:pt idx="974">
                  <c:v>33.448298999999999</c:v>
                </c:pt>
                <c:pt idx="975">
                  <c:v>33.321156000000002</c:v>
                </c:pt>
                <c:pt idx="976">
                  <c:v>32.988629000000003</c:v>
                </c:pt>
                <c:pt idx="977">
                  <c:v>32.900607000000001</c:v>
                </c:pt>
                <c:pt idx="978">
                  <c:v>32.010607999999998</c:v>
                </c:pt>
                <c:pt idx="979">
                  <c:v>32.58764</c:v>
                </c:pt>
                <c:pt idx="980">
                  <c:v>33.673243999999997</c:v>
                </c:pt>
                <c:pt idx="981">
                  <c:v>33.213572999999997</c:v>
                </c:pt>
                <c:pt idx="982">
                  <c:v>33.379837999999999</c:v>
                </c:pt>
                <c:pt idx="983">
                  <c:v>32.793024000000003</c:v>
                </c:pt>
                <c:pt idx="984">
                  <c:v>33.888409000000003</c:v>
                </c:pt>
                <c:pt idx="985">
                  <c:v>34.964230000000001</c:v>
                </c:pt>
                <c:pt idx="986">
                  <c:v>34.915329999999997</c:v>
                </c:pt>
                <c:pt idx="987">
                  <c:v>34.592582</c:v>
                </c:pt>
                <c:pt idx="988">
                  <c:v>33.849288000000001</c:v>
                </c:pt>
                <c:pt idx="989">
                  <c:v>33.242916000000001</c:v>
                </c:pt>
                <c:pt idx="990">
                  <c:v>32.773463</c:v>
                </c:pt>
                <c:pt idx="991">
                  <c:v>33.966648999999997</c:v>
                </c:pt>
                <c:pt idx="992">
                  <c:v>32.284452999999999</c:v>
                </c:pt>
                <c:pt idx="993">
                  <c:v>31.805225</c:v>
                </c:pt>
                <c:pt idx="994">
                  <c:v>31.032588000000001</c:v>
                </c:pt>
                <c:pt idx="995">
                  <c:v>31.208632000000001</c:v>
                </c:pt>
                <c:pt idx="996">
                  <c:v>32.881045999999998</c:v>
                </c:pt>
                <c:pt idx="997">
                  <c:v>33.017968000000003</c:v>
                </c:pt>
                <c:pt idx="998">
                  <c:v>33.194012000000001</c:v>
                </c:pt>
                <c:pt idx="999">
                  <c:v>34.181815</c:v>
                </c:pt>
                <c:pt idx="1000">
                  <c:v>36.274777999999998</c:v>
                </c:pt>
                <c:pt idx="1001">
                  <c:v>35.922690000000003</c:v>
                </c:pt>
                <c:pt idx="1002">
                  <c:v>35.277197000000001</c:v>
                </c:pt>
                <c:pt idx="1003">
                  <c:v>35.052252000000003</c:v>
                </c:pt>
                <c:pt idx="1004">
                  <c:v>35.932471999999997</c:v>
                </c:pt>
                <c:pt idx="1005">
                  <c:v>36.020493999999999</c:v>
                </c:pt>
                <c:pt idx="1006">
                  <c:v>36.304116999999998</c:v>
                </c:pt>
                <c:pt idx="1007">
                  <c:v>36.411700000000003</c:v>
                </c:pt>
                <c:pt idx="1008">
                  <c:v>36.724665999999999</c:v>
                </c:pt>
                <c:pt idx="1009">
                  <c:v>36.861589000000002</c:v>
                </c:pt>
                <c:pt idx="1010">
                  <c:v>37.459133000000001</c:v>
                </c:pt>
                <c:pt idx="1011">
                  <c:v>36.930159000000003</c:v>
                </c:pt>
                <c:pt idx="1012">
                  <c:v>36.900770000000001</c:v>
                </c:pt>
                <c:pt idx="1013">
                  <c:v>37.860760999999997</c:v>
                </c:pt>
                <c:pt idx="1014">
                  <c:v>37.988104</c:v>
                </c:pt>
                <c:pt idx="1015">
                  <c:v>37.655045999999999</c:v>
                </c:pt>
                <c:pt idx="1016">
                  <c:v>37.351379000000001</c:v>
                </c:pt>
                <c:pt idx="1017">
                  <c:v>37.086891999999999</c:v>
                </c:pt>
                <c:pt idx="1018">
                  <c:v>37.606068</c:v>
                </c:pt>
                <c:pt idx="1019">
                  <c:v>37.057505999999997</c:v>
                </c:pt>
                <c:pt idx="1020">
                  <c:v>37.557090000000002</c:v>
                </c:pt>
                <c:pt idx="1021">
                  <c:v>37.841169000000001</c:v>
                </c:pt>
                <c:pt idx="1022">
                  <c:v>38.360345000000002</c:v>
                </c:pt>
                <c:pt idx="1023">
                  <c:v>38.654218</c:v>
                </c:pt>
                <c:pt idx="1024">
                  <c:v>39.447679000000001</c:v>
                </c:pt>
                <c:pt idx="1025">
                  <c:v>39.320332999999998</c:v>
                </c:pt>
                <c:pt idx="1026">
                  <c:v>39.095030000000001</c:v>
                </c:pt>
                <c:pt idx="1027">
                  <c:v>39.937469</c:v>
                </c:pt>
                <c:pt idx="1028">
                  <c:v>40.309711</c:v>
                </c:pt>
                <c:pt idx="1029">
                  <c:v>41.308878999999997</c:v>
                </c:pt>
                <c:pt idx="1030">
                  <c:v>40.652562000000003</c:v>
                </c:pt>
                <c:pt idx="1031">
                  <c:v>41.367654999999999</c:v>
                </c:pt>
                <c:pt idx="1032">
                  <c:v>41.015005000000002</c:v>
                </c:pt>
                <c:pt idx="1033">
                  <c:v>41.063983999999998</c:v>
                </c:pt>
                <c:pt idx="1034">
                  <c:v>39.878692999999998</c:v>
                </c:pt>
                <c:pt idx="1035">
                  <c:v>37.713822999999998</c:v>
                </c:pt>
                <c:pt idx="1036">
                  <c:v>38.438713</c:v>
                </c:pt>
                <c:pt idx="1037">
                  <c:v>38.046880000000002</c:v>
                </c:pt>
                <c:pt idx="1038">
                  <c:v>38.683608</c:v>
                </c:pt>
                <c:pt idx="1039">
                  <c:v>38.938296999999999</c:v>
                </c:pt>
                <c:pt idx="1040">
                  <c:v>38.810951000000003</c:v>
                </c:pt>
                <c:pt idx="1041">
                  <c:v>38.761972999999998</c:v>
                </c:pt>
                <c:pt idx="1042">
                  <c:v>38.272182999999998</c:v>
                </c:pt>
                <c:pt idx="1043">
                  <c:v>37.782392999999999</c:v>
                </c:pt>
                <c:pt idx="1044">
                  <c:v>38.546464</c:v>
                </c:pt>
                <c:pt idx="1045">
                  <c:v>38.497486000000002</c:v>
                </c:pt>
                <c:pt idx="1046">
                  <c:v>38.526876000000001</c:v>
                </c:pt>
                <c:pt idx="1047">
                  <c:v>37.929330999999998</c:v>
                </c:pt>
                <c:pt idx="1048">
                  <c:v>39.486863</c:v>
                </c:pt>
                <c:pt idx="1049">
                  <c:v>37.459133000000001</c:v>
                </c:pt>
                <c:pt idx="1050">
                  <c:v>37.811779000000001</c:v>
                </c:pt>
                <c:pt idx="1051">
                  <c:v>36.146495999999999</c:v>
                </c:pt>
                <c:pt idx="1052">
                  <c:v>35.695886999999999</c:v>
                </c:pt>
                <c:pt idx="1053">
                  <c:v>36.205269000000001</c:v>
                </c:pt>
                <c:pt idx="1054">
                  <c:v>36.685263999999997</c:v>
                </c:pt>
                <c:pt idx="1055">
                  <c:v>36.469755999999997</c:v>
                </c:pt>
                <c:pt idx="1056">
                  <c:v>36.616694000000003</c:v>
                </c:pt>
                <c:pt idx="1057">
                  <c:v>37.253419000000001</c:v>
                </c:pt>
                <c:pt idx="1058">
                  <c:v>37.096685999999998</c:v>
                </c:pt>
                <c:pt idx="1059">
                  <c:v>35.823233000000002</c:v>
                </c:pt>
                <c:pt idx="1060">
                  <c:v>36.420777000000001</c:v>
                </c:pt>
                <c:pt idx="1061">
                  <c:v>36.391390999999999</c:v>
                </c:pt>
                <c:pt idx="1062">
                  <c:v>36.910567</c:v>
                </c:pt>
                <c:pt idx="1063">
                  <c:v>38.350551000000003</c:v>
                </c:pt>
                <c:pt idx="1064">
                  <c:v>37.292603</c:v>
                </c:pt>
                <c:pt idx="1065">
                  <c:v>37.282809</c:v>
                </c:pt>
                <c:pt idx="1066">
                  <c:v>37.410150999999999</c:v>
                </c:pt>
                <c:pt idx="1067">
                  <c:v>36.910567</c:v>
                </c:pt>
                <c:pt idx="1068">
                  <c:v>37.067300000000003</c:v>
                </c:pt>
                <c:pt idx="1069">
                  <c:v>36.695059000000001</c:v>
                </c:pt>
                <c:pt idx="1070">
                  <c:v>36.812610999999997</c:v>
                </c:pt>
                <c:pt idx="1071">
                  <c:v>36.518734000000002</c:v>
                </c:pt>
                <c:pt idx="1072">
                  <c:v>35.490175999999998</c:v>
                </c:pt>
                <c:pt idx="1073">
                  <c:v>35.372335999999997</c:v>
                </c:pt>
                <c:pt idx="1074">
                  <c:v>34.969707999999997</c:v>
                </c:pt>
                <c:pt idx="1075">
                  <c:v>35.588380999999998</c:v>
                </c:pt>
                <c:pt idx="1076">
                  <c:v>36.030287000000001</c:v>
                </c:pt>
                <c:pt idx="1077">
                  <c:v>35.853523000000003</c:v>
                </c:pt>
                <c:pt idx="1078">
                  <c:v>36.59986</c:v>
                </c:pt>
                <c:pt idx="1079">
                  <c:v>37.709542999999996</c:v>
                </c:pt>
                <c:pt idx="1080">
                  <c:v>37.837203000000002</c:v>
                </c:pt>
                <c:pt idx="1081">
                  <c:v>38.799581000000003</c:v>
                </c:pt>
                <c:pt idx="1082">
                  <c:v>38.829044000000003</c:v>
                </c:pt>
                <c:pt idx="1083">
                  <c:v>39.791423000000002</c:v>
                </c:pt>
                <c:pt idx="1084">
                  <c:v>39.192390000000003</c:v>
                </c:pt>
                <c:pt idx="1085">
                  <c:v>39.683399999999999</c:v>
                </c:pt>
                <c:pt idx="1086">
                  <c:v>39.791423000000002</c:v>
                </c:pt>
                <c:pt idx="1087">
                  <c:v>39.182572</c:v>
                </c:pt>
                <c:pt idx="1088">
                  <c:v>39.437894999999997</c:v>
                </c:pt>
                <c:pt idx="1089">
                  <c:v>39.172749000000003</c:v>
                </c:pt>
                <c:pt idx="1090">
                  <c:v>38.868326000000003</c:v>
                </c:pt>
                <c:pt idx="1091">
                  <c:v>40.194049999999997</c:v>
                </c:pt>
                <c:pt idx="1092">
                  <c:v>38.121988999999999</c:v>
                </c:pt>
                <c:pt idx="1093">
                  <c:v>38.583539000000002</c:v>
                </c:pt>
                <c:pt idx="1094">
                  <c:v>38.514797999999999</c:v>
                </c:pt>
                <c:pt idx="1095">
                  <c:v>38.338034999999998</c:v>
                </c:pt>
                <c:pt idx="1096">
                  <c:v>38.121988999999999</c:v>
                </c:pt>
                <c:pt idx="1097">
                  <c:v>38.838863000000003</c:v>
                </c:pt>
                <c:pt idx="1098">
                  <c:v>38.848685000000003</c:v>
                </c:pt>
                <c:pt idx="1099">
                  <c:v>38.976345000000002</c:v>
                </c:pt>
                <c:pt idx="1100">
                  <c:v>38.495158000000004</c:v>
                </c:pt>
                <c:pt idx="1101">
                  <c:v>38.809403000000003</c:v>
                </c:pt>
                <c:pt idx="1102">
                  <c:v>38.239829999999998</c:v>
                </c:pt>
                <c:pt idx="1103">
                  <c:v>38.730840000000001</c:v>
                </c:pt>
                <c:pt idx="1104">
                  <c:v>37.945225000000001</c:v>
                </c:pt>
                <c:pt idx="1105">
                  <c:v>37.267632999999996</c:v>
                </c:pt>
                <c:pt idx="1106">
                  <c:v>37.022129</c:v>
                </c:pt>
                <c:pt idx="1107">
                  <c:v>36.982847</c:v>
                </c:pt>
                <c:pt idx="1108">
                  <c:v>36.000827999999998</c:v>
                </c:pt>
                <c:pt idx="1109">
                  <c:v>35.863345000000002</c:v>
                </c:pt>
                <c:pt idx="1110">
                  <c:v>35.352694999999997</c:v>
                </c:pt>
                <c:pt idx="1111">
                  <c:v>35.499999000000003</c:v>
                </c:pt>
                <c:pt idx="1112">
                  <c:v>34.272475</c:v>
                </c:pt>
                <c:pt idx="1113">
                  <c:v>34.64564</c:v>
                </c:pt>
                <c:pt idx="1114">
                  <c:v>36.285614000000002</c:v>
                </c:pt>
                <c:pt idx="1115">
                  <c:v>35.460718</c:v>
                </c:pt>
                <c:pt idx="1116">
                  <c:v>34.635821</c:v>
                </c:pt>
                <c:pt idx="1117">
                  <c:v>34.184092999999997</c:v>
                </c:pt>
                <c:pt idx="1118">
                  <c:v>33.103870000000001</c:v>
                </c:pt>
                <c:pt idx="1119">
                  <c:v>32.318255000000001</c:v>
                </c:pt>
                <c:pt idx="1120">
                  <c:v>30.344396</c:v>
                </c:pt>
                <c:pt idx="1121">
                  <c:v>32.200414000000002</c:v>
                </c:pt>
                <c:pt idx="1122">
                  <c:v>31.797785999999999</c:v>
                </c:pt>
                <c:pt idx="1123">
                  <c:v>32.720883000000001</c:v>
                </c:pt>
                <c:pt idx="1124">
                  <c:v>33.771642999999997</c:v>
                </c:pt>
                <c:pt idx="1125">
                  <c:v>35.391976999999997</c:v>
                </c:pt>
                <c:pt idx="1126">
                  <c:v>36.806083000000001</c:v>
                </c:pt>
                <c:pt idx="1127">
                  <c:v>36.629319000000002</c:v>
                </c:pt>
                <c:pt idx="1128">
                  <c:v>37.238169999999997</c:v>
                </c:pt>
                <c:pt idx="1129">
                  <c:v>38.730840000000001</c:v>
                </c:pt>
                <c:pt idx="1130">
                  <c:v>39.035266999999997</c:v>
                </c:pt>
                <c:pt idx="1131">
                  <c:v>39.123649</c:v>
                </c:pt>
                <c:pt idx="1132">
                  <c:v>38.868326000000003</c:v>
                </c:pt>
                <c:pt idx="1133">
                  <c:v>38.436235000000003</c:v>
                </c:pt>
                <c:pt idx="1134">
                  <c:v>39.506636</c:v>
                </c:pt>
                <c:pt idx="1135">
                  <c:v>39.879804999999998</c:v>
                </c:pt>
                <c:pt idx="1136">
                  <c:v>41.559057000000003</c:v>
                </c:pt>
                <c:pt idx="1137">
                  <c:v>41.204774</c:v>
                </c:pt>
                <c:pt idx="1138">
                  <c:v>42.218412000000001</c:v>
                </c:pt>
                <c:pt idx="1139">
                  <c:v>42.011746000000002</c:v>
                </c:pt>
                <c:pt idx="1140">
                  <c:v>42.680942999999999</c:v>
                </c:pt>
                <c:pt idx="1141">
                  <c:v>43.143476999999997</c:v>
                </c:pt>
                <c:pt idx="1142">
                  <c:v>42.710469000000003</c:v>
                </c:pt>
                <c:pt idx="1143">
                  <c:v>43.379665000000003</c:v>
                </c:pt>
                <c:pt idx="1144">
                  <c:v>43.054906000000003</c:v>
                </c:pt>
                <c:pt idx="1145">
                  <c:v>42.739991000000003</c:v>
                </c:pt>
                <c:pt idx="1146">
                  <c:v>44.078384</c:v>
                </c:pt>
                <c:pt idx="1147">
                  <c:v>43.743786</c:v>
                </c:pt>
                <c:pt idx="1148">
                  <c:v>43.261569000000001</c:v>
                </c:pt>
                <c:pt idx="1149">
                  <c:v>42.405391999999999</c:v>
                </c:pt>
                <c:pt idx="1150">
                  <c:v>42.818717999999997</c:v>
                </c:pt>
                <c:pt idx="1151">
                  <c:v>43.379665000000003</c:v>
                </c:pt>
                <c:pt idx="1152">
                  <c:v>43.537123000000001</c:v>
                </c:pt>
                <c:pt idx="1153">
                  <c:v>45.928511999999998</c:v>
                </c:pt>
                <c:pt idx="1154">
                  <c:v>44.895195000000001</c:v>
                </c:pt>
                <c:pt idx="1155">
                  <c:v>43.960287999999998</c:v>
                </c:pt>
                <c:pt idx="1156">
                  <c:v>44.039017999999999</c:v>
                </c:pt>
                <c:pt idx="1157">
                  <c:v>45.682484000000002</c:v>
                </c:pt>
                <c:pt idx="1158">
                  <c:v>46.528821000000001</c:v>
                </c:pt>
                <c:pt idx="1159">
                  <c:v>46.587868999999998</c:v>
                </c:pt>
                <c:pt idx="1160">
                  <c:v>45.593916999999998</c:v>
                </c:pt>
                <c:pt idx="1161">
                  <c:v>45.485664</c:v>
                </c:pt>
                <c:pt idx="1162">
                  <c:v>47.562142000000001</c:v>
                </c:pt>
                <c:pt idx="1163">
                  <c:v>46.922466999999997</c:v>
                </c:pt>
                <c:pt idx="1164">
                  <c:v>47.040559999999999</c:v>
                </c:pt>
                <c:pt idx="1165">
                  <c:v>44.659010000000002</c:v>
                </c:pt>
                <c:pt idx="1166">
                  <c:v>45.436456</c:v>
                </c:pt>
                <c:pt idx="1167">
                  <c:v>46.026924999999999</c:v>
                </c:pt>
                <c:pt idx="1168">
                  <c:v>46.627234000000001</c:v>
                </c:pt>
                <c:pt idx="1169">
                  <c:v>46.656756999999999</c:v>
                </c:pt>
                <c:pt idx="1170">
                  <c:v>46.381205999999999</c:v>
                </c:pt>
                <c:pt idx="1171">
                  <c:v>47.286588000000002</c:v>
                </c:pt>
                <c:pt idx="1172">
                  <c:v>47.621186000000002</c:v>
                </c:pt>
                <c:pt idx="1173">
                  <c:v>48.004989000000002</c:v>
                </c:pt>
                <c:pt idx="1174">
                  <c:v>48.447839999999999</c:v>
                </c:pt>
                <c:pt idx="1175">
                  <c:v>48.408475000000003</c:v>
                </c:pt>
                <c:pt idx="1176">
                  <c:v>48.398636000000003</c:v>
                </c:pt>
                <c:pt idx="1177">
                  <c:v>47.591664000000002</c:v>
                </c:pt>
                <c:pt idx="1178">
                  <c:v>46.469777000000001</c:v>
                </c:pt>
                <c:pt idx="1179">
                  <c:v>46.223748999999998</c:v>
                </c:pt>
                <c:pt idx="1180">
                  <c:v>47.424363</c:v>
                </c:pt>
                <c:pt idx="1181">
                  <c:v>46.135178000000003</c:v>
                </c:pt>
                <c:pt idx="1182">
                  <c:v>45.328206999999999</c:v>
                </c:pt>
                <c:pt idx="1183">
                  <c:v>45.869467999999998</c:v>
                </c:pt>
                <c:pt idx="1184">
                  <c:v>44.590122999999998</c:v>
                </c:pt>
                <c:pt idx="1185">
                  <c:v>44.334251000000002</c:v>
                </c:pt>
                <c:pt idx="1186">
                  <c:v>45.111700999999996</c:v>
                </c:pt>
                <c:pt idx="1187">
                  <c:v>48.388792000000002</c:v>
                </c:pt>
                <c:pt idx="1188">
                  <c:v>48.398636000000003</c:v>
                </c:pt>
                <c:pt idx="1189">
                  <c:v>49.894486000000001</c:v>
                </c:pt>
                <c:pt idx="1190">
                  <c:v>49.756711000000003</c:v>
                </c:pt>
                <c:pt idx="1191">
                  <c:v>49.353225000000002</c:v>
                </c:pt>
                <c:pt idx="1192">
                  <c:v>48.398636000000003</c:v>
                </c:pt>
                <c:pt idx="1193">
                  <c:v>47.690074000000003</c:v>
                </c:pt>
                <c:pt idx="1194">
                  <c:v>49.412269999999999</c:v>
                </c:pt>
                <c:pt idx="1195">
                  <c:v>46.558346999999998</c:v>
                </c:pt>
                <c:pt idx="1196">
                  <c:v>45.771053999999999</c:v>
                </c:pt>
                <c:pt idx="1197">
                  <c:v>45.278998000000001</c:v>
                </c:pt>
                <c:pt idx="1198">
                  <c:v>46.213904999999997</c:v>
                </c:pt>
                <c:pt idx="1199">
                  <c:v>45.406934</c:v>
                </c:pt>
                <c:pt idx="1200">
                  <c:v>44.786942000000003</c:v>
                </c:pt>
                <c:pt idx="1201">
                  <c:v>43.743786</c:v>
                </c:pt>
                <c:pt idx="1202">
                  <c:v>44.599961999999998</c:v>
                </c:pt>
                <c:pt idx="1203">
                  <c:v>44.265363999999998</c:v>
                </c:pt>
                <c:pt idx="1204">
                  <c:v>44.098067</c:v>
                </c:pt>
                <c:pt idx="1205">
                  <c:v>43.792990000000003</c:v>
                </c:pt>
                <c:pt idx="1206">
                  <c:v>44.048858000000003</c:v>
                </c:pt>
                <c:pt idx="1207">
                  <c:v>44.640518999999998</c:v>
                </c:pt>
                <c:pt idx="1208">
                  <c:v>45.281478</c:v>
                </c:pt>
                <c:pt idx="1209">
                  <c:v>46.780343000000002</c:v>
                </c:pt>
                <c:pt idx="1210">
                  <c:v>46.533819000000001</c:v>
                </c:pt>
                <c:pt idx="1211">
                  <c:v>47.362138999999999</c:v>
                </c:pt>
                <c:pt idx="1212">
                  <c:v>46.188687999999999</c:v>
                </c:pt>
                <c:pt idx="1213">
                  <c:v>45.281478</c:v>
                </c:pt>
                <c:pt idx="1214">
                  <c:v>43.900948</c:v>
                </c:pt>
                <c:pt idx="1215">
                  <c:v>44.758848999999998</c:v>
                </c:pt>
                <c:pt idx="1216">
                  <c:v>45.143425999999998</c:v>
                </c:pt>
                <c:pt idx="1217">
                  <c:v>44.522188999999997</c:v>
                </c:pt>
                <c:pt idx="1218">
                  <c:v>43.772753999999999</c:v>
                </c:pt>
                <c:pt idx="1219">
                  <c:v>43.171236</c:v>
                </c:pt>
                <c:pt idx="1220">
                  <c:v>43.950251999999999</c:v>
                </c:pt>
                <c:pt idx="1221">
                  <c:v>42.816240999999998</c:v>
                </c:pt>
                <c:pt idx="1222">
                  <c:v>43.407899999999998</c:v>
                </c:pt>
                <c:pt idx="1223">
                  <c:v>44.699686</c:v>
                </c:pt>
                <c:pt idx="1224">
                  <c:v>44.867319999999999</c:v>
                </c:pt>
                <c:pt idx="1225">
                  <c:v>45.518143000000002</c:v>
                </c:pt>
                <c:pt idx="1226">
                  <c:v>46.001331</c:v>
                </c:pt>
                <c:pt idx="1227">
                  <c:v>45.173011000000002</c:v>
                </c:pt>
                <c:pt idx="1228">
                  <c:v>46.602846</c:v>
                </c:pt>
                <c:pt idx="1229">
                  <c:v>46.760621</c:v>
                </c:pt>
                <c:pt idx="1230">
                  <c:v>45.932304999999999</c:v>
                </c:pt>
                <c:pt idx="1231">
                  <c:v>45.389949000000001</c:v>
                </c:pt>
                <c:pt idx="1232">
                  <c:v>43.900948</c:v>
                </c:pt>
                <c:pt idx="1233">
                  <c:v>43.476927000000003</c:v>
                </c:pt>
                <c:pt idx="1234">
                  <c:v>44.255941999999997</c:v>
                </c:pt>
                <c:pt idx="1235">
                  <c:v>44.926487000000002</c:v>
                </c:pt>
                <c:pt idx="1236">
                  <c:v>44.334828000000002</c:v>
                </c:pt>
                <c:pt idx="1237">
                  <c:v>42.658465999999997</c:v>
                </c:pt>
                <c:pt idx="1238">
                  <c:v>41.662512</c:v>
                </c:pt>
                <c:pt idx="1239">
                  <c:v>41.179324000000001</c:v>
                </c:pt>
                <c:pt idx="1240">
                  <c:v>41.060993000000003</c:v>
                </c:pt>
                <c:pt idx="1241">
                  <c:v>42.688051000000002</c:v>
                </c:pt>
                <c:pt idx="1242">
                  <c:v>42.540135999999997</c:v>
                </c:pt>
                <c:pt idx="1243">
                  <c:v>42.628883999999999</c:v>
                </c:pt>
                <c:pt idx="1244">
                  <c:v>42.471108999999998</c:v>
                </c:pt>
                <c:pt idx="1245">
                  <c:v>42.480972000000001</c:v>
                </c:pt>
                <c:pt idx="1246">
                  <c:v>43.585397999999998</c:v>
                </c:pt>
                <c:pt idx="1247">
                  <c:v>44.364413999999996</c:v>
                </c:pt>
                <c:pt idx="1248">
                  <c:v>44.137608</c:v>
                </c:pt>
                <c:pt idx="1249">
                  <c:v>45.094121999999999</c:v>
                </c:pt>
                <c:pt idx="1250">
                  <c:v>45.587169000000003</c:v>
                </c:pt>
                <c:pt idx="1251">
                  <c:v>45.882997000000003</c:v>
                </c:pt>
                <c:pt idx="1252">
                  <c:v>45.784388999999997</c:v>
                </c:pt>
                <c:pt idx="1253">
                  <c:v>46.326740000000001</c:v>
                </c:pt>
                <c:pt idx="1254">
                  <c:v>45.804110999999999</c:v>
                </c:pt>
                <c:pt idx="1255">
                  <c:v>45.557588000000003</c:v>
                </c:pt>
                <c:pt idx="1256">
                  <c:v>44.403854000000003</c:v>
                </c:pt>
                <c:pt idx="1257">
                  <c:v>44.019278</c:v>
                </c:pt>
                <c:pt idx="1258">
                  <c:v>45.025095</c:v>
                </c:pt>
                <c:pt idx="1259">
                  <c:v>44.660240999999999</c:v>
                </c:pt>
                <c:pt idx="1260">
                  <c:v>43.289569999999998</c:v>
                </c:pt>
                <c:pt idx="1261">
                  <c:v>43.536597999999998</c:v>
                </c:pt>
                <c:pt idx="1262">
                  <c:v>44.821154</c:v>
                </c:pt>
                <c:pt idx="1263">
                  <c:v>45.62153</c:v>
                </c:pt>
                <c:pt idx="1264">
                  <c:v>46.253929999999997</c:v>
                </c:pt>
                <c:pt idx="1265">
                  <c:v>45.552362000000002</c:v>
                </c:pt>
                <c:pt idx="1266">
                  <c:v>46.224283999999997</c:v>
                </c:pt>
                <c:pt idx="1267">
                  <c:v>46.836922000000001</c:v>
                </c:pt>
                <c:pt idx="1268">
                  <c:v>46.441671999999997</c:v>
                </c:pt>
                <c:pt idx="1269">
                  <c:v>46.807274999999997</c:v>
                </c:pt>
                <c:pt idx="1270">
                  <c:v>45.661054999999998</c:v>
                </c:pt>
                <c:pt idx="1271">
                  <c:v>43.101823000000003</c:v>
                </c:pt>
                <c:pt idx="1272">
                  <c:v>43.23028</c:v>
                </c:pt>
                <c:pt idx="1273">
                  <c:v>42.667051000000001</c:v>
                </c:pt>
                <c:pt idx="1274">
                  <c:v>41.352848999999999</c:v>
                </c:pt>
                <c:pt idx="1275">
                  <c:v>42.024771000000001</c:v>
                </c:pt>
                <c:pt idx="1276">
                  <c:v>41.748099000000003</c:v>
                </c:pt>
                <c:pt idx="1277">
                  <c:v>42.410138000000003</c:v>
                </c:pt>
                <c:pt idx="1278">
                  <c:v>43.823149999999998</c:v>
                </c:pt>
                <c:pt idx="1279">
                  <c:v>42.696693000000003</c:v>
                </c:pt>
                <c:pt idx="1280">
                  <c:v>42.72634</c:v>
                </c:pt>
                <c:pt idx="1281">
                  <c:v>42.410138000000003</c:v>
                </c:pt>
                <c:pt idx="1282">
                  <c:v>42.390377999999998</c:v>
                </c:pt>
                <c:pt idx="1283">
                  <c:v>40.265917999999999</c:v>
                </c:pt>
                <c:pt idx="1284">
                  <c:v>40.236274999999999</c:v>
                </c:pt>
                <c:pt idx="1285">
                  <c:v>40.572235999999997</c:v>
                </c:pt>
                <c:pt idx="1286">
                  <c:v>40.315322999999999</c:v>
                </c:pt>
                <c:pt idx="1287">
                  <c:v>40.651283999999997</c:v>
                </c:pt>
                <c:pt idx="1288">
                  <c:v>40.216512000000002</c:v>
                </c:pt>
                <c:pt idx="1289">
                  <c:v>40.088054999999997</c:v>
                </c:pt>
                <c:pt idx="1290">
                  <c:v>40.315322999999999</c:v>
                </c:pt>
                <c:pt idx="1291">
                  <c:v>40.858787999999997</c:v>
                </c:pt>
                <c:pt idx="1292">
                  <c:v>41.491188999999999</c:v>
                </c:pt>
                <c:pt idx="1293">
                  <c:v>42.420020999999998</c:v>
                </c:pt>
                <c:pt idx="1294">
                  <c:v>42.588000000000001</c:v>
                </c:pt>
                <c:pt idx="1295">
                  <c:v>42.153227999999999</c:v>
                </c:pt>
                <c:pt idx="1296">
                  <c:v>42.093938999999999</c:v>
                </c:pt>
                <c:pt idx="1297">
                  <c:v>41.846908999999997</c:v>
                </c:pt>
                <c:pt idx="1298">
                  <c:v>40.631520999999999</c:v>
                </c:pt>
                <c:pt idx="1299">
                  <c:v>40.591999000000001</c:v>
                </c:pt>
                <c:pt idx="1300">
                  <c:v>39.791620000000002</c:v>
                </c:pt>
                <c:pt idx="1301">
                  <c:v>39.524827000000002</c:v>
                </c:pt>
                <c:pt idx="1302">
                  <c:v>39.999124000000002</c:v>
                </c:pt>
                <c:pt idx="1303">
                  <c:v>40.690809999999999</c:v>
                </c:pt>
                <c:pt idx="1304">
                  <c:v>39.692805999999997</c:v>
                </c:pt>
                <c:pt idx="1305">
                  <c:v>40.068292999999997</c:v>
                </c:pt>
                <c:pt idx="1306">
                  <c:v>41.955603000000004</c:v>
                </c:pt>
                <c:pt idx="1307">
                  <c:v>42.854793000000001</c:v>
                </c:pt>
                <c:pt idx="1308">
                  <c:v>43.141348999999998</c:v>
                </c:pt>
                <c:pt idx="1309">
                  <c:v>43.46743</c:v>
                </c:pt>
                <c:pt idx="1310">
                  <c:v>43.941727999999998</c:v>
                </c:pt>
                <c:pt idx="1311">
                  <c:v>44.406142000000003</c:v>
                </c:pt>
                <c:pt idx="1312">
                  <c:v>43.566240999999998</c:v>
                </c:pt>
                <c:pt idx="1313">
                  <c:v>44.119590000000002</c:v>
                </c:pt>
                <c:pt idx="1314">
                  <c:v>44.682817999999997</c:v>
                </c:pt>
                <c:pt idx="1315">
                  <c:v>44.623530000000002</c:v>
                </c:pt>
                <c:pt idx="1316">
                  <c:v>43.576120000000003</c:v>
                </c:pt>
                <c:pt idx="1317">
                  <c:v>43.408141999999998</c:v>
                </c:pt>
                <c:pt idx="1318">
                  <c:v>44.376499000000003</c:v>
                </c:pt>
                <c:pt idx="1319">
                  <c:v>43.655172</c:v>
                </c:pt>
                <c:pt idx="1320">
                  <c:v>43.506951999999998</c:v>
                </c:pt>
                <c:pt idx="1321">
                  <c:v>43.813271</c:v>
                </c:pt>
                <c:pt idx="1322">
                  <c:v>45.186757999999998</c:v>
                </c:pt>
                <c:pt idx="1323">
                  <c:v>45.799391999999997</c:v>
                </c:pt>
                <c:pt idx="1324">
                  <c:v>45.883626999999997</c:v>
                </c:pt>
                <c:pt idx="1325">
                  <c:v>45.625967000000003</c:v>
                </c:pt>
                <c:pt idx="1326">
                  <c:v>45.933177000000001</c:v>
                </c:pt>
                <c:pt idx="1327">
                  <c:v>45.903447999999997</c:v>
                </c:pt>
                <c:pt idx="1328">
                  <c:v>46.676431999999998</c:v>
                </c:pt>
                <c:pt idx="1329">
                  <c:v>46.180928999999999</c:v>
                </c:pt>
                <c:pt idx="1330">
                  <c:v>47.023287000000003</c:v>
                </c:pt>
                <c:pt idx="1331">
                  <c:v>47.201669000000003</c:v>
                </c:pt>
                <c:pt idx="1332">
                  <c:v>47.558432000000003</c:v>
                </c:pt>
                <c:pt idx="1333">
                  <c:v>46.934095999999997</c:v>
                </c:pt>
                <c:pt idx="1334">
                  <c:v>46.656616</c:v>
                </c:pt>
                <c:pt idx="1335">
                  <c:v>45.298932999999998</c:v>
                </c:pt>
                <c:pt idx="1336">
                  <c:v>43.207908000000003</c:v>
                </c:pt>
                <c:pt idx="1337">
                  <c:v>41.770949999999999</c:v>
                </c:pt>
                <c:pt idx="1338">
                  <c:v>40.997962000000001</c:v>
                </c:pt>
                <c:pt idx="1339">
                  <c:v>43.307011000000003</c:v>
                </c:pt>
                <c:pt idx="1340">
                  <c:v>43.465572000000002</c:v>
                </c:pt>
                <c:pt idx="1341">
                  <c:v>43.544849999999997</c:v>
                </c:pt>
                <c:pt idx="1342">
                  <c:v>43.386288999999998</c:v>
                </c:pt>
                <c:pt idx="1343">
                  <c:v>43.376381000000002</c:v>
                </c:pt>
                <c:pt idx="1344">
                  <c:v>45.576417999999997</c:v>
                </c:pt>
                <c:pt idx="1345">
                  <c:v>44.654781</c:v>
                </c:pt>
                <c:pt idx="1346">
                  <c:v>44.991723</c:v>
                </c:pt>
                <c:pt idx="1347">
                  <c:v>46.171019999999999</c:v>
                </c:pt>
                <c:pt idx="1348">
                  <c:v>45.596235</c:v>
                </c:pt>
                <c:pt idx="1349">
                  <c:v>46.071921000000003</c:v>
                </c:pt>
                <c:pt idx="1350">
                  <c:v>46.498050999999997</c:v>
                </c:pt>
                <c:pt idx="1351">
                  <c:v>46.468322000000001</c:v>
                </c:pt>
                <c:pt idx="1352">
                  <c:v>46.468322000000001</c:v>
                </c:pt>
                <c:pt idx="1353">
                  <c:v>46.666524000000003</c:v>
                </c:pt>
                <c:pt idx="1354">
                  <c:v>47.062927999999999</c:v>
                </c:pt>
                <c:pt idx="1355">
                  <c:v>46.250298999999998</c:v>
                </c:pt>
                <c:pt idx="1356">
                  <c:v>46.825085000000001</c:v>
                </c:pt>
                <c:pt idx="1357">
                  <c:v>46.042188000000003</c:v>
                </c:pt>
                <c:pt idx="1358">
                  <c:v>46.171019999999999</c:v>
                </c:pt>
                <c:pt idx="1359">
                  <c:v>45.497135</c:v>
                </c:pt>
                <c:pt idx="1360">
                  <c:v>45.625967000000003</c:v>
                </c:pt>
                <c:pt idx="1361">
                  <c:v>44.258375999999998</c:v>
                </c:pt>
                <c:pt idx="1362">
                  <c:v>43.643953000000003</c:v>
                </c:pt>
                <c:pt idx="1363">
                  <c:v>44.466487000000001</c:v>
                </c:pt>
                <c:pt idx="1364">
                  <c:v>45.001632000000001</c:v>
                </c:pt>
                <c:pt idx="1365">
                  <c:v>44.466487000000001</c:v>
                </c:pt>
                <c:pt idx="1366">
                  <c:v>46.537692</c:v>
                </c:pt>
                <c:pt idx="1367">
                  <c:v>44.684510000000003</c:v>
                </c:pt>
                <c:pt idx="1368">
                  <c:v>45.576417999999997</c:v>
                </c:pt>
                <c:pt idx="1369">
                  <c:v>45.546684999999997</c:v>
                </c:pt>
                <c:pt idx="1370">
                  <c:v>46.785443999999998</c:v>
                </c:pt>
                <c:pt idx="1371">
                  <c:v>48.063844000000003</c:v>
                </c:pt>
                <c:pt idx="1372">
                  <c:v>47.300767999999998</c:v>
                </c:pt>
                <c:pt idx="1373">
                  <c:v>48.153035000000003</c:v>
                </c:pt>
                <c:pt idx="1374">
                  <c:v>48.489977000000003</c:v>
                </c:pt>
                <c:pt idx="1375">
                  <c:v>48.678266999999998</c:v>
                </c:pt>
                <c:pt idx="1376">
                  <c:v>49.817926999999997</c:v>
                </c:pt>
                <c:pt idx="1377">
                  <c:v>49.699007000000002</c:v>
                </c:pt>
                <c:pt idx="1378">
                  <c:v>48.995389000000003</c:v>
                </c:pt>
                <c:pt idx="1379">
                  <c:v>50.353071999999997</c:v>
                </c:pt>
                <c:pt idx="1380">
                  <c:v>50.541361999999999</c:v>
                </c:pt>
                <c:pt idx="1381">
                  <c:v>50.858483999999997</c:v>
                </c:pt>
                <c:pt idx="1382">
                  <c:v>50.412529999999997</c:v>
                </c:pt>
                <c:pt idx="1383">
                  <c:v>49.689095000000002</c:v>
                </c:pt>
                <c:pt idx="1384">
                  <c:v>50.045858000000003</c:v>
                </c:pt>
                <c:pt idx="1385">
                  <c:v>50.382801000000001</c:v>
                </c:pt>
                <c:pt idx="1386">
                  <c:v>50.244059999999998</c:v>
                </c:pt>
                <c:pt idx="1387">
                  <c:v>50.541361999999999</c:v>
                </c:pt>
                <c:pt idx="1388">
                  <c:v>50.337667000000003</c:v>
                </c:pt>
                <c:pt idx="1389">
                  <c:v>50.218431000000002</c:v>
                </c:pt>
                <c:pt idx="1390">
                  <c:v>50.874231999999999</c:v>
                </c:pt>
                <c:pt idx="1391">
                  <c:v>50.307859000000001</c:v>
                </c:pt>
                <c:pt idx="1392">
                  <c:v>49.979956999999999</c:v>
                </c:pt>
                <c:pt idx="1393">
                  <c:v>49.661993000000002</c:v>
                </c:pt>
                <c:pt idx="1394">
                  <c:v>49.661993000000002</c:v>
                </c:pt>
                <c:pt idx="1395">
                  <c:v>48.678294000000001</c:v>
                </c:pt>
                <c:pt idx="1396">
                  <c:v>47.625036999999999</c:v>
                </c:pt>
                <c:pt idx="1397">
                  <c:v>47.466054999999997</c:v>
                </c:pt>
                <c:pt idx="1398">
                  <c:v>47.446182</c:v>
                </c:pt>
                <c:pt idx="1399">
                  <c:v>48.201345000000003</c:v>
                </c:pt>
                <c:pt idx="1400">
                  <c:v>48.449753999999999</c:v>
                </c:pt>
                <c:pt idx="1401">
                  <c:v>48.429884999999999</c:v>
                </c:pt>
                <c:pt idx="1402">
                  <c:v>46.939428999999997</c:v>
                </c:pt>
                <c:pt idx="1403">
                  <c:v>46.571779999999997</c:v>
                </c:pt>
                <c:pt idx="1404">
                  <c:v>46.840063000000001</c:v>
                </c:pt>
                <c:pt idx="1405">
                  <c:v>46.164389</c:v>
                </c:pt>
                <c:pt idx="1406">
                  <c:v>47.366689000000001</c:v>
                </c:pt>
                <c:pt idx="1407">
                  <c:v>48.022494000000002</c:v>
                </c:pt>
                <c:pt idx="1408">
                  <c:v>47.913193</c:v>
                </c:pt>
                <c:pt idx="1409">
                  <c:v>49.463265</c:v>
                </c:pt>
                <c:pt idx="1410">
                  <c:v>51.450538999999999</c:v>
                </c:pt>
                <c:pt idx="1411">
                  <c:v>49.950149000000003</c:v>
                </c:pt>
                <c:pt idx="1412">
                  <c:v>49.194982000000003</c:v>
                </c:pt>
                <c:pt idx="1413">
                  <c:v>50.953721000000002</c:v>
                </c:pt>
                <c:pt idx="1414">
                  <c:v>48.966445999999998</c:v>
                </c:pt>
                <c:pt idx="1415">
                  <c:v>49.860720999999998</c:v>
                </c:pt>
                <c:pt idx="1416">
                  <c:v>50.824551</c:v>
                </c:pt>
                <c:pt idx="1417">
                  <c:v>51.788376</c:v>
                </c:pt>
                <c:pt idx="1418">
                  <c:v>50.705311000000002</c:v>
                </c:pt>
                <c:pt idx="1419">
                  <c:v>49.642119999999998</c:v>
                </c:pt>
                <c:pt idx="1420">
                  <c:v>51.132576</c:v>
                </c:pt>
                <c:pt idx="1421">
                  <c:v>51.420731000000004</c:v>
                </c:pt>
                <c:pt idx="1422">
                  <c:v>51.410797000000002</c:v>
                </c:pt>
                <c:pt idx="1423">
                  <c:v>51.927484999999997</c:v>
                </c:pt>
                <c:pt idx="1424">
                  <c:v>51.619459999999997</c:v>
                </c:pt>
                <c:pt idx="1425">
                  <c:v>51.838056999999999</c:v>
                </c:pt>
                <c:pt idx="1426">
                  <c:v>50.84442</c:v>
                </c:pt>
                <c:pt idx="1427">
                  <c:v>50.367474999999999</c:v>
                </c:pt>
                <c:pt idx="1428">
                  <c:v>48.350391999999999</c:v>
                </c:pt>
                <c:pt idx="1429">
                  <c:v>48.260964000000001</c:v>
                </c:pt>
                <c:pt idx="1430">
                  <c:v>48.618675000000003</c:v>
                </c:pt>
                <c:pt idx="1431">
                  <c:v>46.700954000000003</c:v>
                </c:pt>
                <c:pt idx="1432">
                  <c:v>46.313436000000003</c:v>
                </c:pt>
                <c:pt idx="1433">
                  <c:v>46.442610000000002</c:v>
                </c:pt>
                <c:pt idx="1434">
                  <c:v>46.661208000000002</c:v>
                </c:pt>
                <c:pt idx="1435">
                  <c:v>44.654060000000001</c:v>
                </c:pt>
                <c:pt idx="1436">
                  <c:v>45.051515999999999</c:v>
                </c:pt>
                <c:pt idx="1437">
                  <c:v>44.216861000000002</c:v>
                </c:pt>
                <c:pt idx="1438">
                  <c:v>45.667569999999998</c:v>
                </c:pt>
                <c:pt idx="1439">
                  <c:v>45.399287999999999</c:v>
                </c:pt>
                <c:pt idx="1440">
                  <c:v>46.224009000000002</c:v>
                </c:pt>
                <c:pt idx="1441">
                  <c:v>46.462479999999999</c:v>
                </c:pt>
                <c:pt idx="1442">
                  <c:v>45.647697000000001</c:v>
                </c:pt>
                <c:pt idx="1443">
                  <c:v>45.816617999999998</c:v>
                </c:pt>
                <c:pt idx="1444">
                  <c:v>44.435462000000001</c:v>
                </c:pt>
                <c:pt idx="1445">
                  <c:v>42.925133000000002</c:v>
                </c:pt>
                <c:pt idx="1446">
                  <c:v>44.008198</c:v>
                </c:pt>
                <c:pt idx="1447">
                  <c:v>44.922342</c:v>
                </c:pt>
                <c:pt idx="1448">
                  <c:v>43.332523999999999</c:v>
                </c:pt>
                <c:pt idx="1449">
                  <c:v>43.521313999999997</c:v>
                </c:pt>
                <c:pt idx="1450">
                  <c:v>43.759788999999998</c:v>
                </c:pt>
                <c:pt idx="1451">
                  <c:v>41.742702000000001</c:v>
                </c:pt>
                <c:pt idx="1452">
                  <c:v>40.510593999999998</c:v>
                </c:pt>
                <c:pt idx="1453">
                  <c:v>41.712893999999999</c:v>
                </c:pt>
                <c:pt idx="1454">
                  <c:v>42.994686999999999</c:v>
                </c:pt>
                <c:pt idx="1455">
                  <c:v>42.428314</c:v>
                </c:pt>
                <c:pt idx="1456">
                  <c:v>42.851951999999997</c:v>
                </c:pt>
                <c:pt idx="1457">
                  <c:v>44.436847</c:v>
                </c:pt>
                <c:pt idx="1458">
                  <c:v>45.951962000000002</c:v>
                </c:pt>
                <c:pt idx="1459">
                  <c:v>46.310806999999997</c:v>
                </c:pt>
                <c:pt idx="1460">
                  <c:v>46.569974000000002</c:v>
                </c:pt>
                <c:pt idx="1461">
                  <c:v>48.663229000000001</c:v>
                </c:pt>
                <c:pt idx="1462">
                  <c:v>48.792813000000002</c:v>
                </c:pt>
                <c:pt idx="1463">
                  <c:v>48.782842000000002</c:v>
                </c:pt>
                <c:pt idx="1464">
                  <c:v>49.042009999999998</c:v>
                </c:pt>
                <c:pt idx="1465">
                  <c:v>47.706313000000002</c:v>
                </c:pt>
                <c:pt idx="1466">
                  <c:v>48.085093000000001</c:v>
                </c:pt>
                <c:pt idx="1467">
                  <c:v>48.742973999999997</c:v>
                </c:pt>
                <c:pt idx="1468">
                  <c:v>48.394095</c:v>
                </c:pt>
                <c:pt idx="1469">
                  <c:v>48.633325999999997</c:v>
                </c:pt>
                <c:pt idx="1470">
                  <c:v>48.513708999999999</c:v>
                </c:pt>
                <c:pt idx="1471">
                  <c:v>48.234608999999999</c:v>
                </c:pt>
                <c:pt idx="1472">
                  <c:v>46.071579999999997</c:v>
                </c:pt>
                <c:pt idx="1473">
                  <c:v>46.589910000000003</c:v>
                </c:pt>
                <c:pt idx="1474">
                  <c:v>46.849074000000002</c:v>
                </c:pt>
                <c:pt idx="1475">
                  <c:v>47.536856</c:v>
                </c:pt>
                <c:pt idx="1476">
                  <c:v>47.736215000000001</c:v>
                </c:pt>
                <c:pt idx="1477">
                  <c:v>47.606631</c:v>
                </c:pt>
                <c:pt idx="1478">
                  <c:v>48.613390000000003</c:v>
                </c:pt>
                <c:pt idx="1479">
                  <c:v>48.46387</c:v>
                </c:pt>
                <c:pt idx="1480">
                  <c:v>49.889279000000002</c:v>
                </c:pt>
                <c:pt idx="1481">
                  <c:v>49.959054000000002</c:v>
                </c:pt>
                <c:pt idx="1482">
                  <c:v>49.231397999999999</c:v>
                </c:pt>
                <c:pt idx="1483">
                  <c:v>48.752940000000002</c:v>
                </c:pt>
                <c:pt idx="1484">
                  <c:v>47.686376000000003</c:v>
                </c:pt>
                <c:pt idx="1485">
                  <c:v>48.045220999999998</c:v>
                </c:pt>
                <c:pt idx="1486">
                  <c:v>48.972234999999998</c:v>
                </c:pt>
                <c:pt idx="1487">
                  <c:v>49.171593000000001</c:v>
                </c:pt>
                <c:pt idx="1488">
                  <c:v>48.523679000000001</c:v>
                </c:pt>
                <c:pt idx="1489">
                  <c:v>46.85904</c:v>
                </c:pt>
                <c:pt idx="1490">
                  <c:v>46.998593</c:v>
                </c:pt>
                <c:pt idx="1491">
                  <c:v>47.008560000000003</c:v>
                </c:pt>
                <c:pt idx="1492">
                  <c:v>47.048431999999998</c:v>
                </c:pt>
                <c:pt idx="1493">
                  <c:v>45.652926000000001</c:v>
                </c:pt>
                <c:pt idx="1494">
                  <c:v>46.141354</c:v>
                </c:pt>
                <c:pt idx="1495">
                  <c:v>46.400517999999998</c:v>
                </c:pt>
                <c:pt idx="1496">
                  <c:v>46.480263000000001</c:v>
                </c:pt>
                <c:pt idx="1497">
                  <c:v>47.885734999999997</c:v>
                </c:pt>
                <c:pt idx="1498">
                  <c:v>48.334291</c:v>
                </c:pt>
                <c:pt idx="1499">
                  <c:v>47.347467999999999</c:v>
                </c:pt>
                <c:pt idx="1500">
                  <c:v>46.400517999999998</c:v>
                </c:pt>
                <c:pt idx="1501">
                  <c:v>46.71949</c:v>
                </c:pt>
                <c:pt idx="1502">
                  <c:v>46.450356999999997</c:v>
                </c:pt>
                <c:pt idx="1503">
                  <c:v>44.825594000000002</c:v>
                </c:pt>
                <c:pt idx="1504">
                  <c:v>44.476714999999999</c:v>
                </c:pt>
                <c:pt idx="1505">
                  <c:v>43.788932000000003</c:v>
                </c:pt>
                <c:pt idx="1506">
                  <c:v>43.450023999999999</c:v>
                </c:pt>
                <c:pt idx="1507">
                  <c:v>43.549700999999999</c:v>
                </c:pt>
                <c:pt idx="1508">
                  <c:v>42.722369</c:v>
                </c:pt>
                <c:pt idx="1509">
                  <c:v>41.536186999999998</c:v>
                </c:pt>
                <c:pt idx="1510">
                  <c:v>42.034582</c:v>
                </c:pt>
                <c:pt idx="1511">
                  <c:v>42.782173</c:v>
                </c:pt>
                <c:pt idx="1512">
                  <c:v>41.296959999999999</c:v>
                </c:pt>
                <c:pt idx="1513">
                  <c:v>41.615932000000001</c:v>
                </c:pt>
                <c:pt idx="1514">
                  <c:v>41.905002000000003</c:v>
                </c:pt>
                <c:pt idx="1515">
                  <c:v>42.400002000000001</c:v>
                </c:pt>
                <c:pt idx="1516">
                  <c:v>42.950001</c:v>
                </c:pt>
                <c:pt idx="1517">
                  <c:v>42.299999</c:v>
                </c:pt>
                <c:pt idx="1518">
                  <c:v>41.07</c:v>
                </c:pt>
                <c:pt idx="1519">
                  <c:v>41.599997999999999</c:v>
                </c:pt>
                <c:pt idx="1520">
                  <c:v>43</c:v>
                </c:pt>
                <c:pt idx="1521">
                  <c:v>43.669998</c:v>
                </c:pt>
                <c:pt idx="1522">
                  <c:v>43.860000999999997</c:v>
                </c:pt>
                <c:pt idx="1523">
                  <c:v>43.099997999999999</c:v>
                </c:pt>
                <c:pt idx="1524">
                  <c:v>43.099997999999999</c:v>
                </c:pt>
                <c:pt idx="1525">
                  <c:v>42.950001</c:v>
                </c:pt>
                <c:pt idx="1526">
                  <c:v>43.630001</c:v>
                </c:pt>
                <c:pt idx="1527">
                  <c:v>43.5</c:v>
                </c:pt>
                <c:pt idx="1528">
                  <c:v>42.759998000000003</c:v>
                </c:pt>
                <c:pt idx="1529">
                  <c:v>43.119999</c:v>
                </c:pt>
                <c:pt idx="1530">
                  <c:v>43.459999000000003</c:v>
                </c:pt>
              </c:numCache>
            </c:numRef>
          </c:val>
          <c:smooth val="0"/>
          <c:extLst xmlns:c16r2="http://schemas.microsoft.com/office/drawing/2015/06/chart">
            <c:ext xmlns:c16="http://schemas.microsoft.com/office/drawing/2014/chart" uri="{C3380CC4-5D6E-409C-BE32-E72D297353CC}">
              <c16:uniqueId val="{00000000-011F-40C8-97EA-A1DB54D739DB}"/>
            </c:ext>
          </c:extLst>
        </c:ser>
        <c:ser>
          <c:idx val="1"/>
          <c:order val="1"/>
          <c:tx>
            <c:strRef>
              <c:f>Sheet1!$C$1</c:f>
              <c:strCache>
                <c:ptCount val="1"/>
                <c:pt idx="0">
                  <c:v>Southwest Airlines</c:v>
                </c:pt>
              </c:strCache>
            </c:strRef>
          </c:tx>
          <c:spPr>
            <a:ln w="28575" cap="rnd">
              <a:solidFill>
                <a:schemeClr val="accent2"/>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Sheet1!$C$2:$C$1532</c:f>
              <c:numCache>
                <c:formatCode>General</c:formatCode>
                <c:ptCount val="1531"/>
                <c:pt idx="0">
                  <c:v>13.4</c:v>
                </c:pt>
                <c:pt idx="1">
                  <c:v>13.01</c:v>
                </c:pt>
                <c:pt idx="2">
                  <c:v>13.03</c:v>
                </c:pt>
                <c:pt idx="3">
                  <c:v>12.58</c:v>
                </c:pt>
                <c:pt idx="4">
                  <c:v>12.39</c:v>
                </c:pt>
                <c:pt idx="5">
                  <c:v>12.96</c:v>
                </c:pt>
                <c:pt idx="6">
                  <c:v>12.86</c:v>
                </c:pt>
                <c:pt idx="7">
                  <c:v>13.14</c:v>
                </c:pt>
                <c:pt idx="8">
                  <c:v>12.89</c:v>
                </c:pt>
                <c:pt idx="9">
                  <c:v>12.78</c:v>
                </c:pt>
                <c:pt idx="10">
                  <c:v>12.89</c:v>
                </c:pt>
                <c:pt idx="11">
                  <c:v>12.64</c:v>
                </c:pt>
                <c:pt idx="12">
                  <c:v>12.28</c:v>
                </c:pt>
                <c:pt idx="13">
                  <c:v>11.67</c:v>
                </c:pt>
                <c:pt idx="14">
                  <c:v>11.91</c:v>
                </c:pt>
                <c:pt idx="15">
                  <c:v>11.85</c:v>
                </c:pt>
                <c:pt idx="16">
                  <c:v>12.16</c:v>
                </c:pt>
                <c:pt idx="17">
                  <c:v>12.3</c:v>
                </c:pt>
                <c:pt idx="18">
                  <c:v>12.64</c:v>
                </c:pt>
                <c:pt idx="19">
                  <c:v>12.44</c:v>
                </c:pt>
                <c:pt idx="20">
                  <c:v>12.2</c:v>
                </c:pt>
                <c:pt idx="21">
                  <c:v>12.62</c:v>
                </c:pt>
                <c:pt idx="22">
                  <c:v>12.61</c:v>
                </c:pt>
                <c:pt idx="23">
                  <c:v>12.02</c:v>
                </c:pt>
                <c:pt idx="24">
                  <c:v>11.66</c:v>
                </c:pt>
                <c:pt idx="25">
                  <c:v>11.89</c:v>
                </c:pt>
                <c:pt idx="26">
                  <c:v>11.84</c:v>
                </c:pt>
                <c:pt idx="27">
                  <c:v>12.05</c:v>
                </c:pt>
                <c:pt idx="28">
                  <c:v>12.07</c:v>
                </c:pt>
                <c:pt idx="29">
                  <c:v>12.04</c:v>
                </c:pt>
                <c:pt idx="30">
                  <c:v>12.35</c:v>
                </c:pt>
                <c:pt idx="31">
                  <c:v>12.09</c:v>
                </c:pt>
                <c:pt idx="32">
                  <c:v>12.37</c:v>
                </c:pt>
                <c:pt idx="33">
                  <c:v>12.26</c:v>
                </c:pt>
                <c:pt idx="34">
                  <c:v>12.2</c:v>
                </c:pt>
                <c:pt idx="35">
                  <c:v>11.87</c:v>
                </c:pt>
                <c:pt idx="36">
                  <c:v>11.84</c:v>
                </c:pt>
                <c:pt idx="37">
                  <c:v>11.68</c:v>
                </c:pt>
                <c:pt idx="38">
                  <c:v>11.64</c:v>
                </c:pt>
                <c:pt idx="39">
                  <c:v>11.61</c:v>
                </c:pt>
                <c:pt idx="40">
                  <c:v>11.11</c:v>
                </c:pt>
                <c:pt idx="41">
                  <c:v>11.11</c:v>
                </c:pt>
                <c:pt idx="42">
                  <c:v>10.99</c:v>
                </c:pt>
                <c:pt idx="43">
                  <c:v>10.75</c:v>
                </c:pt>
                <c:pt idx="44">
                  <c:v>10.63</c:v>
                </c:pt>
                <c:pt idx="45">
                  <c:v>11.29</c:v>
                </c:pt>
                <c:pt idx="46">
                  <c:v>11.43</c:v>
                </c:pt>
                <c:pt idx="47">
                  <c:v>11.59</c:v>
                </c:pt>
                <c:pt idx="48">
                  <c:v>11.86</c:v>
                </c:pt>
                <c:pt idx="49">
                  <c:v>12.1</c:v>
                </c:pt>
                <c:pt idx="50">
                  <c:v>12.06</c:v>
                </c:pt>
                <c:pt idx="51">
                  <c:v>12.03</c:v>
                </c:pt>
                <c:pt idx="52">
                  <c:v>11.76</c:v>
                </c:pt>
                <c:pt idx="53">
                  <c:v>11.5</c:v>
                </c:pt>
                <c:pt idx="54">
                  <c:v>11.47</c:v>
                </c:pt>
                <c:pt idx="55">
                  <c:v>11.37</c:v>
                </c:pt>
                <c:pt idx="56">
                  <c:v>11.69</c:v>
                </c:pt>
                <c:pt idx="57">
                  <c:v>11.82</c:v>
                </c:pt>
                <c:pt idx="58">
                  <c:v>12.07</c:v>
                </c:pt>
                <c:pt idx="59">
                  <c:v>12</c:v>
                </c:pt>
                <c:pt idx="60">
                  <c:v>12.01</c:v>
                </c:pt>
                <c:pt idx="61">
                  <c:v>12.01</c:v>
                </c:pt>
                <c:pt idx="62">
                  <c:v>12.05</c:v>
                </c:pt>
                <c:pt idx="63">
                  <c:v>12.31</c:v>
                </c:pt>
                <c:pt idx="64">
                  <c:v>12.07</c:v>
                </c:pt>
                <c:pt idx="65">
                  <c:v>12.15</c:v>
                </c:pt>
                <c:pt idx="66">
                  <c:v>12.06</c:v>
                </c:pt>
                <c:pt idx="67">
                  <c:v>11.95</c:v>
                </c:pt>
                <c:pt idx="68">
                  <c:v>12.14</c:v>
                </c:pt>
                <c:pt idx="69">
                  <c:v>11.9</c:v>
                </c:pt>
                <c:pt idx="70">
                  <c:v>11.43</c:v>
                </c:pt>
                <c:pt idx="71">
                  <c:v>11.43</c:v>
                </c:pt>
                <c:pt idx="72">
                  <c:v>11.4</c:v>
                </c:pt>
                <c:pt idx="73">
                  <c:v>11.34</c:v>
                </c:pt>
                <c:pt idx="74">
                  <c:v>11.5</c:v>
                </c:pt>
                <c:pt idx="75">
                  <c:v>11.54</c:v>
                </c:pt>
                <c:pt idx="76">
                  <c:v>11.2</c:v>
                </c:pt>
                <c:pt idx="77">
                  <c:v>11.27</c:v>
                </c:pt>
                <c:pt idx="78">
                  <c:v>11.05</c:v>
                </c:pt>
                <c:pt idx="79">
                  <c:v>11.01</c:v>
                </c:pt>
                <c:pt idx="80">
                  <c:v>10.94</c:v>
                </c:pt>
                <c:pt idx="81">
                  <c:v>10.82</c:v>
                </c:pt>
                <c:pt idx="82">
                  <c:v>11.13</c:v>
                </c:pt>
                <c:pt idx="83">
                  <c:v>10.99</c:v>
                </c:pt>
                <c:pt idx="84">
                  <c:v>11.05</c:v>
                </c:pt>
                <c:pt idx="85">
                  <c:v>11.5</c:v>
                </c:pt>
                <c:pt idx="86">
                  <c:v>11.53</c:v>
                </c:pt>
                <c:pt idx="87">
                  <c:v>11.57</c:v>
                </c:pt>
                <c:pt idx="88">
                  <c:v>11.44</c:v>
                </c:pt>
                <c:pt idx="89">
                  <c:v>11.51</c:v>
                </c:pt>
                <c:pt idx="90">
                  <c:v>11.48</c:v>
                </c:pt>
                <c:pt idx="91">
                  <c:v>11.52</c:v>
                </c:pt>
                <c:pt idx="92">
                  <c:v>11.48</c:v>
                </c:pt>
                <c:pt idx="93">
                  <c:v>11.5</c:v>
                </c:pt>
                <c:pt idx="94">
                  <c:v>11.8</c:v>
                </c:pt>
                <c:pt idx="95">
                  <c:v>11.95</c:v>
                </c:pt>
                <c:pt idx="96">
                  <c:v>11.83</c:v>
                </c:pt>
                <c:pt idx="97">
                  <c:v>12.17</c:v>
                </c:pt>
                <c:pt idx="98">
                  <c:v>12.16</c:v>
                </c:pt>
                <c:pt idx="99">
                  <c:v>12.08</c:v>
                </c:pt>
                <c:pt idx="100">
                  <c:v>11.87</c:v>
                </c:pt>
                <c:pt idx="101">
                  <c:v>12.28</c:v>
                </c:pt>
                <c:pt idx="102">
                  <c:v>13.35</c:v>
                </c:pt>
                <c:pt idx="103">
                  <c:v>13.24</c:v>
                </c:pt>
                <c:pt idx="104">
                  <c:v>13.19</c:v>
                </c:pt>
                <c:pt idx="105">
                  <c:v>13.07</c:v>
                </c:pt>
                <c:pt idx="106">
                  <c:v>12.94</c:v>
                </c:pt>
                <c:pt idx="107">
                  <c:v>12.82</c:v>
                </c:pt>
                <c:pt idx="108">
                  <c:v>13.02</c:v>
                </c:pt>
                <c:pt idx="109">
                  <c:v>12.94</c:v>
                </c:pt>
                <c:pt idx="110">
                  <c:v>12.88</c:v>
                </c:pt>
                <c:pt idx="111">
                  <c:v>13.04</c:v>
                </c:pt>
                <c:pt idx="112">
                  <c:v>12.86</c:v>
                </c:pt>
                <c:pt idx="113">
                  <c:v>12.99</c:v>
                </c:pt>
                <c:pt idx="114">
                  <c:v>12.97</c:v>
                </c:pt>
                <c:pt idx="115">
                  <c:v>12.86</c:v>
                </c:pt>
                <c:pt idx="116">
                  <c:v>12.95</c:v>
                </c:pt>
                <c:pt idx="117">
                  <c:v>13.02</c:v>
                </c:pt>
                <c:pt idx="118">
                  <c:v>12.69</c:v>
                </c:pt>
                <c:pt idx="119">
                  <c:v>13.16</c:v>
                </c:pt>
                <c:pt idx="120">
                  <c:v>13.62</c:v>
                </c:pt>
                <c:pt idx="121">
                  <c:v>13.47</c:v>
                </c:pt>
                <c:pt idx="122">
                  <c:v>13.54</c:v>
                </c:pt>
                <c:pt idx="123">
                  <c:v>13.57</c:v>
                </c:pt>
                <c:pt idx="124">
                  <c:v>13.76</c:v>
                </c:pt>
                <c:pt idx="125">
                  <c:v>13.76</c:v>
                </c:pt>
                <c:pt idx="126">
                  <c:v>13.76</c:v>
                </c:pt>
                <c:pt idx="127">
                  <c:v>13.87</c:v>
                </c:pt>
                <c:pt idx="128">
                  <c:v>14.08</c:v>
                </c:pt>
                <c:pt idx="129">
                  <c:v>14.11</c:v>
                </c:pt>
                <c:pt idx="130">
                  <c:v>14.24</c:v>
                </c:pt>
                <c:pt idx="131">
                  <c:v>14.19</c:v>
                </c:pt>
                <c:pt idx="132">
                  <c:v>14.26</c:v>
                </c:pt>
                <c:pt idx="133">
                  <c:v>13.93</c:v>
                </c:pt>
                <c:pt idx="134">
                  <c:v>13.69</c:v>
                </c:pt>
                <c:pt idx="135">
                  <c:v>13.69</c:v>
                </c:pt>
                <c:pt idx="136">
                  <c:v>13.56</c:v>
                </c:pt>
                <c:pt idx="137">
                  <c:v>13.51</c:v>
                </c:pt>
                <c:pt idx="138">
                  <c:v>13.3</c:v>
                </c:pt>
                <c:pt idx="139">
                  <c:v>13.31</c:v>
                </c:pt>
                <c:pt idx="140">
                  <c:v>13.56</c:v>
                </c:pt>
                <c:pt idx="141">
                  <c:v>13.57</c:v>
                </c:pt>
                <c:pt idx="142">
                  <c:v>13.64</c:v>
                </c:pt>
                <c:pt idx="143">
                  <c:v>13.42</c:v>
                </c:pt>
                <c:pt idx="144">
                  <c:v>13.75</c:v>
                </c:pt>
                <c:pt idx="145">
                  <c:v>13.53</c:v>
                </c:pt>
                <c:pt idx="146">
                  <c:v>13.55</c:v>
                </c:pt>
                <c:pt idx="147">
                  <c:v>13.32</c:v>
                </c:pt>
                <c:pt idx="148">
                  <c:v>13.42</c:v>
                </c:pt>
                <c:pt idx="149">
                  <c:v>13.28</c:v>
                </c:pt>
                <c:pt idx="150">
                  <c:v>13.2</c:v>
                </c:pt>
                <c:pt idx="151">
                  <c:v>13.01</c:v>
                </c:pt>
                <c:pt idx="152">
                  <c:v>12.95</c:v>
                </c:pt>
                <c:pt idx="153">
                  <c:v>12.82</c:v>
                </c:pt>
                <c:pt idx="154">
                  <c:v>12.85</c:v>
                </c:pt>
                <c:pt idx="155">
                  <c:v>12.9</c:v>
                </c:pt>
                <c:pt idx="156">
                  <c:v>12.84</c:v>
                </c:pt>
                <c:pt idx="157">
                  <c:v>12.88</c:v>
                </c:pt>
                <c:pt idx="158">
                  <c:v>12.6</c:v>
                </c:pt>
                <c:pt idx="159">
                  <c:v>12.64</c:v>
                </c:pt>
                <c:pt idx="160">
                  <c:v>12.93</c:v>
                </c:pt>
                <c:pt idx="161">
                  <c:v>12.94</c:v>
                </c:pt>
                <c:pt idx="162">
                  <c:v>13.1</c:v>
                </c:pt>
                <c:pt idx="163">
                  <c:v>13.09</c:v>
                </c:pt>
                <c:pt idx="164">
                  <c:v>12.94</c:v>
                </c:pt>
                <c:pt idx="165">
                  <c:v>12.99</c:v>
                </c:pt>
                <c:pt idx="166">
                  <c:v>13.08</c:v>
                </c:pt>
                <c:pt idx="167">
                  <c:v>13.06</c:v>
                </c:pt>
                <c:pt idx="168">
                  <c:v>12.97</c:v>
                </c:pt>
                <c:pt idx="169">
                  <c:v>12.98</c:v>
                </c:pt>
                <c:pt idx="170">
                  <c:v>13.24</c:v>
                </c:pt>
                <c:pt idx="171">
                  <c:v>13.32</c:v>
                </c:pt>
                <c:pt idx="172">
                  <c:v>13.31</c:v>
                </c:pt>
                <c:pt idx="173">
                  <c:v>13.16</c:v>
                </c:pt>
                <c:pt idx="174">
                  <c:v>13.29</c:v>
                </c:pt>
                <c:pt idx="175">
                  <c:v>13.3</c:v>
                </c:pt>
                <c:pt idx="176">
                  <c:v>13.07</c:v>
                </c:pt>
                <c:pt idx="177">
                  <c:v>13.16</c:v>
                </c:pt>
                <c:pt idx="178">
                  <c:v>13.09</c:v>
                </c:pt>
                <c:pt idx="179">
                  <c:v>13.24</c:v>
                </c:pt>
                <c:pt idx="180">
                  <c:v>13.08</c:v>
                </c:pt>
                <c:pt idx="181">
                  <c:v>12.83</c:v>
                </c:pt>
                <c:pt idx="182">
                  <c:v>12.79</c:v>
                </c:pt>
                <c:pt idx="183">
                  <c:v>12.57</c:v>
                </c:pt>
                <c:pt idx="184">
                  <c:v>12.76</c:v>
                </c:pt>
                <c:pt idx="185">
                  <c:v>12.5</c:v>
                </c:pt>
                <c:pt idx="186">
                  <c:v>12.46</c:v>
                </c:pt>
                <c:pt idx="187">
                  <c:v>12.49</c:v>
                </c:pt>
                <c:pt idx="188">
                  <c:v>11.93</c:v>
                </c:pt>
                <c:pt idx="189">
                  <c:v>11.85</c:v>
                </c:pt>
                <c:pt idx="190">
                  <c:v>11.85</c:v>
                </c:pt>
                <c:pt idx="191">
                  <c:v>11.57</c:v>
                </c:pt>
                <c:pt idx="192">
                  <c:v>11.68</c:v>
                </c:pt>
                <c:pt idx="193">
                  <c:v>11.72</c:v>
                </c:pt>
                <c:pt idx="194">
                  <c:v>12.02</c:v>
                </c:pt>
                <c:pt idx="195">
                  <c:v>12.18</c:v>
                </c:pt>
                <c:pt idx="196">
                  <c:v>12.27</c:v>
                </c:pt>
                <c:pt idx="197">
                  <c:v>12.31</c:v>
                </c:pt>
                <c:pt idx="198">
                  <c:v>12.39</c:v>
                </c:pt>
                <c:pt idx="199">
                  <c:v>12.19</c:v>
                </c:pt>
                <c:pt idx="200">
                  <c:v>12.37</c:v>
                </c:pt>
                <c:pt idx="201">
                  <c:v>12.38</c:v>
                </c:pt>
                <c:pt idx="202">
                  <c:v>12.5</c:v>
                </c:pt>
                <c:pt idx="203">
                  <c:v>12.57</c:v>
                </c:pt>
                <c:pt idx="204">
                  <c:v>11.88</c:v>
                </c:pt>
                <c:pt idx="205">
                  <c:v>11.69</c:v>
                </c:pt>
                <c:pt idx="206">
                  <c:v>11.76</c:v>
                </c:pt>
                <c:pt idx="207">
                  <c:v>11.79</c:v>
                </c:pt>
                <c:pt idx="208">
                  <c:v>11.83</c:v>
                </c:pt>
                <c:pt idx="209">
                  <c:v>11.71</c:v>
                </c:pt>
                <c:pt idx="210">
                  <c:v>11.57</c:v>
                </c:pt>
                <c:pt idx="211">
                  <c:v>11.78</c:v>
                </c:pt>
                <c:pt idx="212">
                  <c:v>11.8</c:v>
                </c:pt>
                <c:pt idx="213">
                  <c:v>11.77</c:v>
                </c:pt>
                <c:pt idx="214">
                  <c:v>12.66</c:v>
                </c:pt>
                <c:pt idx="215">
                  <c:v>12.31</c:v>
                </c:pt>
                <c:pt idx="216">
                  <c:v>12.5</c:v>
                </c:pt>
                <c:pt idx="217">
                  <c:v>12.72</c:v>
                </c:pt>
                <c:pt idx="218">
                  <c:v>12.4</c:v>
                </c:pt>
                <c:pt idx="219">
                  <c:v>12.38</c:v>
                </c:pt>
                <c:pt idx="220">
                  <c:v>12.02</c:v>
                </c:pt>
                <c:pt idx="221">
                  <c:v>11.85</c:v>
                </c:pt>
                <c:pt idx="222">
                  <c:v>12.2</c:v>
                </c:pt>
                <c:pt idx="223">
                  <c:v>12.28</c:v>
                </c:pt>
                <c:pt idx="224">
                  <c:v>12.32</c:v>
                </c:pt>
                <c:pt idx="225">
                  <c:v>12.42</c:v>
                </c:pt>
                <c:pt idx="226">
                  <c:v>12.54</c:v>
                </c:pt>
                <c:pt idx="227">
                  <c:v>12.68</c:v>
                </c:pt>
                <c:pt idx="228">
                  <c:v>12.58</c:v>
                </c:pt>
                <c:pt idx="229">
                  <c:v>12.51</c:v>
                </c:pt>
                <c:pt idx="230">
                  <c:v>12.81</c:v>
                </c:pt>
                <c:pt idx="231">
                  <c:v>12.63</c:v>
                </c:pt>
                <c:pt idx="232">
                  <c:v>12.67</c:v>
                </c:pt>
                <c:pt idx="233">
                  <c:v>12.46</c:v>
                </c:pt>
                <c:pt idx="234">
                  <c:v>12.2</c:v>
                </c:pt>
                <c:pt idx="235">
                  <c:v>12.15</c:v>
                </c:pt>
                <c:pt idx="236">
                  <c:v>11.8</c:v>
                </c:pt>
                <c:pt idx="237">
                  <c:v>11.68</c:v>
                </c:pt>
                <c:pt idx="238">
                  <c:v>11.78</c:v>
                </c:pt>
                <c:pt idx="239">
                  <c:v>11.84</c:v>
                </c:pt>
                <c:pt idx="240">
                  <c:v>11.75</c:v>
                </c:pt>
                <c:pt idx="241">
                  <c:v>11.6</c:v>
                </c:pt>
                <c:pt idx="242">
                  <c:v>11.63</c:v>
                </c:pt>
                <c:pt idx="243">
                  <c:v>11.55</c:v>
                </c:pt>
                <c:pt idx="244">
                  <c:v>11.57</c:v>
                </c:pt>
                <c:pt idx="245">
                  <c:v>11.63</c:v>
                </c:pt>
                <c:pt idx="246">
                  <c:v>11.31</c:v>
                </c:pt>
                <c:pt idx="247">
                  <c:v>11.51</c:v>
                </c:pt>
                <c:pt idx="248">
                  <c:v>11.68</c:v>
                </c:pt>
                <c:pt idx="249">
                  <c:v>11.77</c:v>
                </c:pt>
                <c:pt idx="250">
                  <c:v>11.81</c:v>
                </c:pt>
                <c:pt idx="251">
                  <c:v>11.75</c:v>
                </c:pt>
                <c:pt idx="252">
                  <c:v>11.61</c:v>
                </c:pt>
                <c:pt idx="253">
                  <c:v>11.54</c:v>
                </c:pt>
                <c:pt idx="254">
                  <c:v>11.64</c:v>
                </c:pt>
                <c:pt idx="255">
                  <c:v>11.91</c:v>
                </c:pt>
                <c:pt idx="256">
                  <c:v>12.11</c:v>
                </c:pt>
                <c:pt idx="257">
                  <c:v>12</c:v>
                </c:pt>
                <c:pt idx="258">
                  <c:v>12.1</c:v>
                </c:pt>
                <c:pt idx="259">
                  <c:v>12.14</c:v>
                </c:pt>
                <c:pt idx="260">
                  <c:v>12.14</c:v>
                </c:pt>
                <c:pt idx="261">
                  <c:v>12.07</c:v>
                </c:pt>
                <c:pt idx="262">
                  <c:v>12.14</c:v>
                </c:pt>
                <c:pt idx="263">
                  <c:v>12.22</c:v>
                </c:pt>
                <c:pt idx="264">
                  <c:v>12.27</c:v>
                </c:pt>
                <c:pt idx="265">
                  <c:v>12.4</c:v>
                </c:pt>
                <c:pt idx="266">
                  <c:v>12.27</c:v>
                </c:pt>
                <c:pt idx="267">
                  <c:v>12.14</c:v>
                </c:pt>
                <c:pt idx="268">
                  <c:v>11.97</c:v>
                </c:pt>
                <c:pt idx="269">
                  <c:v>11.84</c:v>
                </c:pt>
                <c:pt idx="270">
                  <c:v>11.79</c:v>
                </c:pt>
                <c:pt idx="271">
                  <c:v>11.83</c:v>
                </c:pt>
                <c:pt idx="272">
                  <c:v>11.83</c:v>
                </c:pt>
                <c:pt idx="273">
                  <c:v>11.59</c:v>
                </c:pt>
                <c:pt idx="274">
                  <c:v>11.57</c:v>
                </c:pt>
                <c:pt idx="275">
                  <c:v>11.56</c:v>
                </c:pt>
                <c:pt idx="276">
                  <c:v>11.23</c:v>
                </c:pt>
                <c:pt idx="277">
                  <c:v>11.34</c:v>
                </c:pt>
                <c:pt idx="278">
                  <c:v>11.08</c:v>
                </c:pt>
                <c:pt idx="279">
                  <c:v>11.05</c:v>
                </c:pt>
                <c:pt idx="280">
                  <c:v>10.93</c:v>
                </c:pt>
                <c:pt idx="281">
                  <c:v>10.93</c:v>
                </c:pt>
                <c:pt idx="282">
                  <c:v>11.09</c:v>
                </c:pt>
                <c:pt idx="283">
                  <c:v>10.77</c:v>
                </c:pt>
                <c:pt idx="284">
                  <c:v>10.77</c:v>
                </c:pt>
                <c:pt idx="285">
                  <c:v>10.94</c:v>
                </c:pt>
                <c:pt idx="286">
                  <c:v>11.04</c:v>
                </c:pt>
                <c:pt idx="287">
                  <c:v>11.16</c:v>
                </c:pt>
                <c:pt idx="288">
                  <c:v>11.02</c:v>
                </c:pt>
                <c:pt idx="289">
                  <c:v>11.41</c:v>
                </c:pt>
                <c:pt idx="290">
                  <c:v>11.36</c:v>
                </c:pt>
                <c:pt idx="291">
                  <c:v>11.39</c:v>
                </c:pt>
                <c:pt idx="292">
                  <c:v>11.43</c:v>
                </c:pt>
                <c:pt idx="293">
                  <c:v>11.39</c:v>
                </c:pt>
                <c:pt idx="294">
                  <c:v>11.42</c:v>
                </c:pt>
                <c:pt idx="295">
                  <c:v>11.64</c:v>
                </c:pt>
                <c:pt idx="296">
                  <c:v>11.39</c:v>
                </c:pt>
                <c:pt idx="297">
                  <c:v>11.45</c:v>
                </c:pt>
                <c:pt idx="298">
                  <c:v>11.61</c:v>
                </c:pt>
                <c:pt idx="299">
                  <c:v>11.38</c:v>
                </c:pt>
                <c:pt idx="300">
                  <c:v>11.04</c:v>
                </c:pt>
                <c:pt idx="301">
                  <c:v>10.91</c:v>
                </c:pt>
                <c:pt idx="302">
                  <c:v>10.88</c:v>
                </c:pt>
                <c:pt idx="303">
                  <c:v>10.75</c:v>
                </c:pt>
                <c:pt idx="304">
                  <c:v>10.72</c:v>
                </c:pt>
                <c:pt idx="305">
                  <c:v>10.46</c:v>
                </c:pt>
                <c:pt idx="306">
                  <c:v>10.58</c:v>
                </c:pt>
                <c:pt idx="307">
                  <c:v>10.49</c:v>
                </c:pt>
                <c:pt idx="308">
                  <c:v>10.47</c:v>
                </c:pt>
                <c:pt idx="309">
                  <c:v>10.42</c:v>
                </c:pt>
                <c:pt idx="310">
                  <c:v>10.24</c:v>
                </c:pt>
                <c:pt idx="311">
                  <c:v>10.119999999999999</c:v>
                </c:pt>
                <c:pt idx="312">
                  <c:v>9.94</c:v>
                </c:pt>
                <c:pt idx="313">
                  <c:v>9.7899999999999991</c:v>
                </c:pt>
                <c:pt idx="314">
                  <c:v>9.9600000000000009</c:v>
                </c:pt>
                <c:pt idx="315">
                  <c:v>9.7200000000000006</c:v>
                </c:pt>
                <c:pt idx="316">
                  <c:v>9.39</c:v>
                </c:pt>
                <c:pt idx="317">
                  <c:v>9.65</c:v>
                </c:pt>
                <c:pt idx="318">
                  <c:v>8.84</c:v>
                </c:pt>
                <c:pt idx="319">
                  <c:v>8.4700000000000006</c:v>
                </c:pt>
                <c:pt idx="320">
                  <c:v>8.08</c:v>
                </c:pt>
                <c:pt idx="321">
                  <c:v>8.44</c:v>
                </c:pt>
                <c:pt idx="322">
                  <c:v>8.17</c:v>
                </c:pt>
                <c:pt idx="323">
                  <c:v>8.2899999999999991</c:v>
                </c:pt>
                <c:pt idx="324">
                  <c:v>8.31</c:v>
                </c:pt>
                <c:pt idx="325">
                  <c:v>8.5</c:v>
                </c:pt>
                <c:pt idx="326">
                  <c:v>8.5299999999999994</c:v>
                </c:pt>
                <c:pt idx="327">
                  <c:v>8.4700000000000006</c:v>
                </c:pt>
                <c:pt idx="328">
                  <c:v>8.0399999999999991</c:v>
                </c:pt>
                <c:pt idx="329">
                  <c:v>7.89</c:v>
                </c:pt>
                <c:pt idx="330">
                  <c:v>7.85</c:v>
                </c:pt>
                <c:pt idx="331">
                  <c:v>8.01</c:v>
                </c:pt>
                <c:pt idx="332">
                  <c:v>8.2100000000000009</c:v>
                </c:pt>
                <c:pt idx="333">
                  <c:v>8.1199999999999992</c:v>
                </c:pt>
                <c:pt idx="334">
                  <c:v>8.1999999999999993</c:v>
                </c:pt>
                <c:pt idx="335">
                  <c:v>8.68</c:v>
                </c:pt>
                <c:pt idx="336">
                  <c:v>8.5399999999999991</c:v>
                </c:pt>
                <c:pt idx="337">
                  <c:v>8.6199999999999992</c:v>
                </c:pt>
                <c:pt idx="338">
                  <c:v>8.43</c:v>
                </c:pt>
                <c:pt idx="339">
                  <c:v>8.25</c:v>
                </c:pt>
                <c:pt idx="340">
                  <c:v>8.06</c:v>
                </c:pt>
                <c:pt idx="341">
                  <c:v>8.35</c:v>
                </c:pt>
                <c:pt idx="342">
                  <c:v>8.1300000000000008</c:v>
                </c:pt>
                <c:pt idx="343">
                  <c:v>8.06</c:v>
                </c:pt>
                <c:pt idx="344">
                  <c:v>7.96</c:v>
                </c:pt>
                <c:pt idx="345">
                  <c:v>8.31</c:v>
                </c:pt>
                <c:pt idx="346">
                  <c:v>8.5</c:v>
                </c:pt>
                <c:pt idx="347">
                  <c:v>8.6</c:v>
                </c:pt>
                <c:pt idx="348">
                  <c:v>8.9700000000000006</c:v>
                </c:pt>
                <c:pt idx="349">
                  <c:v>8.67</c:v>
                </c:pt>
                <c:pt idx="350">
                  <c:v>8.49</c:v>
                </c:pt>
                <c:pt idx="351">
                  <c:v>8.3000000000000007</c:v>
                </c:pt>
                <c:pt idx="352">
                  <c:v>8.0299999999999994</c:v>
                </c:pt>
                <c:pt idx="353">
                  <c:v>8.3800000000000008</c:v>
                </c:pt>
                <c:pt idx="354">
                  <c:v>8.7100000000000009</c:v>
                </c:pt>
                <c:pt idx="355">
                  <c:v>8.5299999999999994</c:v>
                </c:pt>
                <c:pt idx="356">
                  <c:v>8.5299999999999994</c:v>
                </c:pt>
                <c:pt idx="357">
                  <c:v>8.6300000000000008</c:v>
                </c:pt>
                <c:pt idx="358">
                  <c:v>8.0399999999999991</c:v>
                </c:pt>
                <c:pt idx="359">
                  <c:v>7.35</c:v>
                </c:pt>
                <c:pt idx="360">
                  <c:v>7.5</c:v>
                </c:pt>
                <c:pt idx="361">
                  <c:v>7.57</c:v>
                </c:pt>
                <c:pt idx="362">
                  <c:v>7.86</c:v>
                </c:pt>
                <c:pt idx="363">
                  <c:v>7.69</c:v>
                </c:pt>
                <c:pt idx="364">
                  <c:v>7.97</c:v>
                </c:pt>
                <c:pt idx="365">
                  <c:v>8.15</c:v>
                </c:pt>
                <c:pt idx="366">
                  <c:v>8.33</c:v>
                </c:pt>
                <c:pt idx="367">
                  <c:v>8.61</c:v>
                </c:pt>
                <c:pt idx="368">
                  <c:v>8.61</c:v>
                </c:pt>
                <c:pt idx="369">
                  <c:v>8.61</c:v>
                </c:pt>
                <c:pt idx="370">
                  <c:v>8.82</c:v>
                </c:pt>
                <c:pt idx="371">
                  <c:v>8.7100000000000009</c:v>
                </c:pt>
                <c:pt idx="372">
                  <c:v>9.1</c:v>
                </c:pt>
                <c:pt idx="373">
                  <c:v>8.8699999999999992</c:v>
                </c:pt>
                <c:pt idx="374">
                  <c:v>9.06</c:v>
                </c:pt>
                <c:pt idx="375">
                  <c:v>8.7200000000000006</c:v>
                </c:pt>
                <c:pt idx="376">
                  <c:v>8.6300000000000008</c:v>
                </c:pt>
                <c:pt idx="377">
                  <c:v>8.85</c:v>
                </c:pt>
                <c:pt idx="378">
                  <c:v>8.7799999999999994</c:v>
                </c:pt>
                <c:pt idx="379">
                  <c:v>8.5500000000000007</c:v>
                </c:pt>
                <c:pt idx="380">
                  <c:v>8.4600000000000009</c:v>
                </c:pt>
                <c:pt idx="381">
                  <c:v>8.48</c:v>
                </c:pt>
                <c:pt idx="382">
                  <c:v>8.59</c:v>
                </c:pt>
                <c:pt idx="383">
                  <c:v>8.5299999999999994</c:v>
                </c:pt>
                <c:pt idx="384">
                  <c:v>8.42</c:v>
                </c:pt>
                <c:pt idx="385">
                  <c:v>8.4700000000000006</c:v>
                </c:pt>
                <c:pt idx="386">
                  <c:v>8.17</c:v>
                </c:pt>
                <c:pt idx="387">
                  <c:v>8.11</c:v>
                </c:pt>
                <c:pt idx="388">
                  <c:v>8.2100000000000009</c:v>
                </c:pt>
                <c:pt idx="389">
                  <c:v>8.19</c:v>
                </c:pt>
                <c:pt idx="390">
                  <c:v>8.1999999999999993</c:v>
                </c:pt>
                <c:pt idx="391">
                  <c:v>8.0500000000000007</c:v>
                </c:pt>
                <c:pt idx="392">
                  <c:v>7.78</c:v>
                </c:pt>
                <c:pt idx="393">
                  <c:v>7.81</c:v>
                </c:pt>
                <c:pt idx="394">
                  <c:v>7.73</c:v>
                </c:pt>
                <c:pt idx="395">
                  <c:v>7.65</c:v>
                </c:pt>
                <c:pt idx="396">
                  <c:v>7.4</c:v>
                </c:pt>
                <c:pt idx="397">
                  <c:v>7.5</c:v>
                </c:pt>
                <c:pt idx="398">
                  <c:v>7.87</c:v>
                </c:pt>
                <c:pt idx="399">
                  <c:v>7.93</c:v>
                </c:pt>
                <c:pt idx="400">
                  <c:v>8.3800000000000008</c:v>
                </c:pt>
                <c:pt idx="401">
                  <c:v>8.33</c:v>
                </c:pt>
                <c:pt idx="402">
                  <c:v>8.2799999999999994</c:v>
                </c:pt>
                <c:pt idx="403">
                  <c:v>8.4700000000000006</c:v>
                </c:pt>
                <c:pt idx="404">
                  <c:v>8.5399999999999991</c:v>
                </c:pt>
                <c:pt idx="405">
                  <c:v>8.58</c:v>
                </c:pt>
                <c:pt idx="406">
                  <c:v>8.27</c:v>
                </c:pt>
                <c:pt idx="407">
                  <c:v>8.44</c:v>
                </c:pt>
                <c:pt idx="408">
                  <c:v>8.43</c:v>
                </c:pt>
                <c:pt idx="409">
                  <c:v>8.16</c:v>
                </c:pt>
                <c:pt idx="410">
                  <c:v>8.17</c:v>
                </c:pt>
                <c:pt idx="411">
                  <c:v>8.42</c:v>
                </c:pt>
                <c:pt idx="412">
                  <c:v>8.7100000000000009</c:v>
                </c:pt>
                <c:pt idx="413">
                  <c:v>8.3000000000000007</c:v>
                </c:pt>
                <c:pt idx="414">
                  <c:v>8.48</c:v>
                </c:pt>
                <c:pt idx="415">
                  <c:v>8.3699999999999992</c:v>
                </c:pt>
                <c:pt idx="416">
                  <c:v>8.4</c:v>
                </c:pt>
                <c:pt idx="417">
                  <c:v>8.58</c:v>
                </c:pt>
                <c:pt idx="418">
                  <c:v>8.51</c:v>
                </c:pt>
                <c:pt idx="419">
                  <c:v>8.4</c:v>
                </c:pt>
                <c:pt idx="420">
                  <c:v>8.6</c:v>
                </c:pt>
                <c:pt idx="421">
                  <c:v>8.56</c:v>
                </c:pt>
                <c:pt idx="422">
                  <c:v>8.41</c:v>
                </c:pt>
                <c:pt idx="423">
                  <c:v>8.6</c:v>
                </c:pt>
                <c:pt idx="424">
                  <c:v>8.6199999999999992</c:v>
                </c:pt>
                <c:pt idx="425">
                  <c:v>8.52</c:v>
                </c:pt>
                <c:pt idx="426">
                  <c:v>8.59</c:v>
                </c:pt>
                <c:pt idx="427">
                  <c:v>8.7100000000000009</c:v>
                </c:pt>
                <c:pt idx="428">
                  <c:v>8.8800000000000008</c:v>
                </c:pt>
                <c:pt idx="429">
                  <c:v>8.9700000000000006</c:v>
                </c:pt>
                <c:pt idx="430">
                  <c:v>8.84</c:v>
                </c:pt>
                <c:pt idx="431">
                  <c:v>8.94</c:v>
                </c:pt>
                <c:pt idx="432">
                  <c:v>9.02</c:v>
                </c:pt>
                <c:pt idx="433">
                  <c:v>9.3000000000000007</c:v>
                </c:pt>
                <c:pt idx="434">
                  <c:v>9.4</c:v>
                </c:pt>
                <c:pt idx="435">
                  <c:v>9.2799999999999994</c:v>
                </c:pt>
                <c:pt idx="436">
                  <c:v>9.16</c:v>
                </c:pt>
                <c:pt idx="437">
                  <c:v>9.51</c:v>
                </c:pt>
                <c:pt idx="438">
                  <c:v>9.3800000000000008</c:v>
                </c:pt>
                <c:pt idx="439">
                  <c:v>9.6199999999999992</c:v>
                </c:pt>
                <c:pt idx="440">
                  <c:v>9.3800000000000008</c:v>
                </c:pt>
                <c:pt idx="441">
                  <c:v>9.58</c:v>
                </c:pt>
                <c:pt idx="442">
                  <c:v>9.74</c:v>
                </c:pt>
                <c:pt idx="443">
                  <c:v>9.75</c:v>
                </c:pt>
                <c:pt idx="444">
                  <c:v>10.039999999999999</c:v>
                </c:pt>
                <c:pt idx="445">
                  <c:v>9.75</c:v>
                </c:pt>
                <c:pt idx="446">
                  <c:v>9.64</c:v>
                </c:pt>
                <c:pt idx="447">
                  <c:v>9.6300000000000008</c:v>
                </c:pt>
                <c:pt idx="448">
                  <c:v>9.7799999999999994</c:v>
                </c:pt>
                <c:pt idx="449">
                  <c:v>9.6199999999999992</c:v>
                </c:pt>
                <c:pt idx="450">
                  <c:v>9.7200000000000006</c:v>
                </c:pt>
                <c:pt idx="451">
                  <c:v>9.59</c:v>
                </c:pt>
                <c:pt idx="452">
                  <c:v>9.5299999999999994</c:v>
                </c:pt>
                <c:pt idx="453">
                  <c:v>9.59</c:v>
                </c:pt>
                <c:pt idx="454">
                  <c:v>9.43</c:v>
                </c:pt>
                <c:pt idx="455">
                  <c:v>9.1</c:v>
                </c:pt>
                <c:pt idx="456">
                  <c:v>9.02</c:v>
                </c:pt>
                <c:pt idx="457">
                  <c:v>8.8699999999999992</c:v>
                </c:pt>
                <c:pt idx="458">
                  <c:v>8.68</c:v>
                </c:pt>
                <c:pt idx="459">
                  <c:v>8.82</c:v>
                </c:pt>
                <c:pt idx="460">
                  <c:v>8.9499999999999993</c:v>
                </c:pt>
                <c:pt idx="461">
                  <c:v>8.98</c:v>
                </c:pt>
                <c:pt idx="462">
                  <c:v>8.8800000000000008</c:v>
                </c:pt>
                <c:pt idx="463">
                  <c:v>8.9600000000000009</c:v>
                </c:pt>
                <c:pt idx="464">
                  <c:v>8.74</c:v>
                </c:pt>
                <c:pt idx="465">
                  <c:v>8.6</c:v>
                </c:pt>
                <c:pt idx="466">
                  <c:v>8.49</c:v>
                </c:pt>
                <c:pt idx="467">
                  <c:v>8.5</c:v>
                </c:pt>
                <c:pt idx="468">
                  <c:v>8.48</c:v>
                </c:pt>
                <c:pt idx="469">
                  <c:v>8.2799999999999994</c:v>
                </c:pt>
                <c:pt idx="470">
                  <c:v>8.41</c:v>
                </c:pt>
                <c:pt idx="471">
                  <c:v>8.18</c:v>
                </c:pt>
                <c:pt idx="472">
                  <c:v>8.4499999999999993</c:v>
                </c:pt>
                <c:pt idx="473">
                  <c:v>8.31</c:v>
                </c:pt>
                <c:pt idx="474">
                  <c:v>8.41</c:v>
                </c:pt>
                <c:pt idx="475">
                  <c:v>8.39</c:v>
                </c:pt>
                <c:pt idx="476">
                  <c:v>8.32</c:v>
                </c:pt>
                <c:pt idx="477">
                  <c:v>8.19</c:v>
                </c:pt>
                <c:pt idx="478">
                  <c:v>8.23</c:v>
                </c:pt>
                <c:pt idx="479">
                  <c:v>8.35</c:v>
                </c:pt>
                <c:pt idx="480">
                  <c:v>8.23</c:v>
                </c:pt>
                <c:pt idx="481">
                  <c:v>8.36</c:v>
                </c:pt>
                <c:pt idx="482">
                  <c:v>8.4</c:v>
                </c:pt>
                <c:pt idx="483">
                  <c:v>8.24</c:v>
                </c:pt>
                <c:pt idx="484">
                  <c:v>8.26</c:v>
                </c:pt>
                <c:pt idx="485">
                  <c:v>8.1999999999999993</c:v>
                </c:pt>
                <c:pt idx="486">
                  <c:v>8.3800000000000008</c:v>
                </c:pt>
                <c:pt idx="487">
                  <c:v>8.31</c:v>
                </c:pt>
                <c:pt idx="488">
                  <c:v>8.2200000000000006</c:v>
                </c:pt>
                <c:pt idx="489">
                  <c:v>7.91</c:v>
                </c:pt>
                <c:pt idx="490">
                  <c:v>7.95</c:v>
                </c:pt>
                <c:pt idx="491">
                  <c:v>8.14</c:v>
                </c:pt>
                <c:pt idx="492">
                  <c:v>7.94</c:v>
                </c:pt>
                <c:pt idx="493">
                  <c:v>7.99</c:v>
                </c:pt>
                <c:pt idx="494">
                  <c:v>8.08</c:v>
                </c:pt>
                <c:pt idx="495">
                  <c:v>7.89</c:v>
                </c:pt>
                <c:pt idx="496">
                  <c:v>8.23</c:v>
                </c:pt>
                <c:pt idx="497">
                  <c:v>7.91</c:v>
                </c:pt>
                <c:pt idx="498">
                  <c:v>7.88</c:v>
                </c:pt>
                <c:pt idx="499">
                  <c:v>8.02</c:v>
                </c:pt>
                <c:pt idx="500">
                  <c:v>7.98</c:v>
                </c:pt>
                <c:pt idx="501">
                  <c:v>8.09</c:v>
                </c:pt>
                <c:pt idx="502">
                  <c:v>8.25</c:v>
                </c:pt>
                <c:pt idx="503">
                  <c:v>8.2799999999999994</c:v>
                </c:pt>
                <c:pt idx="504">
                  <c:v>8.2799999999999994</c:v>
                </c:pt>
                <c:pt idx="505">
                  <c:v>8.17</c:v>
                </c:pt>
                <c:pt idx="506">
                  <c:v>8.2200000000000006</c:v>
                </c:pt>
                <c:pt idx="507">
                  <c:v>8.1</c:v>
                </c:pt>
                <c:pt idx="508">
                  <c:v>8.26</c:v>
                </c:pt>
                <c:pt idx="509">
                  <c:v>8.27</c:v>
                </c:pt>
                <c:pt idx="510">
                  <c:v>8.1999999999999993</c:v>
                </c:pt>
                <c:pt idx="511">
                  <c:v>8.1</c:v>
                </c:pt>
                <c:pt idx="512">
                  <c:v>8.0500000000000007</c:v>
                </c:pt>
                <c:pt idx="513">
                  <c:v>8.08</c:v>
                </c:pt>
                <c:pt idx="514">
                  <c:v>8.07</c:v>
                </c:pt>
                <c:pt idx="515">
                  <c:v>8.2100000000000009</c:v>
                </c:pt>
                <c:pt idx="516">
                  <c:v>8.35</c:v>
                </c:pt>
                <c:pt idx="517">
                  <c:v>8.15</c:v>
                </c:pt>
                <c:pt idx="518">
                  <c:v>8.34</c:v>
                </c:pt>
                <c:pt idx="519">
                  <c:v>8.27</c:v>
                </c:pt>
                <c:pt idx="520">
                  <c:v>8.36</c:v>
                </c:pt>
                <c:pt idx="521">
                  <c:v>8.74</c:v>
                </c:pt>
                <c:pt idx="522">
                  <c:v>8.76</c:v>
                </c:pt>
                <c:pt idx="523">
                  <c:v>8.94</c:v>
                </c:pt>
                <c:pt idx="524">
                  <c:v>8.8699999999999992</c:v>
                </c:pt>
                <c:pt idx="525">
                  <c:v>9.0299999999999994</c:v>
                </c:pt>
                <c:pt idx="526">
                  <c:v>8.9499999999999993</c:v>
                </c:pt>
                <c:pt idx="527">
                  <c:v>8.6</c:v>
                </c:pt>
                <c:pt idx="528">
                  <c:v>8.66</c:v>
                </c:pt>
                <c:pt idx="529">
                  <c:v>8.8000000000000007</c:v>
                </c:pt>
                <c:pt idx="530">
                  <c:v>8.86</c:v>
                </c:pt>
                <c:pt idx="531">
                  <c:v>9.06</c:v>
                </c:pt>
                <c:pt idx="532">
                  <c:v>8.98</c:v>
                </c:pt>
                <c:pt idx="533">
                  <c:v>8.99</c:v>
                </c:pt>
                <c:pt idx="534">
                  <c:v>9.19</c:v>
                </c:pt>
                <c:pt idx="535">
                  <c:v>9.1999999999999993</c:v>
                </c:pt>
                <c:pt idx="536">
                  <c:v>8.93</c:v>
                </c:pt>
                <c:pt idx="537">
                  <c:v>9.0299999999999994</c:v>
                </c:pt>
                <c:pt idx="538">
                  <c:v>9.23</c:v>
                </c:pt>
                <c:pt idx="539">
                  <c:v>9.31</c:v>
                </c:pt>
                <c:pt idx="540">
                  <c:v>9.2100000000000009</c:v>
                </c:pt>
                <c:pt idx="541">
                  <c:v>9.2100000000000009</c:v>
                </c:pt>
                <c:pt idx="542">
                  <c:v>8.76</c:v>
                </c:pt>
                <c:pt idx="543">
                  <c:v>8.8699999999999992</c:v>
                </c:pt>
                <c:pt idx="544">
                  <c:v>9.14</c:v>
                </c:pt>
                <c:pt idx="545">
                  <c:v>9.2100000000000009</c:v>
                </c:pt>
                <c:pt idx="546">
                  <c:v>9.2200000000000006</c:v>
                </c:pt>
                <c:pt idx="547">
                  <c:v>9.31</c:v>
                </c:pt>
                <c:pt idx="548">
                  <c:v>9.2799999999999994</c:v>
                </c:pt>
                <c:pt idx="549">
                  <c:v>9.15</c:v>
                </c:pt>
                <c:pt idx="550">
                  <c:v>9.27</c:v>
                </c:pt>
                <c:pt idx="551">
                  <c:v>9.24</c:v>
                </c:pt>
                <c:pt idx="552">
                  <c:v>9.6300000000000008</c:v>
                </c:pt>
                <c:pt idx="553">
                  <c:v>9.56</c:v>
                </c:pt>
                <c:pt idx="554">
                  <c:v>9.31</c:v>
                </c:pt>
                <c:pt idx="555">
                  <c:v>9.44</c:v>
                </c:pt>
                <c:pt idx="556">
                  <c:v>9.42</c:v>
                </c:pt>
                <c:pt idx="557">
                  <c:v>9.39</c:v>
                </c:pt>
                <c:pt idx="558">
                  <c:v>9.42</c:v>
                </c:pt>
                <c:pt idx="559">
                  <c:v>9.15</c:v>
                </c:pt>
                <c:pt idx="560">
                  <c:v>8.86</c:v>
                </c:pt>
                <c:pt idx="561">
                  <c:v>8.7100000000000009</c:v>
                </c:pt>
                <c:pt idx="562">
                  <c:v>8.66</c:v>
                </c:pt>
                <c:pt idx="563">
                  <c:v>8.4700000000000006</c:v>
                </c:pt>
                <c:pt idx="564">
                  <c:v>8.68</c:v>
                </c:pt>
                <c:pt idx="565">
                  <c:v>8.9</c:v>
                </c:pt>
                <c:pt idx="566">
                  <c:v>9.15</c:v>
                </c:pt>
                <c:pt idx="567">
                  <c:v>9.19</c:v>
                </c:pt>
                <c:pt idx="568">
                  <c:v>9.18</c:v>
                </c:pt>
                <c:pt idx="569">
                  <c:v>8.94</c:v>
                </c:pt>
                <c:pt idx="570">
                  <c:v>9.1300000000000008</c:v>
                </c:pt>
                <c:pt idx="571">
                  <c:v>9.26</c:v>
                </c:pt>
                <c:pt idx="572">
                  <c:v>9.09</c:v>
                </c:pt>
                <c:pt idx="573">
                  <c:v>9.1</c:v>
                </c:pt>
                <c:pt idx="574">
                  <c:v>9.0399999999999991</c:v>
                </c:pt>
                <c:pt idx="575">
                  <c:v>9.07</c:v>
                </c:pt>
                <c:pt idx="576">
                  <c:v>9.1199999999999992</c:v>
                </c:pt>
                <c:pt idx="577">
                  <c:v>9.01</c:v>
                </c:pt>
                <c:pt idx="578">
                  <c:v>9.02</c:v>
                </c:pt>
                <c:pt idx="579">
                  <c:v>9.07</c:v>
                </c:pt>
                <c:pt idx="580">
                  <c:v>9.1300000000000008</c:v>
                </c:pt>
                <c:pt idx="581">
                  <c:v>9.44</c:v>
                </c:pt>
                <c:pt idx="582">
                  <c:v>9.4600000000000009</c:v>
                </c:pt>
                <c:pt idx="583">
                  <c:v>9.32</c:v>
                </c:pt>
                <c:pt idx="584">
                  <c:v>9.3000000000000007</c:v>
                </c:pt>
                <c:pt idx="585">
                  <c:v>9.2100000000000009</c:v>
                </c:pt>
                <c:pt idx="586">
                  <c:v>9.07</c:v>
                </c:pt>
                <c:pt idx="587">
                  <c:v>8.98</c:v>
                </c:pt>
                <c:pt idx="588">
                  <c:v>8.89</c:v>
                </c:pt>
                <c:pt idx="589">
                  <c:v>8.9600000000000009</c:v>
                </c:pt>
                <c:pt idx="590">
                  <c:v>8.94</c:v>
                </c:pt>
                <c:pt idx="591">
                  <c:v>8.85</c:v>
                </c:pt>
                <c:pt idx="592">
                  <c:v>9.09</c:v>
                </c:pt>
                <c:pt idx="593">
                  <c:v>9.2100000000000009</c:v>
                </c:pt>
                <c:pt idx="594">
                  <c:v>9.19</c:v>
                </c:pt>
                <c:pt idx="595">
                  <c:v>9.15</c:v>
                </c:pt>
                <c:pt idx="596">
                  <c:v>8.9499999999999993</c:v>
                </c:pt>
                <c:pt idx="597">
                  <c:v>9.18</c:v>
                </c:pt>
                <c:pt idx="598">
                  <c:v>9.11</c:v>
                </c:pt>
                <c:pt idx="599">
                  <c:v>9.07</c:v>
                </c:pt>
                <c:pt idx="600">
                  <c:v>9.0500000000000007</c:v>
                </c:pt>
                <c:pt idx="601">
                  <c:v>8.92</c:v>
                </c:pt>
                <c:pt idx="602">
                  <c:v>9.06</c:v>
                </c:pt>
                <c:pt idx="603">
                  <c:v>8.94</c:v>
                </c:pt>
                <c:pt idx="604">
                  <c:v>8.84</c:v>
                </c:pt>
                <c:pt idx="605">
                  <c:v>8.89</c:v>
                </c:pt>
                <c:pt idx="606">
                  <c:v>8.84</c:v>
                </c:pt>
                <c:pt idx="607">
                  <c:v>8.92</c:v>
                </c:pt>
                <c:pt idx="608">
                  <c:v>8.8800000000000008</c:v>
                </c:pt>
                <c:pt idx="609">
                  <c:v>8.77</c:v>
                </c:pt>
                <c:pt idx="610">
                  <c:v>8.86</c:v>
                </c:pt>
                <c:pt idx="611">
                  <c:v>8.98</c:v>
                </c:pt>
                <c:pt idx="612">
                  <c:v>9.14</c:v>
                </c:pt>
                <c:pt idx="613">
                  <c:v>9.1</c:v>
                </c:pt>
                <c:pt idx="614">
                  <c:v>8.9700000000000006</c:v>
                </c:pt>
                <c:pt idx="615">
                  <c:v>8.86</c:v>
                </c:pt>
                <c:pt idx="616">
                  <c:v>8.75</c:v>
                </c:pt>
                <c:pt idx="617">
                  <c:v>8.77</c:v>
                </c:pt>
                <c:pt idx="618">
                  <c:v>8.7100000000000009</c:v>
                </c:pt>
                <c:pt idx="619">
                  <c:v>8.84</c:v>
                </c:pt>
                <c:pt idx="620">
                  <c:v>8.89</c:v>
                </c:pt>
                <c:pt idx="621">
                  <c:v>8.8800000000000008</c:v>
                </c:pt>
                <c:pt idx="622">
                  <c:v>8.9499999999999993</c:v>
                </c:pt>
                <c:pt idx="623">
                  <c:v>8.98</c:v>
                </c:pt>
                <c:pt idx="624">
                  <c:v>8.8800000000000008</c:v>
                </c:pt>
                <c:pt idx="625">
                  <c:v>8.83</c:v>
                </c:pt>
                <c:pt idx="626">
                  <c:v>8.7899999999999991</c:v>
                </c:pt>
                <c:pt idx="627">
                  <c:v>8.75</c:v>
                </c:pt>
                <c:pt idx="628">
                  <c:v>8.83</c:v>
                </c:pt>
                <c:pt idx="629">
                  <c:v>8.74</c:v>
                </c:pt>
                <c:pt idx="630">
                  <c:v>8.82</c:v>
                </c:pt>
                <c:pt idx="631">
                  <c:v>9.0500000000000007</c:v>
                </c:pt>
                <c:pt idx="632">
                  <c:v>9.0299999999999994</c:v>
                </c:pt>
                <c:pt idx="633">
                  <c:v>9.0399999999999991</c:v>
                </c:pt>
                <c:pt idx="634">
                  <c:v>9.15</c:v>
                </c:pt>
                <c:pt idx="635">
                  <c:v>9.01</c:v>
                </c:pt>
                <c:pt idx="636">
                  <c:v>9.18</c:v>
                </c:pt>
                <c:pt idx="637">
                  <c:v>9.06</c:v>
                </c:pt>
                <c:pt idx="638">
                  <c:v>9.07</c:v>
                </c:pt>
                <c:pt idx="639">
                  <c:v>9.0299999999999994</c:v>
                </c:pt>
                <c:pt idx="640">
                  <c:v>8.76</c:v>
                </c:pt>
                <c:pt idx="641">
                  <c:v>8.84</c:v>
                </c:pt>
                <c:pt idx="642">
                  <c:v>8.93</c:v>
                </c:pt>
                <c:pt idx="643">
                  <c:v>9.1</c:v>
                </c:pt>
                <c:pt idx="644">
                  <c:v>9.11</c:v>
                </c:pt>
                <c:pt idx="645">
                  <c:v>9.23</c:v>
                </c:pt>
                <c:pt idx="646">
                  <c:v>9.3699999999999992</c:v>
                </c:pt>
                <c:pt idx="647">
                  <c:v>9.4</c:v>
                </c:pt>
                <c:pt idx="648">
                  <c:v>9.2899999999999991</c:v>
                </c:pt>
                <c:pt idx="649">
                  <c:v>9.43</c:v>
                </c:pt>
                <c:pt idx="650">
                  <c:v>9.5</c:v>
                </c:pt>
                <c:pt idx="651">
                  <c:v>9.5299999999999994</c:v>
                </c:pt>
                <c:pt idx="652">
                  <c:v>9.44</c:v>
                </c:pt>
                <c:pt idx="653">
                  <c:v>9.6300000000000008</c:v>
                </c:pt>
                <c:pt idx="654">
                  <c:v>9.7899999999999991</c:v>
                </c:pt>
                <c:pt idx="655">
                  <c:v>9.8800000000000008</c:v>
                </c:pt>
                <c:pt idx="656">
                  <c:v>9.81</c:v>
                </c:pt>
                <c:pt idx="657">
                  <c:v>9.84</c:v>
                </c:pt>
                <c:pt idx="658">
                  <c:v>10.119999999999999</c:v>
                </c:pt>
                <c:pt idx="659">
                  <c:v>10.02</c:v>
                </c:pt>
                <c:pt idx="660">
                  <c:v>10.14</c:v>
                </c:pt>
                <c:pt idx="661">
                  <c:v>10.19</c:v>
                </c:pt>
                <c:pt idx="662">
                  <c:v>10.36</c:v>
                </c:pt>
                <c:pt idx="663">
                  <c:v>10.5</c:v>
                </c:pt>
                <c:pt idx="664">
                  <c:v>10.56</c:v>
                </c:pt>
                <c:pt idx="665">
                  <c:v>10.54</c:v>
                </c:pt>
                <c:pt idx="666">
                  <c:v>10.46</c:v>
                </c:pt>
                <c:pt idx="667">
                  <c:v>10.43</c:v>
                </c:pt>
                <c:pt idx="668">
                  <c:v>10.31</c:v>
                </c:pt>
                <c:pt idx="669">
                  <c:v>10.26</c:v>
                </c:pt>
                <c:pt idx="670">
                  <c:v>10.16</c:v>
                </c:pt>
                <c:pt idx="671">
                  <c:v>10.24</c:v>
                </c:pt>
                <c:pt idx="672">
                  <c:v>10.47</c:v>
                </c:pt>
                <c:pt idx="673">
                  <c:v>10.72</c:v>
                </c:pt>
                <c:pt idx="674">
                  <c:v>10.88</c:v>
                </c:pt>
                <c:pt idx="675">
                  <c:v>10.91</c:v>
                </c:pt>
                <c:pt idx="676">
                  <c:v>11.03</c:v>
                </c:pt>
                <c:pt idx="677">
                  <c:v>11</c:v>
                </c:pt>
                <c:pt idx="678">
                  <c:v>11.07</c:v>
                </c:pt>
                <c:pt idx="679">
                  <c:v>11.05</c:v>
                </c:pt>
                <c:pt idx="680">
                  <c:v>11.02</c:v>
                </c:pt>
                <c:pt idx="681">
                  <c:v>11.08</c:v>
                </c:pt>
                <c:pt idx="682">
                  <c:v>11.28</c:v>
                </c:pt>
                <c:pt idx="683">
                  <c:v>11.4</c:v>
                </c:pt>
                <c:pt idx="684">
                  <c:v>11.26</c:v>
                </c:pt>
                <c:pt idx="685">
                  <c:v>11.48</c:v>
                </c:pt>
                <c:pt idx="686">
                  <c:v>11.36</c:v>
                </c:pt>
                <c:pt idx="687">
                  <c:v>11.45</c:v>
                </c:pt>
                <c:pt idx="688">
                  <c:v>11.44</c:v>
                </c:pt>
                <c:pt idx="689">
                  <c:v>11.43</c:v>
                </c:pt>
                <c:pt idx="690">
                  <c:v>11.33</c:v>
                </c:pt>
                <c:pt idx="691">
                  <c:v>11.24</c:v>
                </c:pt>
                <c:pt idx="692">
                  <c:v>11.21</c:v>
                </c:pt>
                <c:pt idx="693">
                  <c:v>11.23</c:v>
                </c:pt>
                <c:pt idx="694">
                  <c:v>11.18</c:v>
                </c:pt>
                <c:pt idx="695">
                  <c:v>11.27</c:v>
                </c:pt>
                <c:pt idx="696">
                  <c:v>11.47</c:v>
                </c:pt>
                <c:pt idx="697">
                  <c:v>11.61</c:v>
                </c:pt>
                <c:pt idx="698">
                  <c:v>11.64</c:v>
                </c:pt>
                <c:pt idx="699">
                  <c:v>11.65</c:v>
                </c:pt>
                <c:pt idx="700">
                  <c:v>11.55</c:v>
                </c:pt>
                <c:pt idx="701">
                  <c:v>11.61</c:v>
                </c:pt>
                <c:pt idx="702">
                  <c:v>11.47</c:v>
                </c:pt>
                <c:pt idx="703">
                  <c:v>11.6</c:v>
                </c:pt>
                <c:pt idx="704">
                  <c:v>11.7</c:v>
                </c:pt>
                <c:pt idx="705">
                  <c:v>11.43</c:v>
                </c:pt>
                <c:pt idx="706">
                  <c:v>11.45</c:v>
                </c:pt>
                <c:pt idx="707">
                  <c:v>11.6</c:v>
                </c:pt>
                <c:pt idx="708">
                  <c:v>11.32</c:v>
                </c:pt>
                <c:pt idx="709">
                  <c:v>11.4</c:v>
                </c:pt>
                <c:pt idx="710">
                  <c:v>11.82</c:v>
                </c:pt>
                <c:pt idx="711">
                  <c:v>11.7</c:v>
                </c:pt>
                <c:pt idx="712">
                  <c:v>11.82</c:v>
                </c:pt>
                <c:pt idx="713">
                  <c:v>12.04</c:v>
                </c:pt>
                <c:pt idx="714">
                  <c:v>12.11</c:v>
                </c:pt>
                <c:pt idx="715">
                  <c:v>12.05</c:v>
                </c:pt>
                <c:pt idx="716">
                  <c:v>12.09</c:v>
                </c:pt>
                <c:pt idx="717">
                  <c:v>12.26</c:v>
                </c:pt>
                <c:pt idx="718">
                  <c:v>12.33</c:v>
                </c:pt>
                <c:pt idx="719">
                  <c:v>12.34</c:v>
                </c:pt>
                <c:pt idx="720">
                  <c:v>12.45</c:v>
                </c:pt>
                <c:pt idx="721">
                  <c:v>12.55</c:v>
                </c:pt>
                <c:pt idx="722">
                  <c:v>12.38</c:v>
                </c:pt>
                <c:pt idx="723">
                  <c:v>12.56</c:v>
                </c:pt>
                <c:pt idx="724">
                  <c:v>12.64</c:v>
                </c:pt>
                <c:pt idx="725">
                  <c:v>12.79</c:v>
                </c:pt>
                <c:pt idx="726">
                  <c:v>12.76</c:v>
                </c:pt>
                <c:pt idx="727">
                  <c:v>12.87</c:v>
                </c:pt>
                <c:pt idx="728">
                  <c:v>12.86</c:v>
                </c:pt>
                <c:pt idx="729">
                  <c:v>12.95</c:v>
                </c:pt>
                <c:pt idx="730">
                  <c:v>13.19</c:v>
                </c:pt>
                <c:pt idx="731">
                  <c:v>13.48</c:v>
                </c:pt>
                <c:pt idx="732">
                  <c:v>13.23</c:v>
                </c:pt>
                <c:pt idx="733">
                  <c:v>12.68</c:v>
                </c:pt>
                <c:pt idx="734">
                  <c:v>12.54</c:v>
                </c:pt>
                <c:pt idx="735">
                  <c:v>12.8</c:v>
                </c:pt>
                <c:pt idx="736">
                  <c:v>12.81</c:v>
                </c:pt>
                <c:pt idx="737">
                  <c:v>12.93</c:v>
                </c:pt>
                <c:pt idx="738">
                  <c:v>12.9</c:v>
                </c:pt>
                <c:pt idx="739">
                  <c:v>13.04</c:v>
                </c:pt>
                <c:pt idx="740">
                  <c:v>13.09</c:v>
                </c:pt>
                <c:pt idx="741">
                  <c:v>13.15</c:v>
                </c:pt>
                <c:pt idx="742">
                  <c:v>12.67</c:v>
                </c:pt>
                <c:pt idx="743">
                  <c:v>13.18</c:v>
                </c:pt>
                <c:pt idx="744">
                  <c:v>13.15</c:v>
                </c:pt>
                <c:pt idx="745">
                  <c:v>12.98</c:v>
                </c:pt>
                <c:pt idx="746">
                  <c:v>13.34</c:v>
                </c:pt>
                <c:pt idx="747">
                  <c:v>13.17</c:v>
                </c:pt>
                <c:pt idx="748">
                  <c:v>13.34</c:v>
                </c:pt>
                <c:pt idx="749">
                  <c:v>13.42</c:v>
                </c:pt>
                <c:pt idx="750">
                  <c:v>13.42</c:v>
                </c:pt>
                <c:pt idx="751">
                  <c:v>13.39</c:v>
                </c:pt>
                <c:pt idx="752">
                  <c:v>13.54</c:v>
                </c:pt>
                <c:pt idx="753">
                  <c:v>13.7</c:v>
                </c:pt>
                <c:pt idx="754">
                  <c:v>13.48</c:v>
                </c:pt>
                <c:pt idx="755">
                  <c:v>13.76</c:v>
                </c:pt>
                <c:pt idx="756">
                  <c:v>14.07</c:v>
                </c:pt>
                <c:pt idx="757">
                  <c:v>14.25</c:v>
                </c:pt>
                <c:pt idx="758">
                  <c:v>14.23</c:v>
                </c:pt>
                <c:pt idx="759">
                  <c:v>14.33</c:v>
                </c:pt>
                <c:pt idx="760">
                  <c:v>14.09</c:v>
                </c:pt>
                <c:pt idx="761">
                  <c:v>14.16</c:v>
                </c:pt>
                <c:pt idx="762">
                  <c:v>13.95</c:v>
                </c:pt>
                <c:pt idx="763">
                  <c:v>13.98</c:v>
                </c:pt>
                <c:pt idx="764">
                  <c:v>14.34</c:v>
                </c:pt>
                <c:pt idx="765">
                  <c:v>14.14</c:v>
                </c:pt>
                <c:pt idx="766">
                  <c:v>14.38</c:v>
                </c:pt>
                <c:pt idx="767">
                  <c:v>14.25</c:v>
                </c:pt>
                <c:pt idx="768">
                  <c:v>14.31</c:v>
                </c:pt>
                <c:pt idx="769">
                  <c:v>14.03</c:v>
                </c:pt>
                <c:pt idx="770">
                  <c:v>14.37</c:v>
                </c:pt>
                <c:pt idx="771">
                  <c:v>14.28</c:v>
                </c:pt>
                <c:pt idx="772">
                  <c:v>14.27</c:v>
                </c:pt>
                <c:pt idx="773">
                  <c:v>14.13</c:v>
                </c:pt>
                <c:pt idx="774">
                  <c:v>14.27</c:v>
                </c:pt>
                <c:pt idx="775">
                  <c:v>14.17</c:v>
                </c:pt>
                <c:pt idx="776">
                  <c:v>14</c:v>
                </c:pt>
                <c:pt idx="777">
                  <c:v>13.92</c:v>
                </c:pt>
                <c:pt idx="778">
                  <c:v>13.63</c:v>
                </c:pt>
                <c:pt idx="779">
                  <c:v>13.5</c:v>
                </c:pt>
                <c:pt idx="780">
                  <c:v>13.88</c:v>
                </c:pt>
                <c:pt idx="781">
                  <c:v>13.98</c:v>
                </c:pt>
                <c:pt idx="782">
                  <c:v>13.95</c:v>
                </c:pt>
                <c:pt idx="783">
                  <c:v>13.87</c:v>
                </c:pt>
                <c:pt idx="784">
                  <c:v>13.98</c:v>
                </c:pt>
                <c:pt idx="785">
                  <c:v>13.87</c:v>
                </c:pt>
                <c:pt idx="786">
                  <c:v>13.78</c:v>
                </c:pt>
                <c:pt idx="787">
                  <c:v>13.86</c:v>
                </c:pt>
                <c:pt idx="788">
                  <c:v>13.69</c:v>
                </c:pt>
                <c:pt idx="789">
                  <c:v>13.53</c:v>
                </c:pt>
                <c:pt idx="790">
                  <c:v>13.48</c:v>
                </c:pt>
                <c:pt idx="791">
                  <c:v>13.31</c:v>
                </c:pt>
                <c:pt idx="792">
                  <c:v>13.35</c:v>
                </c:pt>
                <c:pt idx="793">
                  <c:v>12.97</c:v>
                </c:pt>
                <c:pt idx="794">
                  <c:v>13.04</c:v>
                </c:pt>
                <c:pt idx="795">
                  <c:v>12.89</c:v>
                </c:pt>
                <c:pt idx="796">
                  <c:v>13.11</c:v>
                </c:pt>
                <c:pt idx="797">
                  <c:v>12.71</c:v>
                </c:pt>
                <c:pt idx="798">
                  <c:v>12.71</c:v>
                </c:pt>
                <c:pt idx="799">
                  <c:v>12.79</c:v>
                </c:pt>
                <c:pt idx="800">
                  <c:v>12.91</c:v>
                </c:pt>
                <c:pt idx="801">
                  <c:v>13.1</c:v>
                </c:pt>
                <c:pt idx="802">
                  <c:v>13.14</c:v>
                </c:pt>
                <c:pt idx="803">
                  <c:v>13.29</c:v>
                </c:pt>
                <c:pt idx="804">
                  <c:v>13.46</c:v>
                </c:pt>
                <c:pt idx="805">
                  <c:v>13.48</c:v>
                </c:pt>
                <c:pt idx="806">
                  <c:v>13.4</c:v>
                </c:pt>
                <c:pt idx="807">
                  <c:v>13.65</c:v>
                </c:pt>
                <c:pt idx="808">
                  <c:v>13.78</c:v>
                </c:pt>
                <c:pt idx="809">
                  <c:v>13.81</c:v>
                </c:pt>
                <c:pt idx="810">
                  <c:v>13.87</c:v>
                </c:pt>
                <c:pt idx="811">
                  <c:v>13.89</c:v>
                </c:pt>
                <c:pt idx="812">
                  <c:v>13.76</c:v>
                </c:pt>
                <c:pt idx="813">
                  <c:v>13.81</c:v>
                </c:pt>
                <c:pt idx="814">
                  <c:v>13.79</c:v>
                </c:pt>
                <c:pt idx="815">
                  <c:v>13.7</c:v>
                </c:pt>
                <c:pt idx="816">
                  <c:v>13.82</c:v>
                </c:pt>
                <c:pt idx="817">
                  <c:v>13.83</c:v>
                </c:pt>
                <c:pt idx="818">
                  <c:v>14.2</c:v>
                </c:pt>
                <c:pt idx="819">
                  <c:v>14.19</c:v>
                </c:pt>
                <c:pt idx="820">
                  <c:v>14.09</c:v>
                </c:pt>
                <c:pt idx="821">
                  <c:v>13.84</c:v>
                </c:pt>
                <c:pt idx="822">
                  <c:v>13.77</c:v>
                </c:pt>
                <c:pt idx="823">
                  <c:v>13.86</c:v>
                </c:pt>
                <c:pt idx="824">
                  <c:v>13.74</c:v>
                </c:pt>
                <c:pt idx="825">
                  <c:v>13.72</c:v>
                </c:pt>
                <c:pt idx="826">
                  <c:v>13.47</c:v>
                </c:pt>
                <c:pt idx="827">
                  <c:v>13.5</c:v>
                </c:pt>
                <c:pt idx="828">
                  <c:v>13.32</c:v>
                </c:pt>
                <c:pt idx="829">
                  <c:v>13.34</c:v>
                </c:pt>
                <c:pt idx="830">
                  <c:v>13.11</c:v>
                </c:pt>
                <c:pt idx="831">
                  <c:v>13.15</c:v>
                </c:pt>
                <c:pt idx="832">
                  <c:v>13.05</c:v>
                </c:pt>
                <c:pt idx="833">
                  <c:v>13.19</c:v>
                </c:pt>
                <c:pt idx="834">
                  <c:v>13.27</c:v>
                </c:pt>
                <c:pt idx="835">
                  <c:v>13.27</c:v>
                </c:pt>
                <c:pt idx="836">
                  <c:v>12.8</c:v>
                </c:pt>
                <c:pt idx="837">
                  <c:v>12.77</c:v>
                </c:pt>
                <c:pt idx="838">
                  <c:v>12.79</c:v>
                </c:pt>
                <c:pt idx="839">
                  <c:v>12.81</c:v>
                </c:pt>
                <c:pt idx="840">
                  <c:v>12.82</c:v>
                </c:pt>
                <c:pt idx="841">
                  <c:v>13.01</c:v>
                </c:pt>
                <c:pt idx="842">
                  <c:v>13.09</c:v>
                </c:pt>
                <c:pt idx="843">
                  <c:v>13.1</c:v>
                </c:pt>
                <c:pt idx="844">
                  <c:v>13.27</c:v>
                </c:pt>
                <c:pt idx="845">
                  <c:v>13.9</c:v>
                </c:pt>
                <c:pt idx="846">
                  <c:v>13.85</c:v>
                </c:pt>
                <c:pt idx="847">
                  <c:v>13.75</c:v>
                </c:pt>
                <c:pt idx="848">
                  <c:v>13.9</c:v>
                </c:pt>
                <c:pt idx="849">
                  <c:v>14.1</c:v>
                </c:pt>
                <c:pt idx="850">
                  <c:v>14.22</c:v>
                </c:pt>
                <c:pt idx="851">
                  <c:v>14.25</c:v>
                </c:pt>
                <c:pt idx="852">
                  <c:v>14.54</c:v>
                </c:pt>
                <c:pt idx="853">
                  <c:v>14.41</c:v>
                </c:pt>
                <c:pt idx="854">
                  <c:v>14.43</c:v>
                </c:pt>
                <c:pt idx="855">
                  <c:v>14.7</c:v>
                </c:pt>
                <c:pt idx="856">
                  <c:v>14.59</c:v>
                </c:pt>
                <c:pt idx="857">
                  <c:v>14.7</c:v>
                </c:pt>
                <c:pt idx="858">
                  <c:v>14.64</c:v>
                </c:pt>
                <c:pt idx="859">
                  <c:v>14.56</c:v>
                </c:pt>
                <c:pt idx="860">
                  <c:v>14.73</c:v>
                </c:pt>
                <c:pt idx="861">
                  <c:v>14.67</c:v>
                </c:pt>
                <c:pt idx="862">
                  <c:v>14.72</c:v>
                </c:pt>
                <c:pt idx="863">
                  <c:v>14.89</c:v>
                </c:pt>
                <c:pt idx="864">
                  <c:v>14.87</c:v>
                </c:pt>
                <c:pt idx="865">
                  <c:v>14.82</c:v>
                </c:pt>
                <c:pt idx="866">
                  <c:v>14.95</c:v>
                </c:pt>
                <c:pt idx="867">
                  <c:v>15.12</c:v>
                </c:pt>
                <c:pt idx="868">
                  <c:v>15.23</c:v>
                </c:pt>
                <c:pt idx="869">
                  <c:v>15.31</c:v>
                </c:pt>
                <c:pt idx="870">
                  <c:v>15.2</c:v>
                </c:pt>
                <c:pt idx="871">
                  <c:v>15.6</c:v>
                </c:pt>
                <c:pt idx="872">
                  <c:v>16.010000000000002</c:v>
                </c:pt>
                <c:pt idx="873">
                  <c:v>16.07</c:v>
                </c:pt>
                <c:pt idx="874">
                  <c:v>16.09</c:v>
                </c:pt>
                <c:pt idx="875">
                  <c:v>16.360001</c:v>
                </c:pt>
                <c:pt idx="876">
                  <c:v>16.41</c:v>
                </c:pt>
                <c:pt idx="877">
                  <c:v>17.02</c:v>
                </c:pt>
                <c:pt idx="878">
                  <c:v>17.170000000000002</c:v>
                </c:pt>
                <c:pt idx="879">
                  <c:v>17.100000000000001</c:v>
                </c:pt>
                <c:pt idx="880">
                  <c:v>17.16</c:v>
                </c:pt>
                <c:pt idx="881">
                  <c:v>17.129999000000002</c:v>
                </c:pt>
                <c:pt idx="882">
                  <c:v>17.219999000000001</c:v>
                </c:pt>
                <c:pt idx="883">
                  <c:v>17.469999000000001</c:v>
                </c:pt>
                <c:pt idx="884">
                  <c:v>17.870000999999998</c:v>
                </c:pt>
                <c:pt idx="885">
                  <c:v>17.870000999999998</c:v>
                </c:pt>
                <c:pt idx="886">
                  <c:v>17.799999</c:v>
                </c:pt>
                <c:pt idx="887">
                  <c:v>17.57</c:v>
                </c:pt>
                <c:pt idx="888">
                  <c:v>17.690000999999999</c:v>
                </c:pt>
                <c:pt idx="889">
                  <c:v>17.809999000000001</c:v>
                </c:pt>
                <c:pt idx="890">
                  <c:v>18.030000999999999</c:v>
                </c:pt>
                <c:pt idx="891">
                  <c:v>18</c:v>
                </c:pt>
                <c:pt idx="892">
                  <c:v>18.18</c:v>
                </c:pt>
                <c:pt idx="893">
                  <c:v>18.16</c:v>
                </c:pt>
                <c:pt idx="894">
                  <c:v>18.139999</c:v>
                </c:pt>
                <c:pt idx="895">
                  <c:v>18.170000000000002</c:v>
                </c:pt>
                <c:pt idx="896">
                  <c:v>18.010000000000002</c:v>
                </c:pt>
                <c:pt idx="897">
                  <c:v>18.450001</c:v>
                </c:pt>
                <c:pt idx="898">
                  <c:v>18.559999000000001</c:v>
                </c:pt>
                <c:pt idx="899">
                  <c:v>18.549999</c:v>
                </c:pt>
                <c:pt idx="900">
                  <c:v>18.540001</c:v>
                </c:pt>
                <c:pt idx="901">
                  <c:v>18.950001</c:v>
                </c:pt>
                <c:pt idx="902">
                  <c:v>18.59</c:v>
                </c:pt>
                <c:pt idx="903">
                  <c:v>18.610001</c:v>
                </c:pt>
                <c:pt idx="904">
                  <c:v>18.280000999999999</c:v>
                </c:pt>
                <c:pt idx="905">
                  <c:v>17.899999999999999</c:v>
                </c:pt>
                <c:pt idx="906">
                  <c:v>18</c:v>
                </c:pt>
                <c:pt idx="907">
                  <c:v>18.309999000000001</c:v>
                </c:pt>
                <c:pt idx="908">
                  <c:v>18.5</c:v>
                </c:pt>
                <c:pt idx="909">
                  <c:v>18.579999999999998</c:v>
                </c:pt>
                <c:pt idx="910">
                  <c:v>17.969999000000001</c:v>
                </c:pt>
                <c:pt idx="911">
                  <c:v>18.790001</c:v>
                </c:pt>
                <c:pt idx="912">
                  <c:v>18.629999000000002</c:v>
                </c:pt>
                <c:pt idx="913">
                  <c:v>18.73</c:v>
                </c:pt>
                <c:pt idx="914">
                  <c:v>18.32</c:v>
                </c:pt>
                <c:pt idx="915">
                  <c:v>18.66</c:v>
                </c:pt>
                <c:pt idx="916">
                  <c:v>18.620000999999998</c:v>
                </c:pt>
                <c:pt idx="917">
                  <c:v>18.860001</c:v>
                </c:pt>
                <c:pt idx="918">
                  <c:v>18.889999</c:v>
                </c:pt>
                <c:pt idx="919">
                  <c:v>18.93</c:v>
                </c:pt>
                <c:pt idx="920">
                  <c:v>18.93</c:v>
                </c:pt>
                <c:pt idx="921">
                  <c:v>18.739999999999998</c:v>
                </c:pt>
                <c:pt idx="922">
                  <c:v>18.829999999999998</c:v>
                </c:pt>
                <c:pt idx="923">
                  <c:v>18.84</c:v>
                </c:pt>
                <c:pt idx="924">
                  <c:v>18.879999000000002</c:v>
                </c:pt>
                <c:pt idx="925">
                  <c:v>19.420000000000002</c:v>
                </c:pt>
                <c:pt idx="926">
                  <c:v>19.149999999999999</c:v>
                </c:pt>
                <c:pt idx="927">
                  <c:v>19.530000999999999</c:v>
                </c:pt>
                <c:pt idx="928">
                  <c:v>20.18</c:v>
                </c:pt>
                <c:pt idx="929">
                  <c:v>20.76</c:v>
                </c:pt>
                <c:pt idx="930">
                  <c:v>21.030000999999999</c:v>
                </c:pt>
                <c:pt idx="931">
                  <c:v>20.719999000000001</c:v>
                </c:pt>
                <c:pt idx="932">
                  <c:v>21.43</c:v>
                </c:pt>
                <c:pt idx="933">
                  <c:v>21.16</c:v>
                </c:pt>
                <c:pt idx="934">
                  <c:v>21.459999</c:v>
                </c:pt>
                <c:pt idx="935">
                  <c:v>21.219999000000001</c:v>
                </c:pt>
                <c:pt idx="936">
                  <c:v>21.299999</c:v>
                </c:pt>
                <c:pt idx="937">
                  <c:v>21.77</c:v>
                </c:pt>
                <c:pt idx="938">
                  <c:v>21.24</c:v>
                </c:pt>
                <c:pt idx="939">
                  <c:v>20.84</c:v>
                </c:pt>
                <c:pt idx="940">
                  <c:v>20.610001</c:v>
                </c:pt>
                <c:pt idx="941">
                  <c:v>21.309999000000001</c:v>
                </c:pt>
                <c:pt idx="942">
                  <c:v>20.610001</c:v>
                </c:pt>
                <c:pt idx="943">
                  <c:v>21.219999000000001</c:v>
                </c:pt>
                <c:pt idx="944">
                  <c:v>20.950001</c:v>
                </c:pt>
                <c:pt idx="945">
                  <c:v>20.43</c:v>
                </c:pt>
                <c:pt idx="946">
                  <c:v>20.65</c:v>
                </c:pt>
                <c:pt idx="947">
                  <c:v>20.610001</c:v>
                </c:pt>
                <c:pt idx="948">
                  <c:v>20.959999</c:v>
                </c:pt>
                <c:pt idx="949">
                  <c:v>21.43</c:v>
                </c:pt>
                <c:pt idx="950">
                  <c:v>21.02</c:v>
                </c:pt>
                <c:pt idx="951">
                  <c:v>21.32</c:v>
                </c:pt>
                <c:pt idx="952">
                  <c:v>21.209999</c:v>
                </c:pt>
                <c:pt idx="953">
                  <c:v>21.200001</c:v>
                </c:pt>
                <c:pt idx="954">
                  <c:v>21.299999</c:v>
                </c:pt>
                <c:pt idx="955">
                  <c:v>21.030000999999999</c:v>
                </c:pt>
                <c:pt idx="956">
                  <c:v>20.950001</c:v>
                </c:pt>
                <c:pt idx="957">
                  <c:v>21.700001</c:v>
                </c:pt>
                <c:pt idx="958">
                  <c:v>21.76</c:v>
                </c:pt>
                <c:pt idx="959">
                  <c:v>22.16</c:v>
                </c:pt>
                <c:pt idx="960">
                  <c:v>22.299999</c:v>
                </c:pt>
                <c:pt idx="961">
                  <c:v>22.42</c:v>
                </c:pt>
                <c:pt idx="962">
                  <c:v>22.459999</c:v>
                </c:pt>
                <c:pt idx="963">
                  <c:v>22.440000999999999</c:v>
                </c:pt>
                <c:pt idx="964">
                  <c:v>22.299999</c:v>
                </c:pt>
                <c:pt idx="965">
                  <c:v>22.83</c:v>
                </c:pt>
                <c:pt idx="966">
                  <c:v>23.030000999999999</c:v>
                </c:pt>
                <c:pt idx="967">
                  <c:v>23.120000999999998</c:v>
                </c:pt>
                <c:pt idx="968">
                  <c:v>23.1</c:v>
                </c:pt>
                <c:pt idx="969">
                  <c:v>23.6</c:v>
                </c:pt>
                <c:pt idx="970">
                  <c:v>23.780000999999999</c:v>
                </c:pt>
                <c:pt idx="971">
                  <c:v>23.9</c:v>
                </c:pt>
                <c:pt idx="972">
                  <c:v>23.6</c:v>
                </c:pt>
                <c:pt idx="973">
                  <c:v>23.92</c:v>
                </c:pt>
                <c:pt idx="974">
                  <c:v>23.98</c:v>
                </c:pt>
                <c:pt idx="975">
                  <c:v>23.9</c:v>
                </c:pt>
                <c:pt idx="976">
                  <c:v>23.77</c:v>
                </c:pt>
                <c:pt idx="977">
                  <c:v>23.879999000000002</c:v>
                </c:pt>
                <c:pt idx="978">
                  <c:v>23.18</c:v>
                </c:pt>
                <c:pt idx="979">
                  <c:v>23.370000999999998</c:v>
                </c:pt>
                <c:pt idx="980">
                  <c:v>23.700001</c:v>
                </c:pt>
                <c:pt idx="981">
                  <c:v>23.440000999999999</c:v>
                </c:pt>
                <c:pt idx="982">
                  <c:v>23.16</c:v>
                </c:pt>
                <c:pt idx="983">
                  <c:v>23.16</c:v>
                </c:pt>
                <c:pt idx="984">
                  <c:v>23.610001</c:v>
                </c:pt>
                <c:pt idx="985">
                  <c:v>23.940000999999999</c:v>
                </c:pt>
                <c:pt idx="986">
                  <c:v>24.07</c:v>
                </c:pt>
                <c:pt idx="987">
                  <c:v>24.01</c:v>
                </c:pt>
                <c:pt idx="988">
                  <c:v>23.809999000000001</c:v>
                </c:pt>
                <c:pt idx="989">
                  <c:v>23.43</c:v>
                </c:pt>
                <c:pt idx="990">
                  <c:v>23.51</c:v>
                </c:pt>
                <c:pt idx="991">
                  <c:v>24.15</c:v>
                </c:pt>
                <c:pt idx="992">
                  <c:v>23.129999000000002</c:v>
                </c:pt>
                <c:pt idx="993">
                  <c:v>22.75</c:v>
                </c:pt>
                <c:pt idx="994">
                  <c:v>22.51</c:v>
                </c:pt>
                <c:pt idx="995">
                  <c:v>22.9</c:v>
                </c:pt>
                <c:pt idx="996">
                  <c:v>23.540001</c:v>
                </c:pt>
                <c:pt idx="997">
                  <c:v>23.49</c:v>
                </c:pt>
                <c:pt idx="998">
                  <c:v>23.59</c:v>
                </c:pt>
                <c:pt idx="999">
                  <c:v>23.93</c:v>
                </c:pt>
                <c:pt idx="1000">
                  <c:v>24.08</c:v>
                </c:pt>
                <c:pt idx="1001">
                  <c:v>24.27</c:v>
                </c:pt>
                <c:pt idx="1002">
                  <c:v>23.950001</c:v>
                </c:pt>
                <c:pt idx="1003">
                  <c:v>23.84</c:v>
                </c:pt>
                <c:pt idx="1004">
                  <c:v>24.190000999999999</c:v>
                </c:pt>
                <c:pt idx="1005">
                  <c:v>24.17</c:v>
                </c:pt>
                <c:pt idx="1006">
                  <c:v>24.33</c:v>
                </c:pt>
                <c:pt idx="1007">
                  <c:v>24.18</c:v>
                </c:pt>
                <c:pt idx="1008">
                  <c:v>24.26</c:v>
                </c:pt>
                <c:pt idx="1009">
                  <c:v>24.200001</c:v>
                </c:pt>
                <c:pt idx="1010">
                  <c:v>24.200001</c:v>
                </c:pt>
                <c:pt idx="1011">
                  <c:v>24.459999</c:v>
                </c:pt>
                <c:pt idx="1012">
                  <c:v>24.360001</c:v>
                </c:pt>
                <c:pt idx="1013">
                  <c:v>24.940000999999999</c:v>
                </c:pt>
                <c:pt idx="1014">
                  <c:v>24.98</c:v>
                </c:pt>
                <c:pt idx="1015">
                  <c:v>24.91</c:v>
                </c:pt>
                <c:pt idx="1016">
                  <c:v>24.76</c:v>
                </c:pt>
                <c:pt idx="1017">
                  <c:v>24.610001</c:v>
                </c:pt>
                <c:pt idx="1018">
                  <c:v>25.120000999999998</c:v>
                </c:pt>
                <c:pt idx="1019">
                  <c:v>24.950001</c:v>
                </c:pt>
                <c:pt idx="1020">
                  <c:v>25.110001</c:v>
                </c:pt>
                <c:pt idx="1021">
                  <c:v>25.27</c:v>
                </c:pt>
                <c:pt idx="1022">
                  <c:v>25.790001</c:v>
                </c:pt>
                <c:pt idx="1023">
                  <c:v>25.870000999999998</c:v>
                </c:pt>
                <c:pt idx="1024">
                  <c:v>26.43</c:v>
                </c:pt>
                <c:pt idx="1025">
                  <c:v>26.440000999999999</c:v>
                </c:pt>
                <c:pt idx="1026">
                  <c:v>26.450001</c:v>
                </c:pt>
                <c:pt idx="1027">
                  <c:v>26.709999</c:v>
                </c:pt>
                <c:pt idx="1028">
                  <c:v>27.200001</c:v>
                </c:pt>
                <c:pt idx="1029">
                  <c:v>27.360001</c:v>
                </c:pt>
                <c:pt idx="1030">
                  <c:v>27.280000999999999</c:v>
                </c:pt>
                <c:pt idx="1031">
                  <c:v>27.59</c:v>
                </c:pt>
                <c:pt idx="1032">
                  <c:v>27.450001</c:v>
                </c:pt>
                <c:pt idx="1033">
                  <c:v>27.290001</c:v>
                </c:pt>
                <c:pt idx="1034">
                  <c:v>26.940000999999999</c:v>
                </c:pt>
                <c:pt idx="1035">
                  <c:v>25.719999000000001</c:v>
                </c:pt>
                <c:pt idx="1036">
                  <c:v>26.299999</c:v>
                </c:pt>
                <c:pt idx="1037">
                  <c:v>26.1</c:v>
                </c:pt>
                <c:pt idx="1038">
                  <c:v>26.629999000000002</c:v>
                </c:pt>
                <c:pt idx="1039">
                  <c:v>26.67</c:v>
                </c:pt>
                <c:pt idx="1040">
                  <c:v>27.08</c:v>
                </c:pt>
                <c:pt idx="1041">
                  <c:v>27.290001</c:v>
                </c:pt>
                <c:pt idx="1042">
                  <c:v>26.92</c:v>
                </c:pt>
                <c:pt idx="1043">
                  <c:v>26.639999</c:v>
                </c:pt>
                <c:pt idx="1044">
                  <c:v>26.969999000000001</c:v>
                </c:pt>
                <c:pt idx="1045">
                  <c:v>27.059999000000001</c:v>
                </c:pt>
                <c:pt idx="1046">
                  <c:v>27.139999</c:v>
                </c:pt>
                <c:pt idx="1047">
                  <c:v>26.860001</c:v>
                </c:pt>
                <c:pt idx="1048">
                  <c:v>27.73</c:v>
                </c:pt>
                <c:pt idx="1049">
                  <c:v>27.469999000000001</c:v>
                </c:pt>
                <c:pt idx="1050">
                  <c:v>27.709999</c:v>
                </c:pt>
                <c:pt idx="1051">
                  <c:v>27.17</c:v>
                </c:pt>
                <c:pt idx="1052">
                  <c:v>26.700001</c:v>
                </c:pt>
                <c:pt idx="1053">
                  <c:v>27.209999</c:v>
                </c:pt>
                <c:pt idx="1054">
                  <c:v>27.27</c:v>
                </c:pt>
                <c:pt idx="1055">
                  <c:v>27.440000999999999</c:v>
                </c:pt>
                <c:pt idx="1056">
                  <c:v>27.6</c:v>
                </c:pt>
                <c:pt idx="1057">
                  <c:v>27.9</c:v>
                </c:pt>
                <c:pt idx="1058">
                  <c:v>28.030000999999999</c:v>
                </c:pt>
                <c:pt idx="1059">
                  <c:v>27.51</c:v>
                </c:pt>
                <c:pt idx="1060">
                  <c:v>27.809999000000001</c:v>
                </c:pt>
                <c:pt idx="1061">
                  <c:v>27.66</c:v>
                </c:pt>
                <c:pt idx="1062">
                  <c:v>28.049999</c:v>
                </c:pt>
                <c:pt idx="1063">
                  <c:v>28.870000999999998</c:v>
                </c:pt>
                <c:pt idx="1064">
                  <c:v>28.68</c:v>
                </c:pt>
                <c:pt idx="1065">
                  <c:v>29.24</c:v>
                </c:pt>
                <c:pt idx="1066">
                  <c:v>29.209999</c:v>
                </c:pt>
                <c:pt idx="1067">
                  <c:v>28.709999</c:v>
                </c:pt>
                <c:pt idx="1068">
                  <c:v>28.84</c:v>
                </c:pt>
                <c:pt idx="1069">
                  <c:v>28.280000999999999</c:v>
                </c:pt>
                <c:pt idx="1070">
                  <c:v>28.43</c:v>
                </c:pt>
                <c:pt idx="1071">
                  <c:v>28.43</c:v>
                </c:pt>
                <c:pt idx="1072">
                  <c:v>28.129999000000002</c:v>
                </c:pt>
                <c:pt idx="1073">
                  <c:v>28.120000999999998</c:v>
                </c:pt>
                <c:pt idx="1074">
                  <c:v>28.059999000000001</c:v>
                </c:pt>
                <c:pt idx="1075">
                  <c:v>28.280000999999999</c:v>
                </c:pt>
                <c:pt idx="1076">
                  <c:v>28.639999</c:v>
                </c:pt>
                <c:pt idx="1077">
                  <c:v>28.700001</c:v>
                </c:pt>
                <c:pt idx="1078">
                  <c:v>29.26</c:v>
                </c:pt>
                <c:pt idx="1079">
                  <c:v>29.75</c:v>
                </c:pt>
                <c:pt idx="1080">
                  <c:v>29.76</c:v>
                </c:pt>
                <c:pt idx="1081">
                  <c:v>30.82</c:v>
                </c:pt>
                <c:pt idx="1082">
                  <c:v>30.75</c:v>
                </c:pt>
                <c:pt idx="1083">
                  <c:v>31.57</c:v>
                </c:pt>
                <c:pt idx="1084">
                  <c:v>31.24</c:v>
                </c:pt>
                <c:pt idx="1085">
                  <c:v>31.870000999999998</c:v>
                </c:pt>
                <c:pt idx="1086">
                  <c:v>32.139999000000003</c:v>
                </c:pt>
                <c:pt idx="1087">
                  <c:v>31.92</c:v>
                </c:pt>
                <c:pt idx="1088">
                  <c:v>32.229999999999997</c:v>
                </c:pt>
                <c:pt idx="1089">
                  <c:v>32.049999</c:v>
                </c:pt>
                <c:pt idx="1090">
                  <c:v>32.009998000000003</c:v>
                </c:pt>
                <c:pt idx="1091">
                  <c:v>32.909999999999997</c:v>
                </c:pt>
                <c:pt idx="1092">
                  <c:v>32.580002</c:v>
                </c:pt>
                <c:pt idx="1093">
                  <c:v>32.619999</c:v>
                </c:pt>
                <c:pt idx="1094">
                  <c:v>32.830002</c:v>
                </c:pt>
                <c:pt idx="1095">
                  <c:v>32.860000999999997</c:v>
                </c:pt>
                <c:pt idx="1096">
                  <c:v>32.909999999999997</c:v>
                </c:pt>
                <c:pt idx="1097">
                  <c:v>33.619999</c:v>
                </c:pt>
                <c:pt idx="1098">
                  <c:v>33.639999000000003</c:v>
                </c:pt>
                <c:pt idx="1099">
                  <c:v>33.869999</c:v>
                </c:pt>
                <c:pt idx="1100">
                  <c:v>33.860000999999997</c:v>
                </c:pt>
                <c:pt idx="1101">
                  <c:v>34.529998999999997</c:v>
                </c:pt>
                <c:pt idx="1102">
                  <c:v>34.43</c:v>
                </c:pt>
                <c:pt idx="1103">
                  <c:v>35.229999999999997</c:v>
                </c:pt>
                <c:pt idx="1104">
                  <c:v>34.560001</c:v>
                </c:pt>
                <c:pt idx="1105">
                  <c:v>34.150002000000001</c:v>
                </c:pt>
                <c:pt idx="1106">
                  <c:v>33.259998000000003</c:v>
                </c:pt>
                <c:pt idx="1107">
                  <c:v>34.330002</c:v>
                </c:pt>
                <c:pt idx="1108">
                  <c:v>33.639999000000003</c:v>
                </c:pt>
                <c:pt idx="1109">
                  <c:v>33.909999999999997</c:v>
                </c:pt>
                <c:pt idx="1110">
                  <c:v>33.669998</c:v>
                </c:pt>
                <c:pt idx="1111">
                  <c:v>33.770000000000003</c:v>
                </c:pt>
                <c:pt idx="1112">
                  <c:v>32.549999</c:v>
                </c:pt>
                <c:pt idx="1113">
                  <c:v>32.459999000000003</c:v>
                </c:pt>
                <c:pt idx="1114">
                  <c:v>33.43</c:v>
                </c:pt>
                <c:pt idx="1115">
                  <c:v>33.040000999999997</c:v>
                </c:pt>
                <c:pt idx="1116">
                  <c:v>32.229999999999997</c:v>
                </c:pt>
                <c:pt idx="1117">
                  <c:v>32.110000999999997</c:v>
                </c:pt>
                <c:pt idx="1118">
                  <c:v>31.32</c:v>
                </c:pt>
                <c:pt idx="1119">
                  <c:v>30.57</c:v>
                </c:pt>
                <c:pt idx="1120">
                  <c:v>28.879999000000002</c:v>
                </c:pt>
                <c:pt idx="1121">
                  <c:v>30</c:v>
                </c:pt>
                <c:pt idx="1122">
                  <c:v>30.02</c:v>
                </c:pt>
                <c:pt idx="1123">
                  <c:v>30.940000999999999</c:v>
                </c:pt>
                <c:pt idx="1124">
                  <c:v>31.049999</c:v>
                </c:pt>
                <c:pt idx="1125">
                  <c:v>32.840000000000003</c:v>
                </c:pt>
                <c:pt idx="1126">
                  <c:v>34.590000000000003</c:v>
                </c:pt>
                <c:pt idx="1127">
                  <c:v>34.200001</c:v>
                </c:pt>
                <c:pt idx="1128">
                  <c:v>33.25</c:v>
                </c:pt>
                <c:pt idx="1129">
                  <c:v>33.869999</c:v>
                </c:pt>
                <c:pt idx="1130">
                  <c:v>34.049999</c:v>
                </c:pt>
                <c:pt idx="1131">
                  <c:v>34.529998999999997</c:v>
                </c:pt>
                <c:pt idx="1132">
                  <c:v>34.130001</c:v>
                </c:pt>
                <c:pt idx="1133">
                  <c:v>34.130001</c:v>
                </c:pt>
                <c:pt idx="1134">
                  <c:v>34.479999999999997</c:v>
                </c:pt>
                <c:pt idx="1135">
                  <c:v>35.310001</c:v>
                </c:pt>
                <c:pt idx="1136">
                  <c:v>36.43</c:v>
                </c:pt>
                <c:pt idx="1137">
                  <c:v>36.75</c:v>
                </c:pt>
                <c:pt idx="1138">
                  <c:v>37.939999</c:v>
                </c:pt>
                <c:pt idx="1139">
                  <c:v>38.240001999999997</c:v>
                </c:pt>
                <c:pt idx="1140">
                  <c:v>39.119999</c:v>
                </c:pt>
                <c:pt idx="1141">
                  <c:v>39.369999</c:v>
                </c:pt>
                <c:pt idx="1142">
                  <c:v>39.369999</c:v>
                </c:pt>
                <c:pt idx="1143">
                  <c:v>39.459999000000003</c:v>
                </c:pt>
                <c:pt idx="1144">
                  <c:v>38.950001</c:v>
                </c:pt>
                <c:pt idx="1145">
                  <c:v>39.07</c:v>
                </c:pt>
                <c:pt idx="1146">
                  <c:v>39.669998</c:v>
                </c:pt>
                <c:pt idx="1147">
                  <c:v>39.270000000000003</c:v>
                </c:pt>
                <c:pt idx="1148">
                  <c:v>38.869999</c:v>
                </c:pt>
                <c:pt idx="1149">
                  <c:v>38.020000000000003</c:v>
                </c:pt>
                <c:pt idx="1150">
                  <c:v>38.509998000000003</c:v>
                </c:pt>
                <c:pt idx="1151">
                  <c:v>38.509998000000003</c:v>
                </c:pt>
                <c:pt idx="1152">
                  <c:v>39.279998999999997</c:v>
                </c:pt>
                <c:pt idx="1153">
                  <c:v>41.82</c:v>
                </c:pt>
                <c:pt idx="1154">
                  <c:v>40.5</c:v>
                </c:pt>
                <c:pt idx="1155">
                  <c:v>40.459999000000003</c:v>
                </c:pt>
                <c:pt idx="1156">
                  <c:v>41.049999</c:v>
                </c:pt>
                <c:pt idx="1157">
                  <c:v>41.389999000000003</c:v>
                </c:pt>
                <c:pt idx="1158">
                  <c:v>41.119999</c:v>
                </c:pt>
                <c:pt idx="1159">
                  <c:v>42.130001</c:v>
                </c:pt>
                <c:pt idx="1160">
                  <c:v>40.729999999999997</c:v>
                </c:pt>
                <c:pt idx="1161">
                  <c:v>41.48</c:v>
                </c:pt>
                <c:pt idx="1162">
                  <c:v>41.919998</c:v>
                </c:pt>
                <c:pt idx="1163">
                  <c:v>41.41</c:v>
                </c:pt>
                <c:pt idx="1164">
                  <c:v>41.580002</c:v>
                </c:pt>
                <c:pt idx="1165">
                  <c:v>39.580002</c:v>
                </c:pt>
                <c:pt idx="1166">
                  <c:v>40.119999</c:v>
                </c:pt>
                <c:pt idx="1167">
                  <c:v>40.619999</c:v>
                </c:pt>
                <c:pt idx="1168">
                  <c:v>40.259998000000003</c:v>
                </c:pt>
                <c:pt idx="1169">
                  <c:v>41.259998000000003</c:v>
                </c:pt>
                <c:pt idx="1170">
                  <c:v>40.98</c:v>
                </c:pt>
                <c:pt idx="1171">
                  <c:v>41.66</c:v>
                </c:pt>
                <c:pt idx="1172">
                  <c:v>41.91</c:v>
                </c:pt>
                <c:pt idx="1173">
                  <c:v>41.919998</c:v>
                </c:pt>
                <c:pt idx="1174">
                  <c:v>42.169998</c:v>
                </c:pt>
                <c:pt idx="1175">
                  <c:v>42.32</c:v>
                </c:pt>
                <c:pt idx="1176">
                  <c:v>42.689999</c:v>
                </c:pt>
                <c:pt idx="1177">
                  <c:v>41.639999000000003</c:v>
                </c:pt>
                <c:pt idx="1178">
                  <c:v>40.459999000000003</c:v>
                </c:pt>
                <c:pt idx="1179">
                  <c:v>40.799999</c:v>
                </c:pt>
                <c:pt idx="1180">
                  <c:v>41.880001</c:v>
                </c:pt>
                <c:pt idx="1181">
                  <c:v>40.790000999999997</c:v>
                </c:pt>
                <c:pt idx="1182">
                  <c:v>40.25</c:v>
                </c:pt>
                <c:pt idx="1183">
                  <c:v>40.479999999999997</c:v>
                </c:pt>
                <c:pt idx="1184">
                  <c:v>39.439999</c:v>
                </c:pt>
                <c:pt idx="1185">
                  <c:v>38.900002000000001</c:v>
                </c:pt>
                <c:pt idx="1186">
                  <c:v>39.479999999999997</c:v>
                </c:pt>
                <c:pt idx="1187">
                  <c:v>40.790000999999997</c:v>
                </c:pt>
                <c:pt idx="1188">
                  <c:v>41.830002</c:v>
                </c:pt>
                <c:pt idx="1189">
                  <c:v>45.349997999999999</c:v>
                </c:pt>
                <c:pt idx="1190">
                  <c:v>45.779998999999997</c:v>
                </c:pt>
                <c:pt idx="1191">
                  <c:v>46.400002000000001</c:v>
                </c:pt>
                <c:pt idx="1192">
                  <c:v>45.880001</c:v>
                </c:pt>
                <c:pt idx="1193">
                  <c:v>45.799999</c:v>
                </c:pt>
                <c:pt idx="1194">
                  <c:v>46.990001999999997</c:v>
                </c:pt>
                <c:pt idx="1195">
                  <c:v>45.18</c:v>
                </c:pt>
                <c:pt idx="1196">
                  <c:v>44.529998999999997</c:v>
                </c:pt>
                <c:pt idx="1197">
                  <c:v>43.25</c:v>
                </c:pt>
                <c:pt idx="1198">
                  <c:v>44.639999000000003</c:v>
                </c:pt>
                <c:pt idx="1199">
                  <c:v>44.470001000000003</c:v>
                </c:pt>
                <c:pt idx="1200">
                  <c:v>44.139999000000003</c:v>
                </c:pt>
                <c:pt idx="1201">
                  <c:v>43.259998000000003</c:v>
                </c:pt>
                <c:pt idx="1202">
                  <c:v>43.779998999999997</c:v>
                </c:pt>
                <c:pt idx="1203">
                  <c:v>43.5</c:v>
                </c:pt>
                <c:pt idx="1204">
                  <c:v>43.5</c:v>
                </c:pt>
                <c:pt idx="1205">
                  <c:v>43.299999</c:v>
                </c:pt>
                <c:pt idx="1206">
                  <c:v>42.59</c:v>
                </c:pt>
                <c:pt idx="1207">
                  <c:v>43.549999</c:v>
                </c:pt>
                <c:pt idx="1208">
                  <c:v>43.759998000000003</c:v>
                </c:pt>
                <c:pt idx="1209">
                  <c:v>44.779998999999997</c:v>
                </c:pt>
                <c:pt idx="1210">
                  <c:v>44.689999</c:v>
                </c:pt>
                <c:pt idx="1211">
                  <c:v>45.349997999999999</c:v>
                </c:pt>
                <c:pt idx="1212">
                  <c:v>44.119999</c:v>
                </c:pt>
                <c:pt idx="1213">
                  <c:v>44.080002</c:v>
                </c:pt>
                <c:pt idx="1214">
                  <c:v>43.240001999999997</c:v>
                </c:pt>
                <c:pt idx="1215">
                  <c:v>44.220001000000003</c:v>
                </c:pt>
                <c:pt idx="1216">
                  <c:v>43.959999000000003</c:v>
                </c:pt>
                <c:pt idx="1217">
                  <c:v>44.009998000000003</c:v>
                </c:pt>
                <c:pt idx="1218">
                  <c:v>44.099997999999999</c:v>
                </c:pt>
                <c:pt idx="1219">
                  <c:v>43.299999</c:v>
                </c:pt>
                <c:pt idx="1220">
                  <c:v>43.400002000000001</c:v>
                </c:pt>
                <c:pt idx="1221">
                  <c:v>42.939999</c:v>
                </c:pt>
                <c:pt idx="1222">
                  <c:v>43.84</c:v>
                </c:pt>
                <c:pt idx="1223">
                  <c:v>44.970001000000003</c:v>
                </c:pt>
                <c:pt idx="1224">
                  <c:v>44.509998000000003</c:v>
                </c:pt>
                <c:pt idx="1225">
                  <c:v>45.5</c:v>
                </c:pt>
                <c:pt idx="1226">
                  <c:v>46.209999000000003</c:v>
                </c:pt>
                <c:pt idx="1227">
                  <c:v>45.740001999999997</c:v>
                </c:pt>
                <c:pt idx="1228">
                  <c:v>46.349997999999999</c:v>
                </c:pt>
                <c:pt idx="1229">
                  <c:v>46.360000999999997</c:v>
                </c:pt>
                <c:pt idx="1230">
                  <c:v>45.439999</c:v>
                </c:pt>
                <c:pt idx="1231">
                  <c:v>44.919998</c:v>
                </c:pt>
                <c:pt idx="1232">
                  <c:v>43.720001000000003</c:v>
                </c:pt>
                <c:pt idx="1233">
                  <c:v>43.18</c:v>
                </c:pt>
                <c:pt idx="1234">
                  <c:v>44.240001999999997</c:v>
                </c:pt>
                <c:pt idx="1235">
                  <c:v>44.580002</c:v>
                </c:pt>
                <c:pt idx="1236">
                  <c:v>44.299999</c:v>
                </c:pt>
                <c:pt idx="1237">
                  <c:v>43.450001</c:v>
                </c:pt>
                <c:pt idx="1238">
                  <c:v>42.860000999999997</c:v>
                </c:pt>
                <c:pt idx="1239">
                  <c:v>41.09</c:v>
                </c:pt>
                <c:pt idx="1240">
                  <c:v>41.34</c:v>
                </c:pt>
                <c:pt idx="1241">
                  <c:v>42.849997999999999</c:v>
                </c:pt>
                <c:pt idx="1242">
                  <c:v>42.82</c:v>
                </c:pt>
                <c:pt idx="1243">
                  <c:v>42.82</c:v>
                </c:pt>
                <c:pt idx="1244">
                  <c:v>42.759998000000003</c:v>
                </c:pt>
                <c:pt idx="1245">
                  <c:v>42.5</c:v>
                </c:pt>
                <c:pt idx="1246">
                  <c:v>41.869999</c:v>
                </c:pt>
                <c:pt idx="1247">
                  <c:v>42.25</c:v>
                </c:pt>
                <c:pt idx="1248">
                  <c:v>41.790000999999997</c:v>
                </c:pt>
                <c:pt idx="1249">
                  <c:v>42.57</c:v>
                </c:pt>
                <c:pt idx="1250">
                  <c:v>43.029998999999997</c:v>
                </c:pt>
                <c:pt idx="1251">
                  <c:v>42.849997999999999</c:v>
                </c:pt>
                <c:pt idx="1252">
                  <c:v>43.259998000000003</c:v>
                </c:pt>
                <c:pt idx="1253">
                  <c:v>43.490001999999997</c:v>
                </c:pt>
                <c:pt idx="1254">
                  <c:v>42.290000999999997</c:v>
                </c:pt>
                <c:pt idx="1255">
                  <c:v>41.889999000000003</c:v>
                </c:pt>
                <c:pt idx="1256">
                  <c:v>40.950001</c:v>
                </c:pt>
                <c:pt idx="1257">
                  <c:v>40.560001</c:v>
                </c:pt>
                <c:pt idx="1258">
                  <c:v>42.599997999999999</c:v>
                </c:pt>
                <c:pt idx="1259">
                  <c:v>41.830002</c:v>
                </c:pt>
                <c:pt idx="1260">
                  <c:v>40.529998999999997</c:v>
                </c:pt>
                <c:pt idx="1261">
                  <c:v>40.880001</c:v>
                </c:pt>
                <c:pt idx="1262">
                  <c:v>42.099997999999999</c:v>
                </c:pt>
                <c:pt idx="1263">
                  <c:v>43.23</c:v>
                </c:pt>
                <c:pt idx="1264">
                  <c:v>43.02</c:v>
                </c:pt>
                <c:pt idx="1265">
                  <c:v>42.25</c:v>
                </c:pt>
                <c:pt idx="1266">
                  <c:v>41.27</c:v>
                </c:pt>
                <c:pt idx="1267">
                  <c:v>42.119999</c:v>
                </c:pt>
                <c:pt idx="1268">
                  <c:v>41.889999000000003</c:v>
                </c:pt>
                <c:pt idx="1269">
                  <c:v>42.139999000000003</c:v>
                </c:pt>
                <c:pt idx="1270">
                  <c:v>40.909999999999997</c:v>
                </c:pt>
                <c:pt idx="1271">
                  <c:v>37.189999</c:v>
                </c:pt>
                <c:pt idx="1272">
                  <c:v>37.229999999999997</c:v>
                </c:pt>
                <c:pt idx="1273">
                  <c:v>36.860000999999997</c:v>
                </c:pt>
                <c:pt idx="1274">
                  <c:v>36</c:v>
                </c:pt>
                <c:pt idx="1275">
                  <c:v>36.990001999999997</c:v>
                </c:pt>
                <c:pt idx="1276">
                  <c:v>36.810001</c:v>
                </c:pt>
                <c:pt idx="1277">
                  <c:v>37.049999</c:v>
                </c:pt>
                <c:pt idx="1278">
                  <c:v>37.849997999999999</c:v>
                </c:pt>
                <c:pt idx="1279">
                  <c:v>37.82</c:v>
                </c:pt>
                <c:pt idx="1280">
                  <c:v>37.720001000000003</c:v>
                </c:pt>
                <c:pt idx="1281">
                  <c:v>37.32</c:v>
                </c:pt>
                <c:pt idx="1282">
                  <c:v>37.169998</c:v>
                </c:pt>
                <c:pt idx="1283">
                  <c:v>36.110000999999997</c:v>
                </c:pt>
                <c:pt idx="1284">
                  <c:v>34.590000000000003</c:v>
                </c:pt>
                <c:pt idx="1285">
                  <c:v>34.450001</c:v>
                </c:pt>
                <c:pt idx="1286">
                  <c:v>34.700001</c:v>
                </c:pt>
                <c:pt idx="1287">
                  <c:v>35</c:v>
                </c:pt>
                <c:pt idx="1288">
                  <c:v>34.189999</c:v>
                </c:pt>
                <c:pt idx="1289">
                  <c:v>33.909999999999997</c:v>
                </c:pt>
                <c:pt idx="1290">
                  <c:v>33.840000000000003</c:v>
                </c:pt>
                <c:pt idx="1291">
                  <c:v>33.860000999999997</c:v>
                </c:pt>
                <c:pt idx="1292">
                  <c:v>34.220001000000003</c:v>
                </c:pt>
                <c:pt idx="1293">
                  <c:v>34.790000999999997</c:v>
                </c:pt>
                <c:pt idx="1294">
                  <c:v>34.580002</c:v>
                </c:pt>
                <c:pt idx="1295">
                  <c:v>34.349997999999999</c:v>
                </c:pt>
                <c:pt idx="1296">
                  <c:v>34.490001999999997</c:v>
                </c:pt>
                <c:pt idx="1297">
                  <c:v>34.32</c:v>
                </c:pt>
                <c:pt idx="1298">
                  <c:v>33.18</c:v>
                </c:pt>
                <c:pt idx="1299">
                  <c:v>33.090000000000003</c:v>
                </c:pt>
                <c:pt idx="1300">
                  <c:v>32.619999</c:v>
                </c:pt>
                <c:pt idx="1301">
                  <c:v>32.509998000000003</c:v>
                </c:pt>
                <c:pt idx="1302">
                  <c:v>33.029998999999997</c:v>
                </c:pt>
                <c:pt idx="1303">
                  <c:v>33.409999999999997</c:v>
                </c:pt>
                <c:pt idx="1304">
                  <c:v>32.360000999999997</c:v>
                </c:pt>
                <c:pt idx="1305">
                  <c:v>32.520000000000003</c:v>
                </c:pt>
                <c:pt idx="1306">
                  <c:v>33.830002</c:v>
                </c:pt>
                <c:pt idx="1307">
                  <c:v>33.93</c:v>
                </c:pt>
                <c:pt idx="1308">
                  <c:v>33.860000999999997</c:v>
                </c:pt>
                <c:pt idx="1309">
                  <c:v>33.919998</c:v>
                </c:pt>
                <c:pt idx="1310">
                  <c:v>34.57</c:v>
                </c:pt>
                <c:pt idx="1311">
                  <c:v>34.759998000000003</c:v>
                </c:pt>
                <c:pt idx="1312">
                  <c:v>34.310001</c:v>
                </c:pt>
                <c:pt idx="1313">
                  <c:v>34.709999000000003</c:v>
                </c:pt>
                <c:pt idx="1314">
                  <c:v>35.119999</c:v>
                </c:pt>
                <c:pt idx="1315">
                  <c:v>36.479999999999997</c:v>
                </c:pt>
                <c:pt idx="1316">
                  <c:v>35</c:v>
                </c:pt>
                <c:pt idx="1317">
                  <c:v>35.090000000000003</c:v>
                </c:pt>
                <c:pt idx="1318">
                  <c:v>36.060001</c:v>
                </c:pt>
                <c:pt idx="1319">
                  <c:v>35.520000000000003</c:v>
                </c:pt>
                <c:pt idx="1320">
                  <c:v>36.310001</c:v>
                </c:pt>
                <c:pt idx="1321">
                  <c:v>36.200001</c:v>
                </c:pt>
                <c:pt idx="1322">
                  <c:v>37.529998999999997</c:v>
                </c:pt>
                <c:pt idx="1323">
                  <c:v>37.93</c:v>
                </c:pt>
                <c:pt idx="1324">
                  <c:v>37.889999000000003</c:v>
                </c:pt>
                <c:pt idx="1325">
                  <c:v>37.810001</c:v>
                </c:pt>
                <c:pt idx="1326">
                  <c:v>37.580002</c:v>
                </c:pt>
                <c:pt idx="1327">
                  <c:v>37.790000999999997</c:v>
                </c:pt>
                <c:pt idx="1328">
                  <c:v>38.360000999999997</c:v>
                </c:pt>
                <c:pt idx="1329">
                  <c:v>38.68</c:v>
                </c:pt>
                <c:pt idx="1330">
                  <c:v>38.970001000000003</c:v>
                </c:pt>
                <c:pt idx="1331">
                  <c:v>39.360000999999997</c:v>
                </c:pt>
                <c:pt idx="1332">
                  <c:v>40.450001</c:v>
                </c:pt>
                <c:pt idx="1333">
                  <c:v>40.189999</c:v>
                </c:pt>
                <c:pt idx="1334">
                  <c:v>40.450001</c:v>
                </c:pt>
                <c:pt idx="1335">
                  <c:v>39.060001</c:v>
                </c:pt>
                <c:pt idx="1336">
                  <c:v>37.909999999999997</c:v>
                </c:pt>
                <c:pt idx="1337">
                  <c:v>37.209999000000003</c:v>
                </c:pt>
                <c:pt idx="1338">
                  <c:v>36.520000000000003</c:v>
                </c:pt>
                <c:pt idx="1339">
                  <c:v>37.389999000000003</c:v>
                </c:pt>
                <c:pt idx="1340">
                  <c:v>37.310001</c:v>
                </c:pt>
                <c:pt idx="1341">
                  <c:v>37.099997999999999</c:v>
                </c:pt>
                <c:pt idx="1342">
                  <c:v>36.700001</c:v>
                </c:pt>
                <c:pt idx="1343">
                  <c:v>36.360000999999997</c:v>
                </c:pt>
                <c:pt idx="1344">
                  <c:v>37.720001000000003</c:v>
                </c:pt>
                <c:pt idx="1345">
                  <c:v>37.43</c:v>
                </c:pt>
                <c:pt idx="1346">
                  <c:v>37.229999999999997</c:v>
                </c:pt>
                <c:pt idx="1347">
                  <c:v>38.110000999999997</c:v>
                </c:pt>
                <c:pt idx="1348">
                  <c:v>38.299999</c:v>
                </c:pt>
                <c:pt idx="1349">
                  <c:v>38.360000999999997</c:v>
                </c:pt>
                <c:pt idx="1350">
                  <c:v>38.540000999999997</c:v>
                </c:pt>
                <c:pt idx="1351">
                  <c:v>38.869999</c:v>
                </c:pt>
                <c:pt idx="1352">
                  <c:v>38.900002000000001</c:v>
                </c:pt>
                <c:pt idx="1353">
                  <c:v>39.139999000000003</c:v>
                </c:pt>
                <c:pt idx="1354">
                  <c:v>39.490001999999997</c:v>
                </c:pt>
                <c:pt idx="1355">
                  <c:v>39.470001000000003</c:v>
                </c:pt>
                <c:pt idx="1356">
                  <c:v>39.380001</c:v>
                </c:pt>
                <c:pt idx="1357">
                  <c:v>38.240001999999997</c:v>
                </c:pt>
                <c:pt idx="1358">
                  <c:v>38.580002</c:v>
                </c:pt>
                <c:pt idx="1359">
                  <c:v>38.169998</c:v>
                </c:pt>
                <c:pt idx="1360">
                  <c:v>38.090000000000003</c:v>
                </c:pt>
                <c:pt idx="1361">
                  <c:v>37.450001</c:v>
                </c:pt>
                <c:pt idx="1362">
                  <c:v>37.68</c:v>
                </c:pt>
                <c:pt idx="1363">
                  <c:v>38.040000999999997</c:v>
                </c:pt>
                <c:pt idx="1364">
                  <c:v>38.409999999999997</c:v>
                </c:pt>
                <c:pt idx="1365">
                  <c:v>38.380001</c:v>
                </c:pt>
                <c:pt idx="1366">
                  <c:v>39.299999</c:v>
                </c:pt>
                <c:pt idx="1367">
                  <c:v>38</c:v>
                </c:pt>
                <c:pt idx="1368">
                  <c:v>38.709999000000003</c:v>
                </c:pt>
                <c:pt idx="1369">
                  <c:v>38.759998000000003</c:v>
                </c:pt>
                <c:pt idx="1370">
                  <c:v>39.939999</c:v>
                </c:pt>
                <c:pt idx="1371">
                  <c:v>41.220001000000003</c:v>
                </c:pt>
                <c:pt idx="1372">
                  <c:v>40.82</c:v>
                </c:pt>
                <c:pt idx="1373">
                  <c:v>40.840000000000003</c:v>
                </c:pt>
                <c:pt idx="1374">
                  <c:v>41.240001999999997</c:v>
                </c:pt>
                <c:pt idx="1375">
                  <c:v>40.560001</c:v>
                </c:pt>
                <c:pt idx="1376">
                  <c:v>41.41</c:v>
                </c:pt>
                <c:pt idx="1377">
                  <c:v>41.380001</c:v>
                </c:pt>
                <c:pt idx="1378">
                  <c:v>41.040000999999997</c:v>
                </c:pt>
                <c:pt idx="1379">
                  <c:v>44.080002</c:v>
                </c:pt>
                <c:pt idx="1380">
                  <c:v>45.23</c:v>
                </c:pt>
                <c:pt idx="1381">
                  <c:v>45.77</c:v>
                </c:pt>
                <c:pt idx="1382">
                  <c:v>45.470001000000003</c:v>
                </c:pt>
                <c:pt idx="1383">
                  <c:v>45.41</c:v>
                </c:pt>
                <c:pt idx="1384">
                  <c:v>45.82</c:v>
                </c:pt>
                <c:pt idx="1385">
                  <c:v>46.290000999999997</c:v>
                </c:pt>
                <c:pt idx="1386">
                  <c:v>46.740001999999997</c:v>
                </c:pt>
                <c:pt idx="1387">
                  <c:v>46.959999000000003</c:v>
                </c:pt>
                <c:pt idx="1388">
                  <c:v>46.639999000000003</c:v>
                </c:pt>
                <c:pt idx="1389">
                  <c:v>46.669998</c:v>
                </c:pt>
                <c:pt idx="1390">
                  <c:v>46.849997999999999</c:v>
                </c:pt>
                <c:pt idx="1391">
                  <c:v>46.369999</c:v>
                </c:pt>
                <c:pt idx="1392">
                  <c:v>46.459999000000003</c:v>
                </c:pt>
                <c:pt idx="1393">
                  <c:v>46.720001000000003</c:v>
                </c:pt>
                <c:pt idx="1394">
                  <c:v>46.689999</c:v>
                </c:pt>
                <c:pt idx="1395">
                  <c:v>45.889999000000003</c:v>
                </c:pt>
                <c:pt idx="1396">
                  <c:v>45.740001999999997</c:v>
                </c:pt>
                <c:pt idx="1397">
                  <c:v>45.93</c:v>
                </c:pt>
                <c:pt idx="1398">
                  <c:v>46.310001</c:v>
                </c:pt>
                <c:pt idx="1399">
                  <c:v>46.869999</c:v>
                </c:pt>
                <c:pt idx="1400">
                  <c:v>47.32</c:v>
                </c:pt>
                <c:pt idx="1401">
                  <c:v>47.470001000000003</c:v>
                </c:pt>
                <c:pt idx="1402">
                  <c:v>46.23</c:v>
                </c:pt>
                <c:pt idx="1403">
                  <c:v>45.880001</c:v>
                </c:pt>
                <c:pt idx="1404">
                  <c:v>45.82</c:v>
                </c:pt>
                <c:pt idx="1405">
                  <c:v>45.880001</c:v>
                </c:pt>
                <c:pt idx="1406">
                  <c:v>47.040000999999997</c:v>
                </c:pt>
                <c:pt idx="1407">
                  <c:v>47.509998000000003</c:v>
                </c:pt>
                <c:pt idx="1408">
                  <c:v>47.290000999999997</c:v>
                </c:pt>
                <c:pt idx="1409">
                  <c:v>49.41</c:v>
                </c:pt>
                <c:pt idx="1410">
                  <c:v>49.580002</c:v>
                </c:pt>
                <c:pt idx="1411">
                  <c:v>45.040000999999997</c:v>
                </c:pt>
                <c:pt idx="1412">
                  <c:v>44.5</c:v>
                </c:pt>
                <c:pt idx="1413">
                  <c:v>45.25</c:v>
                </c:pt>
                <c:pt idx="1414">
                  <c:v>43.419998</c:v>
                </c:pt>
                <c:pt idx="1415">
                  <c:v>43.77</c:v>
                </c:pt>
                <c:pt idx="1416">
                  <c:v>44.220001000000003</c:v>
                </c:pt>
                <c:pt idx="1417">
                  <c:v>44.799999</c:v>
                </c:pt>
                <c:pt idx="1418">
                  <c:v>43.509998000000003</c:v>
                </c:pt>
                <c:pt idx="1419">
                  <c:v>42.740001999999997</c:v>
                </c:pt>
                <c:pt idx="1420">
                  <c:v>43.369999</c:v>
                </c:pt>
                <c:pt idx="1421">
                  <c:v>43.540000999999997</c:v>
                </c:pt>
                <c:pt idx="1422">
                  <c:v>43.439999</c:v>
                </c:pt>
                <c:pt idx="1423">
                  <c:v>43.900002000000001</c:v>
                </c:pt>
                <c:pt idx="1424">
                  <c:v>43.82</c:v>
                </c:pt>
                <c:pt idx="1425">
                  <c:v>44.34</c:v>
                </c:pt>
                <c:pt idx="1426">
                  <c:v>43.349997999999999</c:v>
                </c:pt>
                <c:pt idx="1427">
                  <c:v>43.060001</c:v>
                </c:pt>
                <c:pt idx="1428">
                  <c:v>41.959999000000003</c:v>
                </c:pt>
                <c:pt idx="1429">
                  <c:v>42.459999000000003</c:v>
                </c:pt>
                <c:pt idx="1430">
                  <c:v>42.849997999999999</c:v>
                </c:pt>
                <c:pt idx="1431">
                  <c:v>41.950001</c:v>
                </c:pt>
                <c:pt idx="1432">
                  <c:v>42.209999000000003</c:v>
                </c:pt>
                <c:pt idx="1433">
                  <c:v>42.040000999999997</c:v>
                </c:pt>
                <c:pt idx="1434">
                  <c:v>42.68</c:v>
                </c:pt>
                <c:pt idx="1435">
                  <c:v>40.400002000000001</c:v>
                </c:pt>
                <c:pt idx="1436">
                  <c:v>40.470001000000003</c:v>
                </c:pt>
                <c:pt idx="1437">
                  <c:v>39.770000000000003</c:v>
                </c:pt>
                <c:pt idx="1438">
                  <c:v>39.599997999999999</c:v>
                </c:pt>
                <c:pt idx="1439">
                  <c:v>39.299999</c:v>
                </c:pt>
                <c:pt idx="1440">
                  <c:v>39.5</c:v>
                </c:pt>
                <c:pt idx="1441">
                  <c:v>39</c:v>
                </c:pt>
                <c:pt idx="1442">
                  <c:v>38.200001</c:v>
                </c:pt>
                <c:pt idx="1443">
                  <c:v>38.369999</c:v>
                </c:pt>
                <c:pt idx="1444">
                  <c:v>37.290000999999997</c:v>
                </c:pt>
                <c:pt idx="1445">
                  <c:v>36.189999</c:v>
                </c:pt>
                <c:pt idx="1446">
                  <c:v>37.619999</c:v>
                </c:pt>
                <c:pt idx="1447">
                  <c:v>38.310001</c:v>
                </c:pt>
                <c:pt idx="1448">
                  <c:v>36.470001000000003</c:v>
                </c:pt>
                <c:pt idx="1449">
                  <c:v>36.840000000000003</c:v>
                </c:pt>
                <c:pt idx="1450">
                  <c:v>37.549999</c:v>
                </c:pt>
                <c:pt idx="1451">
                  <c:v>35.689999</c:v>
                </c:pt>
                <c:pt idx="1452">
                  <c:v>34.720001000000003</c:v>
                </c:pt>
                <c:pt idx="1453">
                  <c:v>35.25</c:v>
                </c:pt>
                <c:pt idx="1454">
                  <c:v>35.540000999999997</c:v>
                </c:pt>
                <c:pt idx="1455">
                  <c:v>35.340000000000003</c:v>
                </c:pt>
                <c:pt idx="1456">
                  <c:v>36.240001999999997</c:v>
                </c:pt>
                <c:pt idx="1457">
                  <c:v>37.080002</c:v>
                </c:pt>
                <c:pt idx="1458">
                  <c:v>38.509998000000003</c:v>
                </c:pt>
                <c:pt idx="1459">
                  <c:v>39</c:v>
                </c:pt>
                <c:pt idx="1460">
                  <c:v>39.310001</c:v>
                </c:pt>
                <c:pt idx="1461">
                  <c:v>40.82</c:v>
                </c:pt>
                <c:pt idx="1462">
                  <c:v>41.080002</c:v>
                </c:pt>
                <c:pt idx="1463">
                  <c:v>41.360000999999997</c:v>
                </c:pt>
                <c:pt idx="1464">
                  <c:v>42.59</c:v>
                </c:pt>
                <c:pt idx="1465">
                  <c:v>42.169998</c:v>
                </c:pt>
                <c:pt idx="1466">
                  <c:v>41.950001</c:v>
                </c:pt>
                <c:pt idx="1467">
                  <c:v>42.5</c:v>
                </c:pt>
                <c:pt idx="1468">
                  <c:v>41.939999</c:v>
                </c:pt>
                <c:pt idx="1469">
                  <c:v>42.029998999999997</c:v>
                </c:pt>
                <c:pt idx="1470">
                  <c:v>41.5</c:v>
                </c:pt>
                <c:pt idx="1471">
                  <c:v>41.48</c:v>
                </c:pt>
                <c:pt idx="1472">
                  <c:v>41.59</c:v>
                </c:pt>
                <c:pt idx="1473">
                  <c:v>42.32</c:v>
                </c:pt>
                <c:pt idx="1474">
                  <c:v>42.259998000000003</c:v>
                </c:pt>
                <c:pt idx="1475">
                  <c:v>43.330002</c:v>
                </c:pt>
                <c:pt idx="1476">
                  <c:v>43.82</c:v>
                </c:pt>
                <c:pt idx="1477">
                  <c:v>43.619999</c:v>
                </c:pt>
                <c:pt idx="1478">
                  <c:v>44.150002000000001</c:v>
                </c:pt>
                <c:pt idx="1479">
                  <c:v>43.599997999999999</c:v>
                </c:pt>
                <c:pt idx="1480">
                  <c:v>44.5</c:v>
                </c:pt>
                <c:pt idx="1481">
                  <c:v>44.990001999999997</c:v>
                </c:pt>
                <c:pt idx="1482">
                  <c:v>44.610000999999997</c:v>
                </c:pt>
                <c:pt idx="1483">
                  <c:v>44.43</c:v>
                </c:pt>
                <c:pt idx="1484">
                  <c:v>44.060001</c:v>
                </c:pt>
                <c:pt idx="1485">
                  <c:v>43.810001</c:v>
                </c:pt>
                <c:pt idx="1486">
                  <c:v>44.639999000000003</c:v>
                </c:pt>
                <c:pt idx="1487">
                  <c:v>44.98</c:v>
                </c:pt>
                <c:pt idx="1488">
                  <c:v>44.799999</c:v>
                </c:pt>
                <c:pt idx="1489">
                  <c:v>44.560001</c:v>
                </c:pt>
                <c:pt idx="1490">
                  <c:v>44.110000999999997</c:v>
                </c:pt>
                <c:pt idx="1491">
                  <c:v>43.630001</c:v>
                </c:pt>
                <c:pt idx="1492">
                  <c:v>43.669998</c:v>
                </c:pt>
                <c:pt idx="1493">
                  <c:v>43.650002000000001</c:v>
                </c:pt>
                <c:pt idx="1494">
                  <c:v>44.5</c:v>
                </c:pt>
                <c:pt idx="1495">
                  <c:v>44.369999</c:v>
                </c:pt>
                <c:pt idx="1496">
                  <c:v>44.650002000000001</c:v>
                </c:pt>
                <c:pt idx="1497">
                  <c:v>45.84</c:v>
                </c:pt>
                <c:pt idx="1498">
                  <c:v>46.709999000000003</c:v>
                </c:pt>
                <c:pt idx="1499">
                  <c:v>47.040000999999997</c:v>
                </c:pt>
                <c:pt idx="1500">
                  <c:v>47.099997999999999</c:v>
                </c:pt>
                <c:pt idx="1501">
                  <c:v>47.130001</c:v>
                </c:pt>
                <c:pt idx="1502">
                  <c:v>47.049999</c:v>
                </c:pt>
                <c:pt idx="1503">
                  <c:v>47.73</c:v>
                </c:pt>
                <c:pt idx="1504">
                  <c:v>47.25</c:v>
                </c:pt>
                <c:pt idx="1505">
                  <c:v>46.849997999999999</c:v>
                </c:pt>
                <c:pt idx="1506">
                  <c:v>46.18</c:v>
                </c:pt>
                <c:pt idx="1507">
                  <c:v>45.57</c:v>
                </c:pt>
                <c:pt idx="1508">
                  <c:v>44.060001</c:v>
                </c:pt>
                <c:pt idx="1509">
                  <c:v>44.610000999999997</c:v>
                </c:pt>
                <c:pt idx="1510">
                  <c:v>44.009998000000003</c:v>
                </c:pt>
                <c:pt idx="1511">
                  <c:v>43.139999000000003</c:v>
                </c:pt>
                <c:pt idx="1512">
                  <c:v>41.66</c:v>
                </c:pt>
                <c:pt idx="1513">
                  <c:v>41.529998999999997</c:v>
                </c:pt>
                <c:pt idx="1514">
                  <c:v>41.73</c:v>
                </c:pt>
                <c:pt idx="1515">
                  <c:v>42.189999</c:v>
                </c:pt>
                <c:pt idx="1516">
                  <c:v>42.849997999999999</c:v>
                </c:pt>
                <c:pt idx="1517">
                  <c:v>42.110000999999997</c:v>
                </c:pt>
                <c:pt idx="1518">
                  <c:v>41.220001000000003</c:v>
                </c:pt>
                <c:pt idx="1519">
                  <c:v>41.560001</c:v>
                </c:pt>
                <c:pt idx="1520">
                  <c:v>42.23</c:v>
                </c:pt>
                <c:pt idx="1521">
                  <c:v>42.200001</c:v>
                </c:pt>
                <c:pt idx="1522">
                  <c:v>42.900002000000001</c:v>
                </c:pt>
                <c:pt idx="1523">
                  <c:v>42.169998</c:v>
                </c:pt>
                <c:pt idx="1524">
                  <c:v>42.189999</c:v>
                </c:pt>
                <c:pt idx="1525">
                  <c:v>42.209999000000003</c:v>
                </c:pt>
                <c:pt idx="1526">
                  <c:v>42.799999</c:v>
                </c:pt>
                <c:pt idx="1527">
                  <c:v>42.529998999999997</c:v>
                </c:pt>
                <c:pt idx="1528">
                  <c:v>41.790000999999997</c:v>
                </c:pt>
                <c:pt idx="1529">
                  <c:v>42.330002</c:v>
                </c:pt>
                <c:pt idx="1530">
                  <c:v>42.48</c:v>
                </c:pt>
              </c:numCache>
            </c:numRef>
          </c:val>
          <c:smooth val="0"/>
          <c:extLst xmlns:c16r2="http://schemas.microsoft.com/office/drawing/2015/06/chart">
            <c:ext xmlns:c16="http://schemas.microsoft.com/office/drawing/2014/chart" uri="{C3380CC4-5D6E-409C-BE32-E72D297353CC}">
              <c16:uniqueId val="{00000001-011F-40C8-97EA-A1DB54D739DB}"/>
            </c:ext>
          </c:extLst>
        </c:ser>
        <c:ser>
          <c:idx val="2"/>
          <c:order val="2"/>
          <c:tx>
            <c:strRef>
              <c:f>Sheet1!$D$1</c:f>
              <c:strCache>
                <c:ptCount val="1"/>
                <c:pt idx="0">
                  <c:v>American Airlines</c:v>
                </c:pt>
              </c:strCache>
            </c:strRef>
          </c:tx>
          <c:spPr>
            <a:ln w="28575" cap="rnd">
              <a:solidFill>
                <a:srgbClr val="92D05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Sheet1!$D$2:$D$1532</c:f>
              <c:numCache>
                <c:formatCode>General</c:formatCode>
                <c:ptCount val="1531"/>
                <c:pt idx="0">
                  <c:v>7.39</c:v>
                </c:pt>
                <c:pt idx="1">
                  <c:v>6.86</c:v>
                </c:pt>
                <c:pt idx="2">
                  <c:v>6.93</c:v>
                </c:pt>
                <c:pt idx="3">
                  <c:v>6.39</c:v>
                </c:pt>
                <c:pt idx="4">
                  <c:v>6.38</c:v>
                </c:pt>
                <c:pt idx="5">
                  <c:v>6.95</c:v>
                </c:pt>
                <c:pt idx="6">
                  <c:v>6.83</c:v>
                </c:pt>
                <c:pt idx="7">
                  <c:v>7.3</c:v>
                </c:pt>
                <c:pt idx="8">
                  <c:v>7.24</c:v>
                </c:pt>
                <c:pt idx="9">
                  <c:v>7.09</c:v>
                </c:pt>
                <c:pt idx="10">
                  <c:v>7.18</c:v>
                </c:pt>
                <c:pt idx="11">
                  <c:v>7</c:v>
                </c:pt>
                <c:pt idx="12">
                  <c:v>7.4</c:v>
                </c:pt>
                <c:pt idx="13">
                  <c:v>6.84</c:v>
                </c:pt>
                <c:pt idx="14">
                  <c:v>7.21</c:v>
                </c:pt>
                <c:pt idx="15">
                  <c:v>7.04</c:v>
                </c:pt>
                <c:pt idx="16">
                  <c:v>7.81</c:v>
                </c:pt>
                <c:pt idx="17">
                  <c:v>8.4499999999999993</c:v>
                </c:pt>
                <c:pt idx="18">
                  <c:v>8.74</c:v>
                </c:pt>
                <c:pt idx="19">
                  <c:v>8.83</c:v>
                </c:pt>
                <c:pt idx="20">
                  <c:v>8.64</c:v>
                </c:pt>
                <c:pt idx="21">
                  <c:v>9.44</c:v>
                </c:pt>
                <c:pt idx="22">
                  <c:v>9.2100000000000009</c:v>
                </c:pt>
                <c:pt idx="23">
                  <c:v>8.59</c:v>
                </c:pt>
                <c:pt idx="24">
                  <c:v>8.35</c:v>
                </c:pt>
                <c:pt idx="25">
                  <c:v>8.58</c:v>
                </c:pt>
                <c:pt idx="26">
                  <c:v>8.5299999999999994</c:v>
                </c:pt>
                <c:pt idx="27">
                  <c:v>9.16</c:v>
                </c:pt>
                <c:pt idx="28">
                  <c:v>9.93</c:v>
                </c:pt>
                <c:pt idx="29">
                  <c:v>9.66</c:v>
                </c:pt>
                <c:pt idx="30">
                  <c:v>10.46</c:v>
                </c:pt>
                <c:pt idx="31">
                  <c:v>10.57</c:v>
                </c:pt>
                <c:pt idx="32">
                  <c:v>10.74</c:v>
                </c:pt>
                <c:pt idx="33">
                  <c:v>10.44</c:v>
                </c:pt>
                <c:pt idx="34">
                  <c:v>10</c:v>
                </c:pt>
                <c:pt idx="35">
                  <c:v>9.4700000000000006</c:v>
                </c:pt>
                <c:pt idx="36">
                  <c:v>9.58</c:v>
                </c:pt>
                <c:pt idx="37">
                  <c:v>9.57</c:v>
                </c:pt>
                <c:pt idx="38">
                  <c:v>9.16</c:v>
                </c:pt>
                <c:pt idx="39">
                  <c:v>9.08</c:v>
                </c:pt>
                <c:pt idx="40">
                  <c:v>8.5399999999999991</c:v>
                </c:pt>
                <c:pt idx="41">
                  <c:v>8.61</c:v>
                </c:pt>
                <c:pt idx="42">
                  <c:v>8.65</c:v>
                </c:pt>
                <c:pt idx="43">
                  <c:v>8.19</c:v>
                </c:pt>
                <c:pt idx="44">
                  <c:v>8.08</c:v>
                </c:pt>
                <c:pt idx="45">
                  <c:v>9.32</c:v>
                </c:pt>
                <c:pt idx="46">
                  <c:v>9.5399999999999991</c:v>
                </c:pt>
                <c:pt idx="47">
                  <c:v>9.5399999999999991</c:v>
                </c:pt>
                <c:pt idx="48">
                  <c:v>9.1999999999999993</c:v>
                </c:pt>
                <c:pt idx="49">
                  <c:v>9.33</c:v>
                </c:pt>
                <c:pt idx="50">
                  <c:v>9.2799999999999994</c:v>
                </c:pt>
                <c:pt idx="51">
                  <c:v>9.11</c:v>
                </c:pt>
                <c:pt idx="52">
                  <c:v>8.9499999999999993</c:v>
                </c:pt>
                <c:pt idx="53">
                  <c:v>8.6199999999999992</c:v>
                </c:pt>
                <c:pt idx="54">
                  <c:v>8.92</c:v>
                </c:pt>
                <c:pt idx="55">
                  <c:v>9.2100000000000009</c:v>
                </c:pt>
                <c:pt idx="56">
                  <c:v>9.85</c:v>
                </c:pt>
                <c:pt idx="57">
                  <c:v>10.35</c:v>
                </c:pt>
                <c:pt idx="58">
                  <c:v>10.91</c:v>
                </c:pt>
                <c:pt idx="59">
                  <c:v>10.54</c:v>
                </c:pt>
                <c:pt idx="60">
                  <c:v>10.62</c:v>
                </c:pt>
                <c:pt idx="61">
                  <c:v>10.66</c:v>
                </c:pt>
                <c:pt idx="62">
                  <c:v>10.85</c:v>
                </c:pt>
                <c:pt idx="63">
                  <c:v>10.64</c:v>
                </c:pt>
                <c:pt idx="64">
                  <c:v>10.66</c:v>
                </c:pt>
                <c:pt idx="65">
                  <c:v>10.029999999999999</c:v>
                </c:pt>
                <c:pt idx="66">
                  <c:v>9.64</c:v>
                </c:pt>
                <c:pt idx="67">
                  <c:v>9.49</c:v>
                </c:pt>
                <c:pt idx="68">
                  <c:v>9.73</c:v>
                </c:pt>
                <c:pt idx="69">
                  <c:v>9.7200000000000006</c:v>
                </c:pt>
                <c:pt idx="70">
                  <c:v>9.1300000000000008</c:v>
                </c:pt>
                <c:pt idx="71">
                  <c:v>9.23</c:v>
                </c:pt>
                <c:pt idx="72">
                  <c:v>9.14</c:v>
                </c:pt>
                <c:pt idx="73">
                  <c:v>9.2100000000000009</c:v>
                </c:pt>
                <c:pt idx="74">
                  <c:v>9.5</c:v>
                </c:pt>
                <c:pt idx="75">
                  <c:v>9.61</c:v>
                </c:pt>
                <c:pt idx="76">
                  <c:v>9.19</c:v>
                </c:pt>
                <c:pt idx="77">
                  <c:v>9.1</c:v>
                </c:pt>
                <c:pt idx="78">
                  <c:v>8.89</c:v>
                </c:pt>
                <c:pt idx="79">
                  <c:v>8.75</c:v>
                </c:pt>
                <c:pt idx="80">
                  <c:v>8.7799999999999994</c:v>
                </c:pt>
                <c:pt idx="81">
                  <c:v>8.64</c:v>
                </c:pt>
                <c:pt idx="82">
                  <c:v>9.15</c:v>
                </c:pt>
                <c:pt idx="83">
                  <c:v>8.8699999999999992</c:v>
                </c:pt>
                <c:pt idx="84">
                  <c:v>9.0399999999999991</c:v>
                </c:pt>
                <c:pt idx="85">
                  <c:v>9.56</c:v>
                </c:pt>
                <c:pt idx="86">
                  <c:v>9.65</c:v>
                </c:pt>
                <c:pt idx="87">
                  <c:v>9.9700000000000006</c:v>
                </c:pt>
                <c:pt idx="88">
                  <c:v>9.5399999999999991</c:v>
                </c:pt>
                <c:pt idx="89">
                  <c:v>9.49</c:v>
                </c:pt>
                <c:pt idx="90">
                  <c:v>9.11</c:v>
                </c:pt>
                <c:pt idx="91">
                  <c:v>8.7899999999999991</c:v>
                </c:pt>
                <c:pt idx="92">
                  <c:v>8.6</c:v>
                </c:pt>
                <c:pt idx="93">
                  <c:v>8.7799999999999994</c:v>
                </c:pt>
                <c:pt idx="94">
                  <c:v>8.91</c:v>
                </c:pt>
                <c:pt idx="95">
                  <c:v>9.1199999999999992</c:v>
                </c:pt>
                <c:pt idx="96">
                  <c:v>9.08</c:v>
                </c:pt>
                <c:pt idx="97">
                  <c:v>9.2100000000000009</c:v>
                </c:pt>
                <c:pt idx="98">
                  <c:v>9.5399999999999991</c:v>
                </c:pt>
                <c:pt idx="99">
                  <c:v>8.9600000000000009</c:v>
                </c:pt>
                <c:pt idx="100">
                  <c:v>8.83</c:v>
                </c:pt>
                <c:pt idx="101">
                  <c:v>8.99</c:v>
                </c:pt>
                <c:pt idx="102">
                  <c:v>9.2899999999999991</c:v>
                </c:pt>
                <c:pt idx="103">
                  <c:v>9.24</c:v>
                </c:pt>
                <c:pt idx="104">
                  <c:v>9.06</c:v>
                </c:pt>
                <c:pt idx="105">
                  <c:v>9.25</c:v>
                </c:pt>
                <c:pt idx="106">
                  <c:v>9.2899999999999991</c:v>
                </c:pt>
                <c:pt idx="107">
                  <c:v>9.1199999999999992</c:v>
                </c:pt>
                <c:pt idx="108">
                  <c:v>9.23</c:v>
                </c:pt>
                <c:pt idx="109">
                  <c:v>9.23</c:v>
                </c:pt>
                <c:pt idx="110">
                  <c:v>9.24</c:v>
                </c:pt>
                <c:pt idx="111">
                  <c:v>9.07</c:v>
                </c:pt>
                <c:pt idx="112">
                  <c:v>9</c:v>
                </c:pt>
                <c:pt idx="113">
                  <c:v>9.5500000000000007</c:v>
                </c:pt>
                <c:pt idx="114">
                  <c:v>9.8000000000000007</c:v>
                </c:pt>
                <c:pt idx="115">
                  <c:v>9.7799999999999994</c:v>
                </c:pt>
                <c:pt idx="116">
                  <c:v>9.6999999999999993</c:v>
                </c:pt>
                <c:pt idx="117">
                  <c:v>10.119999999999999</c:v>
                </c:pt>
                <c:pt idx="118">
                  <c:v>10.09</c:v>
                </c:pt>
                <c:pt idx="119">
                  <c:v>10.84</c:v>
                </c:pt>
                <c:pt idx="120">
                  <c:v>10.75</c:v>
                </c:pt>
                <c:pt idx="121">
                  <c:v>10.81</c:v>
                </c:pt>
                <c:pt idx="122">
                  <c:v>11.58</c:v>
                </c:pt>
                <c:pt idx="123">
                  <c:v>11.73</c:v>
                </c:pt>
                <c:pt idx="124">
                  <c:v>12</c:v>
                </c:pt>
                <c:pt idx="125">
                  <c:v>11.88</c:v>
                </c:pt>
                <c:pt idx="126">
                  <c:v>11.79</c:v>
                </c:pt>
                <c:pt idx="127">
                  <c:v>11.66</c:v>
                </c:pt>
                <c:pt idx="128">
                  <c:v>11.92</c:v>
                </c:pt>
                <c:pt idx="129">
                  <c:v>12.07</c:v>
                </c:pt>
                <c:pt idx="130">
                  <c:v>11.56</c:v>
                </c:pt>
                <c:pt idx="131">
                  <c:v>11.57</c:v>
                </c:pt>
                <c:pt idx="132">
                  <c:v>11.23</c:v>
                </c:pt>
                <c:pt idx="133">
                  <c:v>10.99</c:v>
                </c:pt>
                <c:pt idx="134">
                  <c:v>10.78</c:v>
                </c:pt>
                <c:pt idx="135">
                  <c:v>10.82</c:v>
                </c:pt>
                <c:pt idx="136">
                  <c:v>10.63</c:v>
                </c:pt>
                <c:pt idx="137">
                  <c:v>10.71</c:v>
                </c:pt>
                <c:pt idx="138">
                  <c:v>10.69</c:v>
                </c:pt>
                <c:pt idx="139">
                  <c:v>10.7</c:v>
                </c:pt>
                <c:pt idx="140">
                  <c:v>11.02</c:v>
                </c:pt>
                <c:pt idx="141">
                  <c:v>11.08</c:v>
                </c:pt>
                <c:pt idx="142">
                  <c:v>11.18</c:v>
                </c:pt>
                <c:pt idx="143">
                  <c:v>11.1</c:v>
                </c:pt>
                <c:pt idx="144">
                  <c:v>11.74</c:v>
                </c:pt>
                <c:pt idx="145">
                  <c:v>11.7</c:v>
                </c:pt>
                <c:pt idx="146">
                  <c:v>11.28</c:v>
                </c:pt>
                <c:pt idx="147">
                  <c:v>11.16</c:v>
                </c:pt>
                <c:pt idx="148">
                  <c:v>11.26</c:v>
                </c:pt>
                <c:pt idx="149">
                  <c:v>11.11</c:v>
                </c:pt>
                <c:pt idx="150">
                  <c:v>11.04</c:v>
                </c:pt>
                <c:pt idx="151">
                  <c:v>11.15</c:v>
                </c:pt>
                <c:pt idx="152">
                  <c:v>10.55</c:v>
                </c:pt>
                <c:pt idx="153">
                  <c:v>10.97</c:v>
                </c:pt>
                <c:pt idx="154">
                  <c:v>10.91</c:v>
                </c:pt>
                <c:pt idx="155">
                  <c:v>10.93</c:v>
                </c:pt>
                <c:pt idx="156">
                  <c:v>10.51</c:v>
                </c:pt>
                <c:pt idx="157">
                  <c:v>10.53</c:v>
                </c:pt>
                <c:pt idx="158">
                  <c:v>10.14</c:v>
                </c:pt>
                <c:pt idx="159">
                  <c:v>10.130000000000001</c:v>
                </c:pt>
                <c:pt idx="160">
                  <c:v>10.06</c:v>
                </c:pt>
                <c:pt idx="161">
                  <c:v>10.18</c:v>
                </c:pt>
                <c:pt idx="162">
                  <c:v>10.52</c:v>
                </c:pt>
                <c:pt idx="163">
                  <c:v>10.32</c:v>
                </c:pt>
                <c:pt idx="164">
                  <c:v>9.91</c:v>
                </c:pt>
                <c:pt idx="165">
                  <c:v>9.8699999999999992</c:v>
                </c:pt>
                <c:pt idx="166">
                  <c:v>9.89</c:v>
                </c:pt>
                <c:pt idx="167">
                  <c:v>10.14</c:v>
                </c:pt>
                <c:pt idx="168">
                  <c:v>10.130000000000001</c:v>
                </c:pt>
                <c:pt idx="169">
                  <c:v>10.01</c:v>
                </c:pt>
                <c:pt idx="170">
                  <c:v>10.65</c:v>
                </c:pt>
                <c:pt idx="171">
                  <c:v>10.62</c:v>
                </c:pt>
                <c:pt idx="172">
                  <c:v>11.1</c:v>
                </c:pt>
                <c:pt idx="173">
                  <c:v>11.24</c:v>
                </c:pt>
                <c:pt idx="174">
                  <c:v>11.4</c:v>
                </c:pt>
                <c:pt idx="175">
                  <c:v>11.47</c:v>
                </c:pt>
                <c:pt idx="176">
                  <c:v>10.97</c:v>
                </c:pt>
                <c:pt idx="177">
                  <c:v>10.88</c:v>
                </c:pt>
                <c:pt idx="178">
                  <c:v>10.89</c:v>
                </c:pt>
                <c:pt idx="179">
                  <c:v>10.79</c:v>
                </c:pt>
                <c:pt idx="180">
                  <c:v>10.119999999999999</c:v>
                </c:pt>
                <c:pt idx="181">
                  <c:v>10.029999999999999</c:v>
                </c:pt>
                <c:pt idx="182">
                  <c:v>10.25</c:v>
                </c:pt>
                <c:pt idx="183">
                  <c:v>9.83</c:v>
                </c:pt>
                <c:pt idx="184">
                  <c:v>10.1</c:v>
                </c:pt>
                <c:pt idx="185">
                  <c:v>10.130000000000001</c:v>
                </c:pt>
                <c:pt idx="186">
                  <c:v>10.8</c:v>
                </c:pt>
                <c:pt idx="187">
                  <c:v>11.05</c:v>
                </c:pt>
                <c:pt idx="188">
                  <c:v>10.16</c:v>
                </c:pt>
                <c:pt idx="189">
                  <c:v>9.92</c:v>
                </c:pt>
                <c:pt idx="190">
                  <c:v>9.91</c:v>
                </c:pt>
                <c:pt idx="191">
                  <c:v>9.52</c:v>
                </c:pt>
                <c:pt idx="192">
                  <c:v>9.59</c:v>
                </c:pt>
                <c:pt idx="193">
                  <c:v>9.24</c:v>
                </c:pt>
                <c:pt idx="194">
                  <c:v>9.7200000000000006</c:v>
                </c:pt>
                <c:pt idx="195">
                  <c:v>9.8800000000000008</c:v>
                </c:pt>
                <c:pt idx="196">
                  <c:v>9.8800000000000008</c:v>
                </c:pt>
                <c:pt idx="197">
                  <c:v>9.85</c:v>
                </c:pt>
                <c:pt idx="198">
                  <c:v>10.130000000000001</c:v>
                </c:pt>
                <c:pt idx="199">
                  <c:v>9.9700000000000006</c:v>
                </c:pt>
                <c:pt idx="200">
                  <c:v>10.08</c:v>
                </c:pt>
                <c:pt idx="201">
                  <c:v>10.1</c:v>
                </c:pt>
                <c:pt idx="202">
                  <c:v>9.92</c:v>
                </c:pt>
                <c:pt idx="203">
                  <c:v>9.7200000000000006</c:v>
                </c:pt>
                <c:pt idx="204">
                  <c:v>9.17</c:v>
                </c:pt>
                <c:pt idx="205">
                  <c:v>8.49</c:v>
                </c:pt>
                <c:pt idx="206">
                  <c:v>8.43</c:v>
                </c:pt>
                <c:pt idx="207">
                  <c:v>8.57</c:v>
                </c:pt>
                <c:pt idx="208">
                  <c:v>8.61</c:v>
                </c:pt>
                <c:pt idx="209">
                  <c:v>7.95</c:v>
                </c:pt>
                <c:pt idx="210">
                  <c:v>7.97</c:v>
                </c:pt>
                <c:pt idx="211">
                  <c:v>8.36</c:v>
                </c:pt>
                <c:pt idx="212">
                  <c:v>8.2799999999999994</c:v>
                </c:pt>
                <c:pt idx="213">
                  <c:v>8.3000000000000007</c:v>
                </c:pt>
                <c:pt idx="214">
                  <c:v>9.2799999999999994</c:v>
                </c:pt>
                <c:pt idx="215">
                  <c:v>8.93</c:v>
                </c:pt>
                <c:pt idx="216">
                  <c:v>9.09</c:v>
                </c:pt>
                <c:pt idx="217">
                  <c:v>9.18</c:v>
                </c:pt>
                <c:pt idx="218">
                  <c:v>8.8699999999999992</c:v>
                </c:pt>
                <c:pt idx="219">
                  <c:v>8.92</c:v>
                </c:pt>
                <c:pt idx="220">
                  <c:v>8.5500000000000007</c:v>
                </c:pt>
                <c:pt idx="221">
                  <c:v>8.49</c:v>
                </c:pt>
                <c:pt idx="222">
                  <c:v>8.9600000000000009</c:v>
                </c:pt>
                <c:pt idx="223">
                  <c:v>9.17</c:v>
                </c:pt>
                <c:pt idx="224">
                  <c:v>8.9</c:v>
                </c:pt>
                <c:pt idx="225">
                  <c:v>8.73</c:v>
                </c:pt>
                <c:pt idx="226">
                  <c:v>8.86</c:v>
                </c:pt>
                <c:pt idx="227">
                  <c:v>9.02</c:v>
                </c:pt>
                <c:pt idx="228">
                  <c:v>9.02</c:v>
                </c:pt>
                <c:pt idx="229">
                  <c:v>8.8699999999999992</c:v>
                </c:pt>
                <c:pt idx="230">
                  <c:v>8.9700000000000006</c:v>
                </c:pt>
                <c:pt idx="231">
                  <c:v>8.7100000000000009</c:v>
                </c:pt>
                <c:pt idx="232">
                  <c:v>8.7799999999999994</c:v>
                </c:pt>
                <c:pt idx="233">
                  <c:v>8.74</c:v>
                </c:pt>
                <c:pt idx="234">
                  <c:v>8.4499999999999993</c:v>
                </c:pt>
                <c:pt idx="235">
                  <c:v>8.4</c:v>
                </c:pt>
                <c:pt idx="236">
                  <c:v>8.24</c:v>
                </c:pt>
                <c:pt idx="237">
                  <c:v>7.94</c:v>
                </c:pt>
                <c:pt idx="238">
                  <c:v>8.24</c:v>
                </c:pt>
                <c:pt idx="239">
                  <c:v>8.4499999999999993</c:v>
                </c:pt>
                <c:pt idx="240">
                  <c:v>8.26</c:v>
                </c:pt>
                <c:pt idx="241">
                  <c:v>8.06</c:v>
                </c:pt>
                <c:pt idx="242">
                  <c:v>8.09</c:v>
                </c:pt>
                <c:pt idx="243">
                  <c:v>8.33</c:v>
                </c:pt>
                <c:pt idx="244">
                  <c:v>8.25</c:v>
                </c:pt>
                <c:pt idx="245">
                  <c:v>8.14</c:v>
                </c:pt>
                <c:pt idx="246">
                  <c:v>8.1300000000000008</c:v>
                </c:pt>
                <c:pt idx="247">
                  <c:v>8.2799999999999994</c:v>
                </c:pt>
                <c:pt idx="248">
                  <c:v>8.8000000000000007</c:v>
                </c:pt>
                <c:pt idx="249">
                  <c:v>8.75</c:v>
                </c:pt>
                <c:pt idx="250">
                  <c:v>8.77</c:v>
                </c:pt>
                <c:pt idx="251">
                  <c:v>9.09</c:v>
                </c:pt>
                <c:pt idx="252">
                  <c:v>9.06</c:v>
                </c:pt>
                <c:pt idx="253">
                  <c:v>9.2200000000000006</c:v>
                </c:pt>
                <c:pt idx="254">
                  <c:v>9.3000000000000007</c:v>
                </c:pt>
                <c:pt idx="255">
                  <c:v>9.82</c:v>
                </c:pt>
                <c:pt idx="256">
                  <c:v>9.69</c:v>
                </c:pt>
                <c:pt idx="257">
                  <c:v>9.32</c:v>
                </c:pt>
                <c:pt idx="258">
                  <c:v>9.5</c:v>
                </c:pt>
                <c:pt idx="259">
                  <c:v>9.99</c:v>
                </c:pt>
                <c:pt idx="260">
                  <c:v>9.6199999999999992</c:v>
                </c:pt>
                <c:pt idx="261">
                  <c:v>9.41</c:v>
                </c:pt>
                <c:pt idx="262">
                  <c:v>9.94</c:v>
                </c:pt>
                <c:pt idx="263">
                  <c:v>9.8000000000000007</c:v>
                </c:pt>
                <c:pt idx="264">
                  <c:v>9.67</c:v>
                </c:pt>
                <c:pt idx="265">
                  <c:v>10.32</c:v>
                </c:pt>
                <c:pt idx="266">
                  <c:v>10.17</c:v>
                </c:pt>
                <c:pt idx="267">
                  <c:v>10</c:v>
                </c:pt>
                <c:pt idx="268">
                  <c:v>9.74</c:v>
                </c:pt>
                <c:pt idx="269">
                  <c:v>9.27</c:v>
                </c:pt>
                <c:pt idx="270">
                  <c:v>9.25</c:v>
                </c:pt>
                <c:pt idx="271">
                  <c:v>9.1199999999999992</c:v>
                </c:pt>
                <c:pt idx="272">
                  <c:v>9.1</c:v>
                </c:pt>
                <c:pt idx="273">
                  <c:v>9.0399999999999991</c:v>
                </c:pt>
                <c:pt idx="274">
                  <c:v>9.11</c:v>
                </c:pt>
                <c:pt idx="275">
                  <c:v>8.89</c:v>
                </c:pt>
                <c:pt idx="276">
                  <c:v>8.5500000000000007</c:v>
                </c:pt>
                <c:pt idx="277">
                  <c:v>8.56</c:v>
                </c:pt>
                <c:pt idx="278">
                  <c:v>8.26</c:v>
                </c:pt>
                <c:pt idx="279">
                  <c:v>8.0399999999999991</c:v>
                </c:pt>
                <c:pt idx="280">
                  <c:v>8.1</c:v>
                </c:pt>
                <c:pt idx="281">
                  <c:v>8.2100000000000009</c:v>
                </c:pt>
                <c:pt idx="282">
                  <c:v>8.17</c:v>
                </c:pt>
                <c:pt idx="283">
                  <c:v>8.23</c:v>
                </c:pt>
                <c:pt idx="284">
                  <c:v>8.23</c:v>
                </c:pt>
                <c:pt idx="285">
                  <c:v>8.4</c:v>
                </c:pt>
                <c:pt idx="286">
                  <c:v>8.6</c:v>
                </c:pt>
                <c:pt idx="287">
                  <c:v>8.65</c:v>
                </c:pt>
                <c:pt idx="288">
                  <c:v>8.48</c:v>
                </c:pt>
                <c:pt idx="289">
                  <c:v>8.91</c:v>
                </c:pt>
                <c:pt idx="290">
                  <c:v>8.69</c:v>
                </c:pt>
                <c:pt idx="291">
                  <c:v>9.15</c:v>
                </c:pt>
                <c:pt idx="292">
                  <c:v>9.1300000000000008</c:v>
                </c:pt>
                <c:pt idx="293">
                  <c:v>8.85</c:v>
                </c:pt>
                <c:pt idx="294">
                  <c:v>8.91</c:v>
                </c:pt>
                <c:pt idx="295">
                  <c:v>8.94</c:v>
                </c:pt>
                <c:pt idx="296">
                  <c:v>8.4499999999999993</c:v>
                </c:pt>
                <c:pt idx="297">
                  <c:v>8.34</c:v>
                </c:pt>
                <c:pt idx="298">
                  <c:v>8.39</c:v>
                </c:pt>
                <c:pt idx="299">
                  <c:v>8.2100000000000009</c:v>
                </c:pt>
                <c:pt idx="300">
                  <c:v>8.06</c:v>
                </c:pt>
                <c:pt idx="301">
                  <c:v>7.95</c:v>
                </c:pt>
                <c:pt idx="302">
                  <c:v>7.9</c:v>
                </c:pt>
                <c:pt idx="303">
                  <c:v>7.64</c:v>
                </c:pt>
                <c:pt idx="304">
                  <c:v>7.44</c:v>
                </c:pt>
                <c:pt idx="305">
                  <c:v>7.03</c:v>
                </c:pt>
                <c:pt idx="306">
                  <c:v>7.01</c:v>
                </c:pt>
                <c:pt idx="307">
                  <c:v>6.9</c:v>
                </c:pt>
                <c:pt idx="308">
                  <c:v>6.9</c:v>
                </c:pt>
                <c:pt idx="309">
                  <c:v>6.8</c:v>
                </c:pt>
                <c:pt idx="310">
                  <c:v>6.5</c:v>
                </c:pt>
                <c:pt idx="311">
                  <c:v>6.39</c:v>
                </c:pt>
                <c:pt idx="312">
                  <c:v>6.18</c:v>
                </c:pt>
                <c:pt idx="313">
                  <c:v>5.98</c:v>
                </c:pt>
                <c:pt idx="314">
                  <c:v>6.24</c:v>
                </c:pt>
                <c:pt idx="315">
                  <c:v>5.96</c:v>
                </c:pt>
                <c:pt idx="316">
                  <c:v>5.52</c:v>
                </c:pt>
                <c:pt idx="317">
                  <c:v>5.9</c:v>
                </c:pt>
                <c:pt idx="318">
                  <c:v>5.63</c:v>
                </c:pt>
                <c:pt idx="319">
                  <c:v>5.52</c:v>
                </c:pt>
                <c:pt idx="320">
                  <c:v>4.97</c:v>
                </c:pt>
                <c:pt idx="321">
                  <c:v>5.79</c:v>
                </c:pt>
                <c:pt idx="322">
                  <c:v>5.32</c:v>
                </c:pt>
                <c:pt idx="323">
                  <c:v>5.48</c:v>
                </c:pt>
                <c:pt idx="324">
                  <c:v>5.53</c:v>
                </c:pt>
                <c:pt idx="325">
                  <c:v>5.88</c:v>
                </c:pt>
                <c:pt idx="326">
                  <c:v>5.97</c:v>
                </c:pt>
                <c:pt idx="327">
                  <c:v>5.69</c:v>
                </c:pt>
                <c:pt idx="328">
                  <c:v>5.35</c:v>
                </c:pt>
                <c:pt idx="329">
                  <c:v>5.14</c:v>
                </c:pt>
                <c:pt idx="330">
                  <c:v>5.1100000000000003</c:v>
                </c:pt>
                <c:pt idx="331">
                  <c:v>5.33</c:v>
                </c:pt>
                <c:pt idx="332">
                  <c:v>5.3</c:v>
                </c:pt>
                <c:pt idx="333">
                  <c:v>5.08</c:v>
                </c:pt>
                <c:pt idx="334">
                  <c:v>5.26</c:v>
                </c:pt>
                <c:pt idx="335">
                  <c:v>5.55</c:v>
                </c:pt>
                <c:pt idx="336">
                  <c:v>5.52</c:v>
                </c:pt>
                <c:pt idx="337">
                  <c:v>5.59</c:v>
                </c:pt>
                <c:pt idx="338">
                  <c:v>5.29</c:v>
                </c:pt>
                <c:pt idx="339">
                  <c:v>5.22</c:v>
                </c:pt>
                <c:pt idx="340">
                  <c:v>5.04</c:v>
                </c:pt>
                <c:pt idx="341">
                  <c:v>5.21</c:v>
                </c:pt>
                <c:pt idx="342">
                  <c:v>5.14</c:v>
                </c:pt>
                <c:pt idx="343">
                  <c:v>5.0199999999999996</c:v>
                </c:pt>
                <c:pt idx="344">
                  <c:v>4.8499999999999996</c:v>
                </c:pt>
                <c:pt idx="345">
                  <c:v>5.64</c:v>
                </c:pt>
                <c:pt idx="346">
                  <c:v>5.74</c:v>
                </c:pt>
                <c:pt idx="347">
                  <c:v>5.86</c:v>
                </c:pt>
                <c:pt idx="348">
                  <c:v>5.91</c:v>
                </c:pt>
                <c:pt idx="349">
                  <c:v>5.8</c:v>
                </c:pt>
                <c:pt idx="350">
                  <c:v>5.97</c:v>
                </c:pt>
                <c:pt idx="351">
                  <c:v>5.85</c:v>
                </c:pt>
                <c:pt idx="352">
                  <c:v>5.73</c:v>
                </c:pt>
                <c:pt idx="353">
                  <c:v>6.13</c:v>
                </c:pt>
                <c:pt idx="354">
                  <c:v>6.43</c:v>
                </c:pt>
                <c:pt idx="355">
                  <c:v>6.11</c:v>
                </c:pt>
                <c:pt idx="356">
                  <c:v>6.12</c:v>
                </c:pt>
                <c:pt idx="357">
                  <c:v>6.1</c:v>
                </c:pt>
                <c:pt idx="358">
                  <c:v>5.5</c:v>
                </c:pt>
                <c:pt idx="359">
                  <c:v>4.63</c:v>
                </c:pt>
                <c:pt idx="360">
                  <c:v>5</c:v>
                </c:pt>
                <c:pt idx="361">
                  <c:v>5.17</c:v>
                </c:pt>
                <c:pt idx="362">
                  <c:v>5.35</c:v>
                </c:pt>
                <c:pt idx="363">
                  <c:v>5.21</c:v>
                </c:pt>
                <c:pt idx="364">
                  <c:v>5.33</c:v>
                </c:pt>
                <c:pt idx="365">
                  <c:v>5.84</c:v>
                </c:pt>
                <c:pt idx="366">
                  <c:v>6.23</c:v>
                </c:pt>
                <c:pt idx="367">
                  <c:v>6.3</c:v>
                </c:pt>
                <c:pt idx="368">
                  <c:v>6.04</c:v>
                </c:pt>
                <c:pt idx="369">
                  <c:v>5.85</c:v>
                </c:pt>
                <c:pt idx="370">
                  <c:v>6.02</c:v>
                </c:pt>
                <c:pt idx="371">
                  <c:v>5.76</c:v>
                </c:pt>
                <c:pt idx="372">
                  <c:v>6.01</c:v>
                </c:pt>
                <c:pt idx="373">
                  <c:v>5.87</c:v>
                </c:pt>
                <c:pt idx="374">
                  <c:v>5.95</c:v>
                </c:pt>
                <c:pt idx="375">
                  <c:v>5.6</c:v>
                </c:pt>
                <c:pt idx="376">
                  <c:v>5.66</c:v>
                </c:pt>
                <c:pt idx="377">
                  <c:v>5.83</c:v>
                </c:pt>
                <c:pt idx="378">
                  <c:v>5.94</c:v>
                </c:pt>
                <c:pt idx="379">
                  <c:v>5.77</c:v>
                </c:pt>
                <c:pt idx="380">
                  <c:v>5.5</c:v>
                </c:pt>
                <c:pt idx="381">
                  <c:v>5.28</c:v>
                </c:pt>
                <c:pt idx="382">
                  <c:v>5.61</c:v>
                </c:pt>
                <c:pt idx="383">
                  <c:v>5.5</c:v>
                </c:pt>
                <c:pt idx="384">
                  <c:v>5.39</c:v>
                </c:pt>
                <c:pt idx="385">
                  <c:v>5.21</c:v>
                </c:pt>
                <c:pt idx="386">
                  <c:v>5.05</c:v>
                </c:pt>
                <c:pt idx="387">
                  <c:v>4.8499999999999996</c:v>
                </c:pt>
                <c:pt idx="388">
                  <c:v>5.01</c:v>
                </c:pt>
                <c:pt idx="389">
                  <c:v>4.9800000000000004</c:v>
                </c:pt>
                <c:pt idx="390">
                  <c:v>4.78</c:v>
                </c:pt>
                <c:pt idx="391">
                  <c:v>4.5</c:v>
                </c:pt>
                <c:pt idx="392">
                  <c:v>4.4000000000000004</c:v>
                </c:pt>
                <c:pt idx="393">
                  <c:v>4.42</c:v>
                </c:pt>
                <c:pt idx="394">
                  <c:v>4.25</c:v>
                </c:pt>
                <c:pt idx="395">
                  <c:v>4.05</c:v>
                </c:pt>
                <c:pt idx="396">
                  <c:v>4</c:v>
                </c:pt>
                <c:pt idx="397">
                  <c:v>4.0199999999999996</c:v>
                </c:pt>
                <c:pt idx="398">
                  <c:v>4.2699999999999996</c:v>
                </c:pt>
                <c:pt idx="399">
                  <c:v>4.46</c:v>
                </c:pt>
                <c:pt idx="400">
                  <c:v>4.72</c:v>
                </c:pt>
                <c:pt idx="401">
                  <c:v>4.9400000000000004</c:v>
                </c:pt>
                <c:pt idx="402">
                  <c:v>4.84</c:v>
                </c:pt>
                <c:pt idx="403">
                  <c:v>5.12</c:v>
                </c:pt>
                <c:pt idx="404">
                  <c:v>5.25</c:v>
                </c:pt>
                <c:pt idx="405">
                  <c:v>5.59</c:v>
                </c:pt>
                <c:pt idx="406">
                  <c:v>5.34</c:v>
                </c:pt>
                <c:pt idx="407">
                  <c:v>5.62</c:v>
                </c:pt>
                <c:pt idx="408">
                  <c:v>5.63</c:v>
                </c:pt>
                <c:pt idx="409">
                  <c:v>5.19</c:v>
                </c:pt>
                <c:pt idx="410">
                  <c:v>5.59</c:v>
                </c:pt>
                <c:pt idx="411">
                  <c:v>5.71</c:v>
                </c:pt>
                <c:pt idx="412">
                  <c:v>6.18</c:v>
                </c:pt>
                <c:pt idx="413">
                  <c:v>5.83</c:v>
                </c:pt>
                <c:pt idx="414">
                  <c:v>5.94</c:v>
                </c:pt>
                <c:pt idx="415">
                  <c:v>5.77</c:v>
                </c:pt>
                <c:pt idx="416">
                  <c:v>5.7</c:v>
                </c:pt>
                <c:pt idx="417">
                  <c:v>5.62</c:v>
                </c:pt>
                <c:pt idx="418">
                  <c:v>5.4</c:v>
                </c:pt>
                <c:pt idx="419">
                  <c:v>5.19</c:v>
                </c:pt>
                <c:pt idx="420">
                  <c:v>5.23</c:v>
                </c:pt>
                <c:pt idx="421">
                  <c:v>5.07</c:v>
                </c:pt>
                <c:pt idx="422">
                  <c:v>5.12</c:v>
                </c:pt>
                <c:pt idx="423">
                  <c:v>5.03</c:v>
                </c:pt>
                <c:pt idx="424">
                  <c:v>5.47</c:v>
                </c:pt>
                <c:pt idx="425">
                  <c:v>5.6</c:v>
                </c:pt>
                <c:pt idx="426">
                  <c:v>5.72</c:v>
                </c:pt>
                <c:pt idx="427">
                  <c:v>5.72</c:v>
                </c:pt>
                <c:pt idx="428">
                  <c:v>5.91</c:v>
                </c:pt>
                <c:pt idx="429">
                  <c:v>6.05</c:v>
                </c:pt>
                <c:pt idx="430">
                  <c:v>5.97</c:v>
                </c:pt>
                <c:pt idx="431">
                  <c:v>5.88</c:v>
                </c:pt>
                <c:pt idx="432">
                  <c:v>6.04</c:v>
                </c:pt>
                <c:pt idx="433">
                  <c:v>6.26</c:v>
                </c:pt>
                <c:pt idx="434">
                  <c:v>6.37</c:v>
                </c:pt>
                <c:pt idx="435">
                  <c:v>6.26</c:v>
                </c:pt>
                <c:pt idx="436">
                  <c:v>6.41</c:v>
                </c:pt>
                <c:pt idx="437">
                  <c:v>7.52</c:v>
                </c:pt>
                <c:pt idx="438">
                  <c:v>7.85</c:v>
                </c:pt>
                <c:pt idx="439">
                  <c:v>8.18</c:v>
                </c:pt>
                <c:pt idx="440">
                  <c:v>8.52</c:v>
                </c:pt>
                <c:pt idx="441">
                  <c:v>8.44</c:v>
                </c:pt>
                <c:pt idx="442">
                  <c:v>8.9</c:v>
                </c:pt>
                <c:pt idx="443">
                  <c:v>9.1199999999999992</c:v>
                </c:pt>
                <c:pt idx="444">
                  <c:v>9.64</c:v>
                </c:pt>
                <c:pt idx="445">
                  <c:v>9.15</c:v>
                </c:pt>
                <c:pt idx="446">
                  <c:v>9.24</c:v>
                </c:pt>
                <c:pt idx="447">
                  <c:v>9.1</c:v>
                </c:pt>
                <c:pt idx="448">
                  <c:v>8.9600000000000009</c:v>
                </c:pt>
                <c:pt idx="449">
                  <c:v>8.85</c:v>
                </c:pt>
                <c:pt idx="450">
                  <c:v>9.18</c:v>
                </c:pt>
                <c:pt idx="451">
                  <c:v>9</c:v>
                </c:pt>
                <c:pt idx="452">
                  <c:v>8.89</c:v>
                </c:pt>
                <c:pt idx="453">
                  <c:v>9.1</c:v>
                </c:pt>
                <c:pt idx="454">
                  <c:v>8.9</c:v>
                </c:pt>
                <c:pt idx="455">
                  <c:v>7.89</c:v>
                </c:pt>
                <c:pt idx="456">
                  <c:v>7.7</c:v>
                </c:pt>
                <c:pt idx="457">
                  <c:v>7.26</c:v>
                </c:pt>
                <c:pt idx="458">
                  <c:v>6.99</c:v>
                </c:pt>
                <c:pt idx="459">
                  <c:v>7</c:v>
                </c:pt>
                <c:pt idx="460">
                  <c:v>7.41</c:v>
                </c:pt>
                <c:pt idx="461">
                  <c:v>7.41</c:v>
                </c:pt>
                <c:pt idx="462">
                  <c:v>7.41</c:v>
                </c:pt>
                <c:pt idx="463">
                  <c:v>7.63</c:v>
                </c:pt>
                <c:pt idx="464">
                  <c:v>6.99</c:v>
                </c:pt>
                <c:pt idx="465">
                  <c:v>6.88</c:v>
                </c:pt>
                <c:pt idx="466">
                  <c:v>6.91</c:v>
                </c:pt>
                <c:pt idx="467">
                  <c:v>6.96</c:v>
                </c:pt>
                <c:pt idx="468">
                  <c:v>7.03</c:v>
                </c:pt>
                <c:pt idx="469">
                  <c:v>6.89</c:v>
                </c:pt>
                <c:pt idx="470">
                  <c:v>6.96</c:v>
                </c:pt>
                <c:pt idx="471">
                  <c:v>7.09</c:v>
                </c:pt>
                <c:pt idx="472">
                  <c:v>7.58</c:v>
                </c:pt>
                <c:pt idx="473">
                  <c:v>7.15</c:v>
                </c:pt>
                <c:pt idx="474">
                  <c:v>7.19</c:v>
                </c:pt>
                <c:pt idx="475">
                  <c:v>7.68</c:v>
                </c:pt>
                <c:pt idx="476">
                  <c:v>7.63</c:v>
                </c:pt>
                <c:pt idx="477">
                  <c:v>7.33</c:v>
                </c:pt>
                <c:pt idx="478">
                  <c:v>7.55</c:v>
                </c:pt>
                <c:pt idx="479">
                  <c:v>7.73</c:v>
                </c:pt>
                <c:pt idx="480">
                  <c:v>7.56</c:v>
                </c:pt>
                <c:pt idx="481">
                  <c:v>7.79</c:v>
                </c:pt>
                <c:pt idx="482">
                  <c:v>7.89</c:v>
                </c:pt>
                <c:pt idx="483">
                  <c:v>7.59</c:v>
                </c:pt>
                <c:pt idx="484">
                  <c:v>7.47</c:v>
                </c:pt>
                <c:pt idx="485">
                  <c:v>7.74</c:v>
                </c:pt>
                <c:pt idx="486">
                  <c:v>7.86</c:v>
                </c:pt>
                <c:pt idx="487">
                  <c:v>7.78</c:v>
                </c:pt>
                <c:pt idx="488">
                  <c:v>7.75</c:v>
                </c:pt>
                <c:pt idx="489">
                  <c:v>7.47</c:v>
                </c:pt>
                <c:pt idx="490">
                  <c:v>7.62</c:v>
                </c:pt>
                <c:pt idx="491">
                  <c:v>7.89</c:v>
                </c:pt>
                <c:pt idx="492">
                  <c:v>7.84</c:v>
                </c:pt>
                <c:pt idx="493">
                  <c:v>8.1300000000000008</c:v>
                </c:pt>
                <c:pt idx="494">
                  <c:v>8.18</c:v>
                </c:pt>
                <c:pt idx="495">
                  <c:v>8.1999999999999993</c:v>
                </c:pt>
                <c:pt idx="496">
                  <c:v>9.51</c:v>
                </c:pt>
                <c:pt idx="497">
                  <c:v>9.34</c:v>
                </c:pt>
                <c:pt idx="498">
                  <c:v>9.0299999999999994</c:v>
                </c:pt>
                <c:pt idx="499">
                  <c:v>9.31</c:v>
                </c:pt>
                <c:pt idx="500">
                  <c:v>9.6</c:v>
                </c:pt>
                <c:pt idx="501">
                  <c:v>9.8000000000000007</c:v>
                </c:pt>
                <c:pt idx="502">
                  <c:v>10.31</c:v>
                </c:pt>
                <c:pt idx="503">
                  <c:v>10.26</c:v>
                </c:pt>
                <c:pt idx="504">
                  <c:v>10.16</c:v>
                </c:pt>
                <c:pt idx="505">
                  <c:v>10.26</c:v>
                </c:pt>
                <c:pt idx="506">
                  <c:v>10.71</c:v>
                </c:pt>
                <c:pt idx="507">
                  <c:v>10.7</c:v>
                </c:pt>
                <c:pt idx="508">
                  <c:v>11.1</c:v>
                </c:pt>
                <c:pt idx="509">
                  <c:v>11.02</c:v>
                </c:pt>
                <c:pt idx="510">
                  <c:v>10.79</c:v>
                </c:pt>
                <c:pt idx="511">
                  <c:v>10.93</c:v>
                </c:pt>
                <c:pt idx="512">
                  <c:v>11.32</c:v>
                </c:pt>
                <c:pt idx="513">
                  <c:v>11.24</c:v>
                </c:pt>
                <c:pt idx="514">
                  <c:v>11.13</c:v>
                </c:pt>
                <c:pt idx="515">
                  <c:v>11.13</c:v>
                </c:pt>
                <c:pt idx="516">
                  <c:v>10.19</c:v>
                </c:pt>
                <c:pt idx="517">
                  <c:v>10.06</c:v>
                </c:pt>
                <c:pt idx="518">
                  <c:v>10.71</c:v>
                </c:pt>
                <c:pt idx="519">
                  <c:v>10.62</c:v>
                </c:pt>
                <c:pt idx="520">
                  <c:v>11</c:v>
                </c:pt>
                <c:pt idx="521">
                  <c:v>12.16</c:v>
                </c:pt>
                <c:pt idx="522">
                  <c:v>12.3</c:v>
                </c:pt>
                <c:pt idx="523">
                  <c:v>12.62</c:v>
                </c:pt>
                <c:pt idx="524">
                  <c:v>12.69</c:v>
                </c:pt>
                <c:pt idx="525">
                  <c:v>13.22</c:v>
                </c:pt>
                <c:pt idx="526">
                  <c:v>12.64</c:v>
                </c:pt>
                <c:pt idx="527">
                  <c:v>11.18</c:v>
                </c:pt>
                <c:pt idx="528">
                  <c:v>11.62</c:v>
                </c:pt>
                <c:pt idx="529">
                  <c:v>11.78</c:v>
                </c:pt>
                <c:pt idx="530">
                  <c:v>11.28</c:v>
                </c:pt>
                <c:pt idx="531">
                  <c:v>12.15</c:v>
                </c:pt>
                <c:pt idx="532">
                  <c:v>11.36</c:v>
                </c:pt>
                <c:pt idx="533">
                  <c:v>11.43</c:v>
                </c:pt>
                <c:pt idx="534">
                  <c:v>11.97</c:v>
                </c:pt>
                <c:pt idx="535">
                  <c:v>12.48</c:v>
                </c:pt>
                <c:pt idx="536">
                  <c:v>12.03</c:v>
                </c:pt>
                <c:pt idx="537">
                  <c:v>12.5</c:v>
                </c:pt>
                <c:pt idx="538">
                  <c:v>12.7</c:v>
                </c:pt>
                <c:pt idx="539">
                  <c:v>13.03</c:v>
                </c:pt>
                <c:pt idx="540">
                  <c:v>13.47</c:v>
                </c:pt>
                <c:pt idx="541">
                  <c:v>13.17</c:v>
                </c:pt>
                <c:pt idx="542">
                  <c:v>12.65</c:v>
                </c:pt>
                <c:pt idx="543">
                  <c:v>12.88</c:v>
                </c:pt>
                <c:pt idx="544">
                  <c:v>13.31</c:v>
                </c:pt>
                <c:pt idx="545">
                  <c:v>13.4</c:v>
                </c:pt>
                <c:pt idx="546">
                  <c:v>13.33</c:v>
                </c:pt>
                <c:pt idx="547">
                  <c:v>13.55</c:v>
                </c:pt>
                <c:pt idx="548">
                  <c:v>13.21</c:v>
                </c:pt>
                <c:pt idx="549">
                  <c:v>13.47</c:v>
                </c:pt>
                <c:pt idx="550">
                  <c:v>13.87</c:v>
                </c:pt>
                <c:pt idx="551">
                  <c:v>13.49</c:v>
                </c:pt>
                <c:pt idx="552">
                  <c:v>13.91</c:v>
                </c:pt>
                <c:pt idx="553">
                  <c:v>14.12</c:v>
                </c:pt>
                <c:pt idx="554">
                  <c:v>13.97</c:v>
                </c:pt>
                <c:pt idx="555">
                  <c:v>14.45</c:v>
                </c:pt>
                <c:pt idx="556">
                  <c:v>14.09</c:v>
                </c:pt>
                <c:pt idx="557">
                  <c:v>14.07</c:v>
                </c:pt>
                <c:pt idx="558">
                  <c:v>13.42</c:v>
                </c:pt>
                <c:pt idx="559">
                  <c:v>12.5</c:v>
                </c:pt>
                <c:pt idx="560">
                  <c:v>12.01</c:v>
                </c:pt>
                <c:pt idx="561">
                  <c:v>12.08</c:v>
                </c:pt>
                <c:pt idx="562">
                  <c:v>11.59</c:v>
                </c:pt>
                <c:pt idx="563">
                  <c:v>11.15</c:v>
                </c:pt>
                <c:pt idx="564">
                  <c:v>11.19</c:v>
                </c:pt>
                <c:pt idx="565">
                  <c:v>11.35</c:v>
                </c:pt>
                <c:pt idx="566">
                  <c:v>11.29</c:v>
                </c:pt>
                <c:pt idx="567">
                  <c:v>11.46</c:v>
                </c:pt>
                <c:pt idx="568">
                  <c:v>10.83</c:v>
                </c:pt>
                <c:pt idx="569">
                  <c:v>10.68</c:v>
                </c:pt>
                <c:pt idx="570">
                  <c:v>10.89</c:v>
                </c:pt>
                <c:pt idx="571">
                  <c:v>10.81</c:v>
                </c:pt>
                <c:pt idx="572">
                  <c:v>9.94</c:v>
                </c:pt>
                <c:pt idx="573">
                  <c:v>10.4</c:v>
                </c:pt>
                <c:pt idx="574">
                  <c:v>10.050000000000001</c:v>
                </c:pt>
                <c:pt idx="575">
                  <c:v>10.07</c:v>
                </c:pt>
                <c:pt idx="576">
                  <c:v>10.119999999999999</c:v>
                </c:pt>
                <c:pt idx="577">
                  <c:v>10.119999999999999</c:v>
                </c:pt>
                <c:pt idx="578">
                  <c:v>10.15</c:v>
                </c:pt>
                <c:pt idx="579">
                  <c:v>9.91</c:v>
                </c:pt>
                <c:pt idx="580">
                  <c:v>10.08</c:v>
                </c:pt>
                <c:pt idx="581">
                  <c:v>10.59</c:v>
                </c:pt>
                <c:pt idx="582">
                  <c:v>11.42</c:v>
                </c:pt>
                <c:pt idx="583">
                  <c:v>11.61</c:v>
                </c:pt>
                <c:pt idx="584">
                  <c:v>11.04</c:v>
                </c:pt>
                <c:pt idx="585">
                  <c:v>11.11</c:v>
                </c:pt>
                <c:pt idx="586">
                  <c:v>11.04</c:v>
                </c:pt>
                <c:pt idx="587">
                  <c:v>10.81</c:v>
                </c:pt>
                <c:pt idx="588">
                  <c:v>10.45</c:v>
                </c:pt>
                <c:pt idx="589">
                  <c:v>10.4</c:v>
                </c:pt>
                <c:pt idx="590">
                  <c:v>10.66</c:v>
                </c:pt>
                <c:pt idx="591">
                  <c:v>10.45</c:v>
                </c:pt>
                <c:pt idx="592">
                  <c:v>11.22</c:v>
                </c:pt>
                <c:pt idx="593">
                  <c:v>11.42</c:v>
                </c:pt>
                <c:pt idx="594">
                  <c:v>12.14</c:v>
                </c:pt>
                <c:pt idx="595">
                  <c:v>12</c:v>
                </c:pt>
                <c:pt idx="596">
                  <c:v>11.62</c:v>
                </c:pt>
                <c:pt idx="597">
                  <c:v>11.82</c:v>
                </c:pt>
                <c:pt idx="598">
                  <c:v>11.25</c:v>
                </c:pt>
                <c:pt idx="599">
                  <c:v>10.53</c:v>
                </c:pt>
                <c:pt idx="600">
                  <c:v>10.56</c:v>
                </c:pt>
                <c:pt idx="601">
                  <c:v>10.31</c:v>
                </c:pt>
                <c:pt idx="602">
                  <c:v>10.97</c:v>
                </c:pt>
                <c:pt idx="603">
                  <c:v>10.68</c:v>
                </c:pt>
                <c:pt idx="604">
                  <c:v>10.67</c:v>
                </c:pt>
                <c:pt idx="605">
                  <c:v>10.51</c:v>
                </c:pt>
                <c:pt idx="606">
                  <c:v>10.28</c:v>
                </c:pt>
                <c:pt idx="607">
                  <c:v>10.5</c:v>
                </c:pt>
                <c:pt idx="608">
                  <c:v>10.36</c:v>
                </c:pt>
                <c:pt idx="609">
                  <c:v>10.46</c:v>
                </c:pt>
                <c:pt idx="610">
                  <c:v>10.75</c:v>
                </c:pt>
                <c:pt idx="611">
                  <c:v>10.88</c:v>
                </c:pt>
                <c:pt idx="612">
                  <c:v>11.78</c:v>
                </c:pt>
                <c:pt idx="613">
                  <c:v>11.67</c:v>
                </c:pt>
                <c:pt idx="614">
                  <c:v>11.66</c:v>
                </c:pt>
                <c:pt idx="615">
                  <c:v>11.57</c:v>
                </c:pt>
                <c:pt idx="616">
                  <c:v>11.3</c:v>
                </c:pt>
                <c:pt idx="617">
                  <c:v>11.34</c:v>
                </c:pt>
                <c:pt idx="618">
                  <c:v>11.17</c:v>
                </c:pt>
                <c:pt idx="619">
                  <c:v>11.36</c:v>
                </c:pt>
                <c:pt idx="620">
                  <c:v>11.42</c:v>
                </c:pt>
                <c:pt idx="621">
                  <c:v>11.58</c:v>
                </c:pt>
                <c:pt idx="622">
                  <c:v>11.62</c:v>
                </c:pt>
                <c:pt idx="623">
                  <c:v>11.72</c:v>
                </c:pt>
                <c:pt idx="624">
                  <c:v>11.47</c:v>
                </c:pt>
                <c:pt idx="625">
                  <c:v>11.92</c:v>
                </c:pt>
                <c:pt idx="626">
                  <c:v>12.09</c:v>
                </c:pt>
                <c:pt idx="627">
                  <c:v>12.37</c:v>
                </c:pt>
                <c:pt idx="628">
                  <c:v>11.97</c:v>
                </c:pt>
                <c:pt idx="629">
                  <c:v>11.92</c:v>
                </c:pt>
                <c:pt idx="630">
                  <c:v>12.18</c:v>
                </c:pt>
                <c:pt idx="631">
                  <c:v>12.55</c:v>
                </c:pt>
                <c:pt idx="632">
                  <c:v>12.53</c:v>
                </c:pt>
                <c:pt idx="633">
                  <c:v>12.64</c:v>
                </c:pt>
                <c:pt idx="634">
                  <c:v>12.67</c:v>
                </c:pt>
                <c:pt idx="635">
                  <c:v>12.59</c:v>
                </c:pt>
                <c:pt idx="636">
                  <c:v>13.02</c:v>
                </c:pt>
                <c:pt idx="637">
                  <c:v>12.61</c:v>
                </c:pt>
                <c:pt idx="638">
                  <c:v>12.29</c:v>
                </c:pt>
                <c:pt idx="639">
                  <c:v>12.59</c:v>
                </c:pt>
                <c:pt idx="640">
                  <c:v>12.01</c:v>
                </c:pt>
                <c:pt idx="641">
                  <c:v>12.06</c:v>
                </c:pt>
                <c:pt idx="642">
                  <c:v>11.76</c:v>
                </c:pt>
                <c:pt idx="643">
                  <c:v>12.07</c:v>
                </c:pt>
                <c:pt idx="644">
                  <c:v>12.49</c:v>
                </c:pt>
                <c:pt idx="645">
                  <c:v>12.47</c:v>
                </c:pt>
                <c:pt idx="646">
                  <c:v>12.5</c:v>
                </c:pt>
                <c:pt idx="647">
                  <c:v>12.92</c:v>
                </c:pt>
                <c:pt idx="648">
                  <c:v>12.72</c:v>
                </c:pt>
                <c:pt idx="649">
                  <c:v>12.97</c:v>
                </c:pt>
                <c:pt idx="650">
                  <c:v>13</c:v>
                </c:pt>
                <c:pt idx="651">
                  <c:v>12.89</c:v>
                </c:pt>
                <c:pt idx="652">
                  <c:v>12.66</c:v>
                </c:pt>
                <c:pt idx="653">
                  <c:v>12.38</c:v>
                </c:pt>
                <c:pt idx="654">
                  <c:v>12.11</c:v>
                </c:pt>
                <c:pt idx="655">
                  <c:v>12.61</c:v>
                </c:pt>
                <c:pt idx="656">
                  <c:v>12.77</c:v>
                </c:pt>
                <c:pt idx="657">
                  <c:v>12.78</c:v>
                </c:pt>
                <c:pt idx="658">
                  <c:v>12.88</c:v>
                </c:pt>
                <c:pt idx="659">
                  <c:v>12.7</c:v>
                </c:pt>
                <c:pt idx="660">
                  <c:v>12.97</c:v>
                </c:pt>
                <c:pt idx="661">
                  <c:v>12.83</c:v>
                </c:pt>
                <c:pt idx="662">
                  <c:v>12.79</c:v>
                </c:pt>
                <c:pt idx="663">
                  <c:v>12.95</c:v>
                </c:pt>
                <c:pt idx="664">
                  <c:v>13.48</c:v>
                </c:pt>
                <c:pt idx="665">
                  <c:v>13.54</c:v>
                </c:pt>
                <c:pt idx="666">
                  <c:v>13.44</c:v>
                </c:pt>
                <c:pt idx="667">
                  <c:v>13.33</c:v>
                </c:pt>
                <c:pt idx="668">
                  <c:v>13.23</c:v>
                </c:pt>
                <c:pt idx="669">
                  <c:v>13.1</c:v>
                </c:pt>
                <c:pt idx="670">
                  <c:v>12.79</c:v>
                </c:pt>
                <c:pt idx="671">
                  <c:v>13.5</c:v>
                </c:pt>
                <c:pt idx="672">
                  <c:v>13.98</c:v>
                </c:pt>
                <c:pt idx="673">
                  <c:v>13.66</c:v>
                </c:pt>
                <c:pt idx="674">
                  <c:v>14.73</c:v>
                </c:pt>
                <c:pt idx="675">
                  <c:v>14.84</c:v>
                </c:pt>
                <c:pt idx="676">
                  <c:v>15.16</c:v>
                </c:pt>
                <c:pt idx="677">
                  <c:v>15.13</c:v>
                </c:pt>
                <c:pt idx="678">
                  <c:v>15.14</c:v>
                </c:pt>
                <c:pt idx="679">
                  <c:v>14.78</c:v>
                </c:pt>
                <c:pt idx="680">
                  <c:v>14.67</c:v>
                </c:pt>
                <c:pt idx="681">
                  <c:v>14.31</c:v>
                </c:pt>
                <c:pt idx="682">
                  <c:v>14.63</c:v>
                </c:pt>
                <c:pt idx="683">
                  <c:v>14.48</c:v>
                </c:pt>
                <c:pt idx="684">
                  <c:v>14.44</c:v>
                </c:pt>
                <c:pt idx="685">
                  <c:v>14.85</c:v>
                </c:pt>
                <c:pt idx="686">
                  <c:v>15.07</c:v>
                </c:pt>
                <c:pt idx="687">
                  <c:v>14.67</c:v>
                </c:pt>
                <c:pt idx="688">
                  <c:v>14.97</c:v>
                </c:pt>
                <c:pt idx="689">
                  <c:v>15.03</c:v>
                </c:pt>
                <c:pt idx="690">
                  <c:v>14.42</c:v>
                </c:pt>
                <c:pt idx="691">
                  <c:v>14.3</c:v>
                </c:pt>
                <c:pt idx="692">
                  <c:v>14.28</c:v>
                </c:pt>
                <c:pt idx="693">
                  <c:v>14.12</c:v>
                </c:pt>
                <c:pt idx="694">
                  <c:v>13.99</c:v>
                </c:pt>
                <c:pt idx="695">
                  <c:v>14.09</c:v>
                </c:pt>
                <c:pt idx="696">
                  <c:v>14.56</c:v>
                </c:pt>
                <c:pt idx="697">
                  <c:v>15.11</c:v>
                </c:pt>
                <c:pt idx="698">
                  <c:v>14.75</c:v>
                </c:pt>
                <c:pt idx="699">
                  <c:v>14.46</c:v>
                </c:pt>
                <c:pt idx="700">
                  <c:v>14.27</c:v>
                </c:pt>
                <c:pt idx="701">
                  <c:v>14.66</c:v>
                </c:pt>
                <c:pt idx="702">
                  <c:v>13.99</c:v>
                </c:pt>
                <c:pt idx="703">
                  <c:v>14.5</c:v>
                </c:pt>
                <c:pt idx="704">
                  <c:v>14.26</c:v>
                </c:pt>
                <c:pt idx="705">
                  <c:v>13.33</c:v>
                </c:pt>
                <c:pt idx="706">
                  <c:v>13.37</c:v>
                </c:pt>
                <c:pt idx="707">
                  <c:v>13.57</c:v>
                </c:pt>
                <c:pt idx="708">
                  <c:v>13.02</c:v>
                </c:pt>
                <c:pt idx="709">
                  <c:v>13.26</c:v>
                </c:pt>
                <c:pt idx="710">
                  <c:v>13.41</c:v>
                </c:pt>
                <c:pt idx="711">
                  <c:v>13.43</c:v>
                </c:pt>
                <c:pt idx="712">
                  <c:v>13.61</c:v>
                </c:pt>
                <c:pt idx="713">
                  <c:v>13.9</c:v>
                </c:pt>
                <c:pt idx="714">
                  <c:v>14.05</c:v>
                </c:pt>
                <c:pt idx="715">
                  <c:v>14.57</c:v>
                </c:pt>
                <c:pt idx="716">
                  <c:v>14.82</c:v>
                </c:pt>
                <c:pt idx="717">
                  <c:v>14.92</c:v>
                </c:pt>
                <c:pt idx="718">
                  <c:v>15.13</c:v>
                </c:pt>
                <c:pt idx="719">
                  <c:v>15.5</c:v>
                </c:pt>
                <c:pt idx="720">
                  <c:v>15.91</c:v>
                </c:pt>
                <c:pt idx="721">
                  <c:v>16.25</c:v>
                </c:pt>
                <c:pt idx="722">
                  <c:v>15.98</c:v>
                </c:pt>
                <c:pt idx="723">
                  <c:v>16.290001</c:v>
                </c:pt>
                <c:pt idx="724">
                  <c:v>16.780000999999999</c:v>
                </c:pt>
                <c:pt idx="725">
                  <c:v>17.23</c:v>
                </c:pt>
                <c:pt idx="726">
                  <c:v>17</c:v>
                </c:pt>
                <c:pt idx="727">
                  <c:v>16.860001</c:v>
                </c:pt>
                <c:pt idx="728">
                  <c:v>16.600000000000001</c:v>
                </c:pt>
                <c:pt idx="729">
                  <c:v>16.510000000000002</c:v>
                </c:pt>
                <c:pt idx="730">
                  <c:v>16.649999999999999</c:v>
                </c:pt>
                <c:pt idx="731">
                  <c:v>16.969999000000001</c:v>
                </c:pt>
                <c:pt idx="732">
                  <c:v>16.670000000000002</c:v>
                </c:pt>
                <c:pt idx="733">
                  <c:v>15.74</c:v>
                </c:pt>
                <c:pt idx="734">
                  <c:v>15.53</c:v>
                </c:pt>
                <c:pt idx="735">
                  <c:v>15.69</c:v>
                </c:pt>
                <c:pt idx="736">
                  <c:v>15.72</c:v>
                </c:pt>
                <c:pt idx="737">
                  <c:v>15.84</c:v>
                </c:pt>
                <c:pt idx="738">
                  <c:v>15.7</c:v>
                </c:pt>
                <c:pt idx="739">
                  <c:v>15.78</c:v>
                </c:pt>
                <c:pt idx="740">
                  <c:v>16.190000999999999</c:v>
                </c:pt>
                <c:pt idx="741">
                  <c:v>16.139999</c:v>
                </c:pt>
                <c:pt idx="742">
                  <c:v>15.59</c:v>
                </c:pt>
                <c:pt idx="743">
                  <c:v>16.370000999999998</c:v>
                </c:pt>
                <c:pt idx="744">
                  <c:v>16.52</c:v>
                </c:pt>
                <c:pt idx="745">
                  <c:v>16.100000000000001</c:v>
                </c:pt>
                <c:pt idx="746">
                  <c:v>16.02</c:v>
                </c:pt>
                <c:pt idx="747">
                  <c:v>15.52</c:v>
                </c:pt>
                <c:pt idx="748">
                  <c:v>16.299999</c:v>
                </c:pt>
                <c:pt idx="749">
                  <c:v>16.450001</c:v>
                </c:pt>
                <c:pt idx="750">
                  <c:v>16.219999000000001</c:v>
                </c:pt>
                <c:pt idx="751">
                  <c:v>16.59</c:v>
                </c:pt>
                <c:pt idx="752">
                  <c:v>16.809999000000001</c:v>
                </c:pt>
                <c:pt idx="753">
                  <c:v>16.899999999999999</c:v>
                </c:pt>
                <c:pt idx="754">
                  <c:v>16.600000000000001</c:v>
                </c:pt>
                <c:pt idx="755">
                  <c:v>16.940000999999999</c:v>
                </c:pt>
                <c:pt idx="756">
                  <c:v>17.02</c:v>
                </c:pt>
                <c:pt idx="757">
                  <c:v>17</c:v>
                </c:pt>
                <c:pt idx="758">
                  <c:v>16.98</c:v>
                </c:pt>
                <c:pt idx="759">
                  <c:v>17.34</c:v>
                </c:pt>
                <c:pt idx="760">
                  <c:v>17.379999000000002</c:v>
                </c:pt>
                <c:pt idx="761">
                  <c:v>17.760000000000002</c:v>
                </c:pt>
                <c:pt idx="762">
                  <c:v>17.719999000000001</c:v>
                </c:pt>
                <c:pt idx="763">
                  <c:v>18.100000000000001</c:v>
                </c:pt>
                <c:pt idx="764">
                  <c:v>18.809999000000001</c:v>
                </c:pt>
                <c:pt idx="765">
                  <c:v>19.120000999999998</c:v>
                </c:pt>
                <c:pt idx="766">
                  <c:v>19.010000000000002</c:v>
                </c:pt>
                <c:pt idx="767">
                  <c:v>18.59</c:v>
                </c:pt>
                <c:pt idx="768">
                  <c:v>17.950001</c:v>
                </c:pt>
                <c:pt idx="769">
                  <c:v>17.93</c:v>
                </c:pt>
                <c:pt idx="770">
                  <c:v>18.190000999999999</c:v>
                </c:pt>
                <c:pt idx="771">
                  <c:v>18.209999</c:v>
                </c:pt>
                <c:pt idx="772">
                  <c:v>18.120000999999998</c:v>
                </c:pt>
                <c:pt idx="773">
                  <c:v>17.829999999999998</c:v>
                </c:pt>
                <c:pt idx="774">
                  <c:v>17.670000000000002</c:v>
                </c:pt>
                <c:pt idx="775">
                  <c:v>17.57</c:v>
                </c:pt>
                <c:pt idx="776">
                  <c:v>17.73</c:v>
                </c:pt>
                <c:pt idx="777">
                  <c:v>17.649999999999999</c:v>
                </c:pt>
                <c:pt idx="778">
                  <c:v>16.950001</c:v>
                </c:pt>
                <c:pt idx="779">
                  <c:v>16.639999</c:v>
                </c:pt>
                <c:pt idx="780">
                  <c:v>17.02</c:v>
                </c:pt>
                <c:pt idx="781">
                  <c:v>17.260000000000002</c:v>
                </c:pt>
                <c:pt idx="782">
                  <c:v>16.920000000000002</c:v>
                </c:pt>
                <c:pt idx="783">
                  <c:v>16.879999000000002</c:v>
                </c:pt>
                <c:pt idx="784">
                  <c:v>17.010000000000002</c:v>
                </c:pt>
                <c:pt idx="785">
                  <c:v>16.93</c:v>
                </c:pt>
                <c:pt idx="786">
                  <c:v>16.950001</c:v>
                </c:pt>
                <c:pt idx="787">
                  <c:v>17.219999000000001</c:v>
                </c:pt>
                <c:pt idx="788">
                  <c:v>17.059999000000001</c:v>
                </c:pt>
                <c:pt idx="789">
                  <c:v>16.73</c:v>
                </c:pt>
                <c:pt idx="790">
                  <c:v>16.34</c:v>
                </c:pt>
                <c:pt idx="791">
                  <c:v>16.129999000000002</c:v>
                </c:pt>
                <c:pt idx="792">
                  <c:v>16.459999</c:v>
                </c:pt>
                <c:pt idx="793">
                  <c:v>16.170000000000002</c:v>
                </c:pt>
                <c:pt idx="794">
                  <c:v>16.309999000000001</c:v>
                </c:pt>
                <c:pt idx="795">
                  <c:v>16.420000000000002</c:v>
                </c:pt>
                <c:pt idx="796">
                  <c:v>16.799999</c:v>
                </c:pt>
                <c:pt idx="797">
                  <c:v>16.43</c:v>
                </c:pt>
                <c:pt idx="798">
                  <c:v>16.75</c:v>
                </c:pt>
                <c:pt idx="799">
                  <c:v>16.84</c:v>
                </c:pt>
                <c:pt idx="800">
                  <c:v>16.940000999999999</c:v>
                </c:pt>
                <c:pt idx="801">
                  <c:v>17.360001</c:v>
                </c:pt>
                <c:pt idx="802">
                  <c:v>17.170000000000002</c:v>
                </c:pt>
                <c:pt idx="803">
                  <c:v>17.370000999999998</c:v>
                </c:pt>
                <c:pt idx="804">
                  <c:v>17.559999000000001</c:v>
                </c:pt>
                <c:pt idx="805">
                  <c:v>17.760000000000002</c:v>
                </c:pt>
                <c:pt idx="806">
                  <c:v>17.950001</c:v>
                </c:pt>
                <c:pt idx="807">
                  <c:v>18.450001</c:v>
                </c:pt>
                <c:pt idx="808">
                  <c:v>18.420000000000002</c:v>
                </c:pt>
                <c:pt idx="809">
                  <c:v>18.23</c:v>
                </c:pt>
                <c:pt idx="810">
                  <c:v>18.149999999999999</c:v>
                </c:pt>
                <c:pt idx="811">
                  <c:v>18.049999</c:v>
                </c:pt>
                <c:pt idx="812">
                  <c:v>18.5</c:v>
                </c:pt>
                <c:pt idx="813">
                  <c:v>18.829999999999998</c:v>
                </c:pt>
                <c:pt idx="814">
                  <c:v>19.09</c:v>
                </c:pt>
                <c:pt idx="815">
                  <c:v>19.23</c:v>
                </c:pt>
                <c:pt idx="816">
                  <c:v>19.200001</c:v>
                </c:pt>
                <c:pt idx="817">
                  <c:v>19.350000000000001</c:v>
                </c:pt>
                <c:pt idx="818">
                  <c:v>19.379999000000002</c:v>
                </c:pt>
                <c:pt idx="819">
                  <c:v>18.920000000000002</c:v>
                </c:pt>
                <c:pt idx="820">
                  <c:v>19.170000000000002</c:v>
                </c:pt>
                <c:pt idx="821">
                  <c:v>18.920000000000002</c:v>
                </c:pt>
                <c:pt idx="822">
                  <c:v>18.870000999999998</c:v>
                </c:pt>
                <c:pt idx="823">
                  <c:v>18.98</c:v>
                </c:pt>
                <c:pt idx="824">
                  <c:v>18.600000000000001</c:v>
                </c:pt>
                <c:pt idx="825">
                  <c:v>18.82</c:v>
                </c:pt>
                <c:pt idx="826">
                  <c:v>16.360001</c:v>
                </c:pt>
                <c:pt idx="827">
                  <c:v>16.170000000000002</c:v>
                </c:pt>
                <c:pt idx="828">
                  <c:v>15.72</c:v>
                </c:pt>
                <c:pt idx="829">
                  <c:v>16.010000000000002</c:v>
                </c:pt>
                <c:pt idx="830">
                  <c:v>15.64</c:v>
                </c:pt>
                <c:pt idx="831">
                  <c:v>15.8</c:v>
                </c:pt>
                <c:pt idx="832">
                  <c:v>15.81</c:v>
                </c:pt>
                <c:pt idx="833">
                  <c:v>16.27</c:v>
                </c:pt>
                <c:pt idx="834">
                  <c:v>16.16</c:v>
                </c:pt>
                <c:pt idx="835">
                  <c:v>16.209999</c:v>
                </c:pt>
                <c:pt idx="836">
                  <c:v>15.47</c:v>
                </c:pt>
                <c:pt idx="837">
                  <c:v>15.34</c:v>
                </c:pt>
                <c:pt idx="838">
                  <c:v>15.96</c:v>
                </c:pt>
                <c:pt idx="839">
                  <c:v>16.16</c:v>
                </c:pt>
                <c:pt idx="840">
                  <c:v>16.389999</c:v>
                </c:pt>
                <c:pt idx="841">
                  <c:v>16.809999000000001</c:v>
                </c:pt>
                <c:pt idx="842">
                  <c:v>16.989999999999998</c:v>
                </c:pt>
                <c:pt idx="843">
                  <c:v>16.799999</c:v>
                </c:pt>
                <c:pt idx="844">
                  <c:v>17.469999000000001</c:v>
                </c:pt>
                <c:pt idx="845">
                  <c:v>18.120000999999998</c:v>
                </c:pt>
                <c:pt idx="846">
                  <c:v>17.719999000000001</c:v>
                </c:pt>
                <c:pt idx="847">
                  <c:v>17.629999000000002</c:v>
                </c:pt>
                <c:pt idx="848">
                  <c:v>17.870000999999998</c:v>
                </c:pt>
                <c:pt idx="849">
                  <c:v>18.07</c:v>
                </c:pt>
                <c:pt idx="850">
                  <c:v>18.719999000000001</c:v>
                </c:pt>
                <c:pt idx="851">
                  <c:v>18.68</c:v>
                </c:pt>
                <c:pt idx="852">
                  <c:v>18.969999000000001</c:v>
                </c:pt>
                <c:pt idx="853">
                  <c:v>18.889999</c:v>
                </c:pt>
                <c:pt idx="854">
                  <c:v>18.860001</c:v>
                </c:pt>
                <c:pt idx="855">
                  <c:v>18.989999999999998</c:v>
                </c:pt>
                <c:pt idx="856">
                  <c:v>19.18</c:v>
                </c:pt>
                <c:pt idx="857">
                  <c:v>19.469999000000001</c:v>
                </c:pt>
                <c:pt idx="858">
                  <c:v>19.079999999999998</c:v>
                </c:pt>
                <c:pt idx="859">
                  <c:v>18.959999</c:v>
                </c:pt>
                <c:pt idx="860">
                  <c:v>19.690000999999999</c:v>
                </c:pt>
                <c:pt idx="861">
                  <c:v>19.84</c:v>
                </c:pt>
                <c:pt idx="862">
                  <c:v>20.48</c:v>
                </c:pt>
                <c:pt idx="863">
                  <c:v>20.530000999999999</c:v>
                </c:pt>
                <c:pt idx="864">
                  <c:v>20.389999</c:v>
                </c:pt>
                <c:pt idx="865">
                  <c:v>20.02</c:v>
                </c:pt>
                <c:pt idx="866">
                  <c:v>20.059999000000001</c:v>
                </c:pt>
                <c:pt idx="867">
                  <c:v>20.5</c:v>
                </c:pt>
                <c:pt idx="868">
                  <c:v>20.719999000000001</c:v>
                </c:pt>
                <c:pt idx="869">
                  <c:v>20.58</c:v>
                </c:pt>
                <c:pt idx="870">
                  <c:v>20.5</c:v>
                </c:pt>
                <c:pt idx="871">
                  <c:v>20.620000999999998</c:v>
                </c:pt>
                <c:pt idx="872">
                  <c:v>21</c:v>
                </c:pt>
                <c:pt idx="873">
                  <c:v>21.139999</c:v>
                </c:pt>
                <c:pt idx="874">
                  <c:v>21.219999000000001</c:v>
                </c:pt>
                <c:pt idx="875">
                  <c:v>21.950001</c:v>
                </c:pt>
                <c:pt idx="876">
                  <c:v>21.4</c:v>
                </c:pt>
                <c:pt idx="877">
                  <c:v>22.67</c:v>
                </c:pt>
                <c:pt idx="878">
                  <c:v>22.15</c:v>
                </c:pt>
                <c:pt idx="879">
                  <c:v>22.01</c:v>
                </c:pt>
                <c:pt idx="880">
                  <c:v>22.370000999999998</c:v>
                </c:pt>
                <c:pt idx="881">
                  <c:v>22.58</c:v>
                </c:pt>
                <c:pt idx="882">
                  <c:v>21.969999000000001</c:v>
                </c:pt>
                <c:pt idx="883">
                  <c:v>22.440000999999999</c:v>
                </c:pt>
                <c:pt idx="884">
                  <c:v>22.709999</c:v>
                </c:pt>
                <c:pt idx="885">
                  <c:v>22.68</c:v>
                </c:pt>
                <c:pt idx="886">
                  <c:v>22.4</c:v>
                </c:pt>
                <c:pt idx="887">
                  <c:v>22.08</c:v>
                </c:pt>
                <c:pt idx="888">
                  <c:v>23.209999</c:v>
                </c:pt>
                <c:pt idx="889">
                  <c:v>23.27</c:v>
                </c:pt>
                <c:pt idx="890">
                  <c:v>23.52</c:v>
                </c:pt>
                <c:pt idx="891">
                  <c:v>23.309999000000001</c:v>
                </c:pt>
                <c:pt idx="892">
                  <c:v>23.66</c:v>
                </c:pt>
                <c:pt idx="893">
                  <c:v>23.889999</c:v>
                </c:pt>
                <c:pt idx="894">
                  <c:v>24.4</c:v>
                </c:pt>
                <c:pt idx="895">
                  <c:v>24.23</c:v>
                </c:pt>
                <c:pt idx="896">
                  <c:v>24.059999000000001</c:v>
                </c:pt>
                <c:pt idx="897">
                  <c:v>23.99</c:v>
                </c:pt>
                <c:pt idx="898">
                  <c:v>24.27</c:v>
                </c:pt>
                <c:pt idx="899">
                  <c:v>24.24</c:v>
                </c:pt>
                <c:pt idx="900">
                  <c:v>23.809999000000001</c:v>
                </c:pt>
                <c:pt idx="901">
                  <c:v>23.98</c:v>
                </c:pt>
                <c:pt idx="902">
                  <c:v>23.48</c:v>
                </c:pt>
                <c:pt idx="903">
                  <c:v>23.040001</c:v>
                </c:pt>
                <c:pt idx="904">
                  <c:v>22.389999</c:v>
                </c:pt>
                <c:pt idx="905">
                  <c:v>21.870000999999998</c:v>
                </c:pt>
                <c:pt idx="906">
                  <c:v>22.35</c:v>
                </c:pt>
                <c:pt idx="907">
                  <c:v>22.549999</c:v>
                </c:pt>
                <c:pt idx="908">
                  <c:v>24.6</c:v>
                </c:pt>
                <c:pt idx="909">
                  <c:v>24.879999000000002</c:v>
                </c:pt>
                <c:pt idx="910">
                  <c:v>25.99</c:v>
                </c:pt>
                <c:pt idx="911">
                  <c:v>25.450001</c:v>
                </c:pt>
                <c:pt idx="912">
                  <c:v>26.23</c:v>
                </c:pt>
                <c:pt idx="913">
                  <c:v>26.610001</c:v>
                </c:pt>
                <c:pt idx="914">
                  <c:v>26.1</c:v>
                </c:pt>
                <c:pt idx="915">
                  <c:v>26.23</c:v>
                </c:pt>
                <c:pt idx="916">
                  <c:v>26.120000999999998</c:v>
                </c:pt>
                <c:pt idx="917">
                  <c:v>26.33</c:v>
                </c:pt>
                <c:pt idx="918">
                  <c:v>26.18</c:v>
                </c:pt>
                <c:pt idx="919">
                  <c:v>26.25</c:v>
                </c:pt>
                <c:pt idx="920">
                  <c:v>26.129999000000002</c:v>
                </c:pt>
                <c:pt idx="921">
                  <c:v>24.940000999999999</c:v>
                </c:pt>
                <c:pt idx="922">
                  <c:v>24.780000999999999</c:v>
                </c:pt>
                <c:pt idx="923">
                  <c:v>25.25</c:v>
                </c:pt>
                <c:pt idx="924">
                  <c:v>25.360001</c:v>
                </c:pt>
                <c:pt idx="925">
                  <c:v>26.540001</c:v>
                </c:pt>
                <c:pt idx="926">
                  <c:v>27.030000999999999</c:v>
                </c:pt>
                <c:pt idx="927">
                  <c:v>26.91</c:v>
                </c:pt>
                <c:pt idx="928">
                  <c:v>27.629999000000002</c:v>
                </c:pt>
                <c:pt idx="929">
                  <c:v>29.42</c:v>
                </c:pt>
                <c:pt idx="930">
                  <c:v>29.35</c:v>
                </c:pt>
                <c:pt idx="931">
                  <c:v>28.65</c:v>
                </c:pt>
                <c:pt idx="932">
                  <c:v>28.870000999999998</c:v>
                </c:pt>
                <c:pt idx="933">
                  <c:v>28.84</c:v>
                </c:pt>
                <c:pt idx="934">
                  <c:v>29.34</c:v>
                </c:pt>
                <c:pt idx="935">
                  <c:v>30.02</c:v>
                </c:pt>
                <c:pt idx="936">
                  <c:v>30.66</c:v>
                </c:pt>
                <c:pt idx="937">
                  <c:v>31.200001</c:v>
                </c:pt>
                <c:pt idx="938">
                  <c:v>31.35</c:v>
                </c:pt>
                <c:pt idx="939">
                  <c:v>30.4</c:v>
                </c:pt>
                <c:pt idx="940">
                  <c:v>30.18</c:v>
                </c:pt>
                <c:pt idx="941">
                  <c:v>31.959999</c:v>
                </c:pt>
                <c:pt idx="942">
                  <c:v>32.979999999999997</c:v>
                </c:pt>
                <c:pt idx="943">
                  <c:v>33.799999</c:v>
                </c:pt>
                <c:pt idx="944">
                  <c:v>33.549999</c:v>
                </c:pt>
                <c:pt idx="945">
                  <c:v>33.959999000000003</c:v>
                </c:pt>
                <c:pt idx="946">
                  <c:v>34.049999</c:v>
                </c:pt>
                <c:pt idx="947">
                  <c:v>33.799999</c:v>
                </c:pt>
                <c:pt idx="948">
                  <c:v>34.659999999999997</c:v>
                </c:pt>
                <c:pt idx="949">
                  <c:v>35.669998</c:v>
                </c:pt>
                <c:pt idx="950">
                  <c:v>35.580002</c:v>
                </c:pt>
                <c:pt idx="951">
                  <c:v>35.130001</c:v>
                </c:pt>
                <c:pt idx="952">
                  <c:v>34.689999</c:v>
                </c:pt>
                <c:pt idx="953">
                  <c:v>35.029998999999997</c:v>
                </c:pt>
                <c:pt idx="954">
                  <c:v>34.409999999999997</c:v>
                </c:pt>
                <c:pt idx="955">
                  <c:v>34.310001</c:v>
                </c:pt>
                <c:pt idx="956">
                  <c:v>34.590000000000003</c:v>
                </c:pt>
                <c:pt idx="957">
                  <c:v>35.659999999999997</c:v>
                </c:pt>
                <c:pt idx="958">
                  <c:v>36.169998</c:v>
                </c:pt>
                <c:pt idx="959">
                  <c:v>36.650002000000001</c:v>
                </c:pt>
                <c:pt idx="960">
                  <c:v>37</c:v>
                </c:pt>
                <c:pt idx="961">
                  <c:v>36.75</c:v>
                </c:pt>
                <c:pt idx="962">
                  <c:v>36.560001</c:v>
                </c:pt>
                <c:pt idx="963">
                  <c:v>36.93</c:v>
                </c:pt>
                <c:pt idx="964">
                  <c:v>36.099997999999999</c:v>
                </c:pt>
                <c:pt idx="965">
                  <c:v>37.340000000000003</c:v>
                </c:pt>
                <c:pt idx="966">
                  <c:v>37.860000999999997</c:v>
                </c:pt>
                <c:pt idx="967">
                  <c:v>38.810001</c:v>
                </c:pt>
                <c:pt idx="968">
                  <c:v>39.020000000000003</c:v>
                </c:pt>
                <c:pt idx="969">
                  <c:v>38.959999000000003</c:v>
                </c:pt>
                <c:pt idx="970">
                  <c:v>38.080002</c:v>
                </c:pt>
                <c:pt idx="971">
                  <c:v>37.560001</c:v>
                </c:pt>
                <c:pt idx="972">
                  <c:v>36.740001999999997</c:v>
                </c:pt>
                <c:pt idx="973">
                  <c:v>36.340000000000003</c:v>
                </c:pt>
                <c:pt idx="974">
                  <c:v>37.700001</c:v>
                </c:pt>
                <c:pt idx="975">
                  <c:v>37.349997999999999</c:v>
                </c:pt>
                <c:pt idx="976">
                  <c:v>37.080002</c:v>
                </c:pt>
                <c:pt idx="977">
                  <c:v>36.560001</c:v>
                </c:pt>
                <c:pt idx="978">
                  <c:v>36.110000999999997</c:v>
                </c:pt>
                <c:pt idx="979">
                  <c:v>36.799999</c:v>
                </c:pt>
                <c:pt idx="980">
                  <c:v>37.900002000000001</c:v>
                </c:pt>
                <c:pt idx="981">
                  <c:v>36.700001</c:v>
                </c:pt>
                <c:pt idx="982">
                  <c:v>35.770000000000003</c:v>
                </c:pt>
                <c:pt idx="983">
                  <c:v>35.389999000000003</c:v>
                </c:pt>
                <c:pt idx="984">
                  <c:v>36.599997999999999</c:v>
                </c:pt>
                <c:pt idx="985">
                  <c:v>37.939999</c:v>
                </c:pt>
                <c:pt idx="986">
                  <c:v>37.709999000000003</c:v>
                </c:pt>
                <c:pt idx="987">
                  <c:v>37.340000000000003</c:v>
                </c:pt>
                <c:pt idx="988">
                  <c:v>36.560001</c:v>
                </c:pt>
                <c:pt idx="989">
                  <c:v>35.779998999999997</c:v>
                </c:pt>
                <c:pt idx="990">
                  <c:v>35.979999999999997</c:v>
                </c:pt>
                <c:pt idx="991">
                  <c:v>36.900002000000001</c:v>
                </c:pt>
                <c:pt idx="992">
                  <c:v>35.290000999999997</c:v>
                </c:pt>
                <c:pt idx="993">
                  <c:v>33.68</c:v>
                </c:pt>
                <c:pt idx="994">
                  <c:v>33.369999</c:v>
                </c:pt>
                <c:pt idx="995">
                  <c:v>33.720001000000003</c:v>
                </c:pt>
                <c:pt idx="996">
                  <c:v>35.509998000000003</c:v>
                </c:pt>
                <c:pt idx="997">
                  <c:v>35.400002000000001</c:v>
                </c:pt>
                <c:pt idx="998">
                  <c:v>35.669998</c:v>
                </c:pt>
                <c:pt idx="999">
                  <c:v>36.159999999999997</c:v>
                </c:pt>
                <c:pt idx="1000">
                  <c:v>37.090000000000003</c:v>
                </c:pt>
                <c:pt idx="1001">
                  <c:v>37.259998000000003</c:v>
                </c:pt>
                <c:pt idx="1002">
                  <c:v>36</c:v>
                </c:pt>
                <c:pt idx="1003">
                  <c:v>35.159999999999997</c:v>
                </c:pt>
                <c:pt idx="1004">
                  <c:v>35.509998000000003</c:v>
                </c:pt>
                <c:pt idx="1005">
                  <c:v>35.07</c:v>
                </c:pt>
                <c:pt idx="1006">
                  <c:v>36.389999000000003</c:v>
                </c:pt>
                <c:pt idx="1007">
                  <c:v>36.490001999999997</c:v>
                </c:pt>
                <c:pt idx="1008">
                  <c:v>36.599997999999999</c:v>
                </c:pt>
                <c:pt idx="1009">
                  <c:v>36.669998</c:v>
                </c:pt>
                <c:pt idx="1010">
                  <c:v>37.220001000000003</c:v>
                </c:pt>
                <c:pt idx="1011">
                  <c:v>38.25</c:v>
                </c:pt>
                <c:pt idx="1012">
                  <c:v>38.259998000000003</c:v>
                </c:pt>
                <c:pt idx="1013">
                  <c:v>39.389999000000003</c:v>
                </c:pt>
                <c:pt idx="1014">
                  <c:v>39.310001</c:v>
                </c:pt>
                <c:pt idx="1015">
                  <c:v>38.840000000000003</c:v>
                </c:pt>
                <c:pt idx="1016">
                  <c:v>38.189999</c:v>
                </c:pt>
                <c:pt idx="1017">
                  <c:v>38.529998999999997</c:v>
                </c:pt>
                <c:pt idx="1018">
                  <c:v>38.57</c:v>
                </c:pt>
                <c:pt idx="1019">
                  <c:v>38.240001999999997</c:v>
                </c:pt>
                <c:pt idx="1020">
                  <c:v>38.32</c:v>
                </c:pt>
                <c:pt idx="1021">
                  <c:v>38.720001000000003</c:v>
                </c:pt>
                <c:pt idx="1022">
                  <c:v>39.110000999999997</c:v>
                </c:pt>
                <c:pt idx="1023">
                  <c:v>39.349997999999999</c:v>
                </c:pt>
                <c:pt idx="1024">
                  <c:v>39.799999</c:v>
                </c:pt>
                <c:pt idx="1025">
                  <c:v>39.82</c:v>
                </c:pt>
                <c:pt idx="1026">
                  <c:v>40.159999999999997</c:v>
                </c:pt>
                <c:pt idx="1027">
                  <c:v>41.220001000000003</c:v>
                </c:pt>
                <c:pt idx="1028">
                  <c:v>41.439999</c:v>
                </c:pt>
                <c:pt idx="1029">
                  <c:v>42.82</c:v>
                </c:pt>
                <c:pt idx="1030">
                  <c:v>42.41</c:v>
                </c:pt>
                <c:pt idx="1031">
                  <c:v>43.880001</c:v>
                </c:pt>
                <c:pt idx="1032">
                  <c:v>43.59</c:v>
                </c:pt>
                <c:pt idx="1033">
                  <c:v>43.66</c:v>
                </c:pt>
                <c:pt idx="1034">
                  <c:v>42.290000999999997</c:v>
                </c:pt>
                <c:pt idx="1035">
                  <c:v>40.200001</c:v>
                </c:pt>
                <c:pt idx="1036">
                  <c:v>40.380001</c:v>
                </c:pt>
                <c:pt idx="1037">
                  <c:v>41.060001</c:v>
                </c:pt>
                <c:pt idx="1038">
                  <c:v>41.869999</c:v>
                </c:pt>
                <c:pt idx="1039">
                  <c:v>42.66</c:v>
                </c:pt>
                <c:pt idx="1040">
                  <c:v>43.060001</c:v>
                </c:pt>
                <c:pt idx="1041">
                  <c:v>44.549999</c:v>
                </c:pt>
                <c:pt idx="1042">
                  <c:v>44.360000999999997</c:v>
                </c:pt>
                <c:pt idx="1043">
                  <c:v>43.18</c:v>
                </c:pt>
                <c:pt idx="1044">
                  <c:v>43.91</c:v>
                </c:pt>
                <c:pt idx="1045">
                  <c:v>44.549999</c:v>
                </c:pt>
                <c:pt idx="1046">
                  <c:v>44</c:v>
                </c:pt>
                <c:pt idx="1047">
                  <c:v>42.959999000000003</c:v>
                </c:pt>
                <c:pt idx="1048">
                  <c:v>43.860000999999997</c:v>
                </c:pt>
                <c:pt idx="1049">
                  <c:v>41.950001</c:v>
                </c:pt>
                <c:pt idx="1050">
                  <c:v>41.619999</c:v>
                </c:pt>
                <c:pt idx="1051">
                  <c:v>40.099997999999999</c:v>
                </c:pt>
                <c:pt idx="1052">
                  <c:v>40.259998000000003</c:v>
                </c:pt>
                <c:pt idx="1053">
                  <c:v>41.990001999999997</c:v>
                </c:pt>
                <c:pt idx="1054">
                  <c:v>42.82</c:v>
                </c:pt>
                <c:pt idx="1055">
                  <c:v>42.880001</c:v>
                </c:pt>
                <c:pt idx="1056">
                  <c:v>42.98</c:v>
                </c:pt>
                <c:pt idx="1057">
                  <c:v>43.700001</c:v>
                </c:pt>
                <c:pt idx="1058">
                  <c:v>43.48</c:v>
                </c:pt>
                <c:pt idx="1059">
                  <c:v>41.700001</c:v>
                </c:pt>
                <c:pt idx="1060">
                  <c:v>42.919998</c:v>
                </c:pt>
                <c:pt idx="1061">
                  <c:v>42.48</c:v>
                </c:pt>
                <c:pt idx="1062">
                  <c:v>42.380001</c:v>
                </c:pt>
                <c:pt idx="1063">
                  <c:v>43.330002</c:v>
                </c:pt>
                <c:pt idx="1064">
                  <c:v>42.16</c:v>
                </c:pt>
                <c:pt idx="1065">
                  <c:v>41.68</c:v>
                </c:pt>
                <c:pt idx="1066">
                  <c:v>40.290000999999997</c:v>
                </c:pt>
                <c:pt idx="1067">
                  <c:v>39.529998999999997</c:v>
                </c:pt>
                <c:pt idx="1068">
                  <c:v>39.549999</c:v>
                </c:pt>
                <c:pt idx="1069">
                  <c:v>38.849997999999999</c:v>
                </c:pt>
                <c:pt idx="1070">
                  <c:v>39.43</c:v>
                </c:pt>
                <c:pt idx="1071">
                  <c:v>38.139999000000003</c:v>
                </c:pt>
                <c:pt idx="1072">
                  <c:v>37.18</c:v>
                </c:pt>
                <c:pt idx="1073">
                  <c:v>37.459999000000003</c:v>
                </c:pt>
                <c:pt idx="1074">
                  <c:v>36.860000999999997</c:v>
                </c:pt>
                <c:pt idx="1075">
                  <c:v>37.18</c:v>
                </c:pt>
                <c:pt idx="1076">
                  <c:v>37.970001000000003</c:v>
                </c:pt>
                <c:pt idx="1077">
                  <c:v>37.520000000000003</c:v>
                </c:pt>
                <c:pt idx="1078">
                  <c:v>38.119999</c:v>
                </c:pt>
                <c:pt idx="1079">
                  <c:v>39.57</c:v>
                </c:pt>
                <c:pt idx="1080">
                  <c:v>39.189999</c:v>
                </c:pt>
                <c:pt idx="1081">
                  <c:v>40.659999999999997</c:v>
                </c:pt>
                <c:pt idx="1082">
                  <c:v>40.43</c:v>
                </c:pt>
                <c:pt idx="1083">
                  <c:v>40.599997999999999</c:v>
                </c:pt>
                <c:pt idx="1084">
                  <c:v>39.509998000000003</c:v>
                </c:pt>
                <c:pt idx="1085">
                  <c:v>39.849997999999999</c:v>
                </c:pt>
                <c:pt idx="1086">
                  <c:v>39.419998</c:v>
                </c:pt>
                <c:pt idx="1087">
                  <c:v>39.090000000000003</c:v>
                </c:pt>
                <c:pt idx="1088">
                  <c:v>38.990001999999997</c:v>
                </c:pt>
                <c:pt idx="1089">
                  <c:v>39.169998</c:v>
                </c:pt>
                <c:pt idx="1090">
                  <c:v>38.880001</c:v>
                </c:pt>
                <c:pt idx="1091">
                  <c:v>40.5</c:v>
                </c:pt>
                <c:pt idx="1092">
                  <c:v>39.139999000000003</c:v>
                </c:pt>
                <c:pt idx="1093">
                  <c:v>38.470001000000003</c:v>
                </c:pt>
                <c:pt idx="1094">
                  <c:v>37.849997999999999</c:v>
                </c:pt>
                <c:pt idx="1095">
                  <c:v>38.229999999999997</c:v>
                </c:pt>
                <c:pt idx="1096">
                  <c:v>37.959999000000003</c:v>
                </c:pt>
                <c:pt idx="1097">
                  <c:v>38.580002</c:v>
                </c:pt>
                <c:pt idx="1098">
                  <c:v>38.090000000000003</c:v>
                </c:pt>
                <c:pt idx="1099">
                  <c:v>37.650002000000001</c:v>
                </c:pt>
                <c:pt idx="1100">
                  <c:v>37.07</c:v>
                </c:pt>
                <c:pt idx="1101">
                  <c:v>37.979999999999997</c:v>
                </c:pt>
                <c:pt idx="1102">
                  <c:v>37.459999000000003</c:v>
                </c:pt>
                <c:pt idx="1103">
                  <c:v>38.049999</c:v>
                </c:pt>
                <c:pt idx="1104">
                  <c:v>36.630001</c:v>
                </c:pt>
                <c:pt idx="1105">
                  <c:v>35.580002</c:v>
                </c:pt>
                <c:pt idx="1106">
                  <c:v>35.330002</c:v>
                </c:pt>
                <c:pt idx="1107">
                  <c:v>36.119999</c:v>
                </c:pt>
                <c:pt idx="1108">
                  <c:v>35.209999000000003</c:v>
                </c:pt>
                <c:pt idx="1109">
                  <c:v>35.93</c:v>
                </c:pt>
                <c:pt idx="1110">
                  <c:v>35.029998999999997</c:v>
                </c:pt>
                <c:pt idx="1111">
                  <c:v>35.479999999999997</c:v>
                </c:pt>
                <c:pt idx="1112">
                  <c:v>34.389999000000003</c:v>
                </c:pt>
                <c:pt idx="1113">
                  <c:v>33.93</c:v>
                </c:pt>
                <c:pt idx="1114">
                  <c:v>36.229999999999997</c:v>
                </c:pt>
                <c:pt idx="1115">
                  <c:v>34.93</c:v>
                </c:pt>
                <c:pt idx="1116">
                  <c:v>34.090000000000003</c:v>
                </c:pt>
                <c:pt idx="1117">
                  <c:v>33</c:v>
                </c:pt>
                <c:pt idx="1118">
                  <c:v>31.98</c:v>
                </c:pt>
                <c:pt idx="1119">
                  <c:v>30.780000999999999</c:v>
                </c:pt>
                <c:pt idx="1120">
                  <c:v>28.58</c:v>
                </c:pt>
                <c:pt idx="1121">
                  <c:v>31.51</c:v>
                </c:pt>
                <c:pt idx="1122">
                  <c:v>31.690000999999999</c:v>
                </c:pt>
                <c:pt idx="1123">
                  <c:v>32.970001000000003</c:v>
                </c:pt>
                <c:pt idx="1124">
                  <c:v>33.380001</c:v>
                </c:pt>
                <c:pt idx="1125">
                  <c:v>35.220001000000003</c:v>
                </c:pt>
                <c:pt idx="1126">
                  <c:v>37.849997999999999</c:v>
                </c:pt>
                <c:pt idx="1127">
                  <c:v>37.040000999999997</c:v>
                </c:pt>
                <c:pt idx="1128">
                  <c:v>38.479999999999997</c:v>
                </c:pt>
                <c:pt idx="1129">
                  <c:v>39.82</c:v>
                </c:pt>
                <c:pt idx="1130">
                  <c:v>39.909999999999997</c:v>
                </c:pt>
                <c:pt idx="1131">
                  <c:v>40.240001999999997</c:v>
                </c:pt>
                <c:pt idx="1132">
                  <c:v>39.939999</c:v>
                </c:pt>
                <c:pt idx="1133">
                  <c:v>40.299999</c:v>
                </c:pt>
                <c:pt idx="1134">
                  <c:v>41.349997999999999</c:v>
                </c:pt>
                <c:pt idx="1135">
                  <c:v>42</c:v>
                </c:pt>
                <c:pt idx="1136">
                  <c:v>42.700001</c:v>
                </c:pt>
                <c:pt idx="1137">
                  <c:v>42.25</c:v>
                </c:pt>
                <c:pt idx="1138">
                  <c:v>43.139999000000003</c:v>
                </c:pt>
                <c:pt idx="1139">
                  <c:v>43.200001</c:v>
                </c:pt>
                <c:pt idx="1140">
                  <c:v>43.830002</c:v>
                </c:pt>
                <c:pt idx="1141">
                  <c:v>43.439999</c:v>
                </c:pt>
                <c:pt idx="1142">
                  <c:v>43.43</c:v>
                </c:pt>
                <c:pt idx="1143">
                  <c:v>44.119999</c:v>
                </c:pt>
                <c:pt idx="1144">
                  <c:v>44.009998000000003</c:v>
                </c:pt>
                <c:pt idx="1145">
                  <c:v>43.689999</c:v>
                </c:pt>
                <c:pt idx="1146">
                  <c:v>45.049999</c:v>
                </c:pt>
                <c:pt idx="1147">
                  <c:v>44.099997999999999</c:v>
                </c:pt>
                <c:pt idx="1148">
                  <c:v>44.16</c:v>
                </c:pt>
                <c:pt idx="1149">
                  <c:v>43.310001</c:v>
                </c:pt>
                <c:pt idx="1150">
                  <c:v>43.209999000000003</c:v>
                </c:pt>
                <c:pt idx="1151">
                  <c:v>44.150002000000001</c:v>
                </c:pt>
                <c:pt idx="1152">
                  <c:v>44.970001000000003</c:v>
                </c:pt>
                <c:pt idx="1153">
                  <c:v>48.529998999999997</c:v>
                </c:pt>
                <c:pt idx="1154">
                  <c:v>47.880001</c:v>
                </c:pt>
                <c:pt idx="1155">
                  <c:v>47.860000999999997</c:v>
                </c:pt>
                <c:pt idx="1156">
                  <c:v>48.240001999999997</c:v>
                </c:pt>
                <c:pt idx="1157">
                  <c:v>49.650002000000001</c:v>
                </c:pt>
                <c:pt idx="1158">
                  <c:v>51.009998000000003</c:v>
                </c:pt>
                <c:pt idx="1159">
                  <c:v>50.82</c:v>
                </c:pt>
                <c:pt idx="1160">
                  <c:v>48.310001</c:v>
                </c:pt>
                <c:pt idx="1161">
                  <c:v>48.939999</c:v>
                </c:pt>
                <c:pt idx="1162">
                  <c:v>50.529998999999997</c:v>
                </c:pt>
                <c:pt idx="1163">
                  <c:v>49.970001000000003</c:v>
                </c:pt>
                <c:pt idx="1164">
                  <c:v>50.84</c:v>
                </c:pt>
                <c:pt idx="1165">
                  <c:v>47.959999000000003</c:v>
                </c:pt>
                <c:pt idx="1166">
                  <c:v>48.799999</c:v>
                </c:pt>
                <c:pt idx="1167">
                  <c:v>50.139999000000003</c:v>
                </c:pt>
                <c:pt idx="1168">
                  <c:v>50.709999000000003</c:v>
                </c:pt>
                <c:pt idx="1169">
                  <c:v>50.84</c:v>
                </c:pt>
                <c:pt idx="1170">
                  <c:v>50.209999000000003</c:v>
                </c:pt>
                <c:pt idx="1171">
                  <c:v>51.43</c:v>
                </c:pt>
                <c:pt idx="1172">
                  <c:v>51.959999000000003</c:v>
                </c:pt>
                <c:pt idx="1173">
                  <c:v>52.849997999999999</c:v>
                </c:pt>
                <c:pt idx="1174">
                  <c:v>53.419998</c:v>
                </c:pt>
                <c:pt idx="1175">
                  <c:v>53.630001</c:v>
                </c:pt>
                <c:pt idx="1176">
                  <c:v>53.91</c:v>
                </c:pt>
                <c:pt idx="1177">
                  <c:v>53.880001</c:v>
                </c:pt>
                <c:pt idx="1178">
                  <c:v>53.040000999999997</c:v>
                </c:pt>
                <c:pt idx="1179">
                  <c:v>53.009998000000003</c:v>
                </c:pt>
                <c:pt idx="1180">
                  <c:v>53.66</c:v>
                </c:pt>
                <c:pt idx="1181">
                  <c:v>52.02</c:v>
                </c:pt>
                <c:pt idx="1182">
                  <c:v>49.580002</c:v>
                </c:pt>
                <c:pt idx="1183">
                  <c:v>50.400002000000001</c:v>
                </c:pt>
                <c:pt idx="1184">
                  <c:v>49.41</c:v>
                </c:pt>
                <c:pt idx="1185">
                  <c:v>49.41</c:v>
                </c:pt>
                <c:pt idx="1186">
                  <c:v>49.810001</c:v>
                </c:pt>
                <c:pt idx="1187">
                  <c:v>52.75</c:v>
                </c:pt>
                <c:pt idx="1188">
                  <c:v>53.669998</c:v>
                </c:pt>
                <c:pt idx="1189">
                  <c:v>55.59</c:v>
                </c:pt>
                <c:pt idx="1190">
                  <c:v>55.689999</c:v>
                </c:pt>
                <c:pt idx="1191">
                  <c:v>55.450001</c:v>
                </c:pt>
                <c:pt idx="1192">
                  <c:v>52.700001</c:v>
                </c:pt>
                <c:pt idx="1193">
                  <c:v>50.619999</c:v>
                </c:pt>
                <c:pt idx="1194">
                  <c:v>52.240001999999997</c:v>
                </c:pt>
                <c:pt idx="1195">
                  <c:v>49.080002</c:v>
                </c:pt>
                <c:pt idx="1196">
                  <c:v>48.720001000000003</c:v>
                </c:pt>
                <c:pt idx="1197">
                  <c:v>47.5</c:v>
                </c:pt>
                <c:pt idx="1198">
                  <c:v>49.459999000000003</c:v>
                </c:pt>
                <c:pt idx="1199">
                  <c:v>48.810001</c:v>
                </c:pt>
                <c:pt idx="1200">
                  <c:v>48.150002000000001</c:v>
                </c:pt>
                <c:pt idx="1201">
                  <c:v>46.529998999999997</c:v>
                </c:pt>
                <c:pt idx="1202">
                  <c:v>48.049999</c:v>
                </c:pt>
                <c:pt idx="1203">
                  <c:v>47.59</c:v>
                </c:pt>
                <c:pt idx="1204">
                  <c:v>47.880001</c:v>
                </c:pt>
                <c:pt idx="1205">
                  <c:v>48.389999000000003</c:v>
                </c:pt>
                <c:pt idx="1206">
                  <c:v>48.009998000000003</c:v>
                </c:pt>
                <c:pt idx="1207">
                  <c:v>49.310001</c:v>
                </c:pt>
                <c:pt idx="1208">
                  <c:v>49.779998999999997</c:v>
                </c:pt>
                <c:pt idx="1209">
                  <c:v>51.02</c:v>
                </c:pt>
                <c:pt idx="1210">
                  <c:v>51.310001</c:v>
                </c:pt>
                <c:pt idx="1211">
                  <c:v>51.52</c:v>
                </c:pt>
                <c:pt idx="1212">
                  <c:v>49.73</c:v>
                </c:pt>
                <c:pt idx="1213">
                  <c:v>49.349997999999999</c:v>
                </c:pt>
                <c:pt idx="1214">
                  <c:v>47.900002000000001</c:v>
                </c:pt>
                <c:pt idx="1215">
                  <c:v>48.310001</c:v>
                </c:pt>
                <c:pt idx="1216">
                  <c:v>48.77</c:v>
                </c:pt>
                <c:pt idx="1217">
                  <c:v>48.950001</c:v>
                </c:pt>
                <c:pt idx="1218">
                  <c:v>48.400002000000001</c:v>
                </c:pt>
                <c:pt idx="1219">
                  <c:v>48</c:v>
                </c:pt>
                <c:pt idx="1220">
                  <c:v>47.919998</c:v>
                </c:pt>
                <c:pt idx="1221">
                  <c:v>46.740001999999997</c:v>
                </c:pt>
                <c:pt idx="1222">
                  <c:v>47.389999000000003</c:v>
                </c:pt>
                <c:pt idx="1223">
                  <c:v>48.68</c:v>
                </c:pt>
                <c:pt idx="1224">
                  <c:v>49.220001000000003</c:v>
                </c:pt>
                <c:pt idx="1225">
                  <c:v>50.220001000000003</c:v>
                </c:pt>
                <c:pt idx="1226">
                  <c:v>53.689999</c:v>
                </c:pt>
                <c:pt idx="1227">
                  <c:v>54.130001</c:v>
                </c:pt>
                <c:pt idx="1228">
                  <c:v>55.189999</c:v>
                </c:pt>
                <c:pt idx="1229">
                  <c:v>55.759998000000003</c:v>
                </c:pt>
                <c:pt idx="1230">
                  <c:v>54.400002000000001</c:v>
                </c:pt>
                <c:pt idx="1231">
                  <c:v>53.93</c:v>
                </c:pt>
                <c:pt idx="1232">
                  <c:v>52.009998000000003</c:v>
                </c:pt>
                <c:pt idx="1233">
                  <c:v>51.27</c:v>
                </c:pt>
                <c:pt idx="1234">
                  <c:v>52.66</c:v>
                </c:pt>
                <c:pt idx="1235">
                  <c:v>53.639999000000003</c:v>
                </c:pt>
                <c:pt idx="1236">
                  <c:v>52.779998999999997</c:v>
                </c:pt>
                <c:pt idx="1237">
                  <c:v>50.439999</c:v>
                </c:pt>
                <c:pt idx="1238">
                  <c:v>49.18</c:v>
                </c:pt>
                <c:pt idx="1239">
                  <c:v>48.080002</c:v>
                </c:pt>
                <c:pt idx="1240">
                  <c:v>47.5</c:v>
                </c:pt>
                <c:pt idx="1241">
                  <c:v>48.740001999999997</c:v>
                </c:pt>
                <c:pt idx="1242">
                  <c:v>47.84</c:v>
                </c:pt>
                <c:pt idx="1243">
                  <c:v>47.73</c:v>
                </c:pt>
                <c:pt idx="1244">
                  <c:v>47.790000999999997</c:v>
                </c:pt>
                <c:pt idx="1245">
                  <c:v>47.419998</c:v>
                </c:pt>
                <c:pt idx="1246">
                  <c:v>47.75</c:v>
                </c:pt>
                <c:pt idx="1247">
                  <c:v>48.240001999999997</c:v>
                </c:pt>
                <c:pt idx="1248">
                  <c:v>48.189999</c:v>
                </c:pt>
                <c:pt idx="1249">
                  <c:v>49.759998000000003</c:v>
                </c:pt>
                <c:pt idx="1250">
                  <c:v>51.360000999999997</c:v>
                </c:pt>
                <c:pt idx="1251">
                  <c:v>51.400002000000001</c:v>
                </c:pt>
                <c:pt idx="1252">
                  <c:v>51.450001</c:v>
                </c:pt>
                <c:pt idx="1253">
                  <c:v>52.709999000000003</c:v>
                </c:pt>
                <c:pt idx="1254">
                  <c:v>51.869999</c:v>
                </c:pt>
                <c:pt idx="1255">
                  <c:v>51.189999</c:v>
                </c:pt>
                <c:pt idx="1256">
                  <c:v>48.880001</c:v>
                </c:pt>
                <c:pt idx="1257">
                  <c:v>48.290000999999997</c:v>
                </c:pt>
                <c:pt idx="1258">
                  <c:v>49.389999000000003</c:v>
                </c:pt>
                <c:pt idx="1259">
                  <c:v>48.950001</c:v>
                </c:pt>
                <c:pt idx="1260">
                  <c:v>47.009998000000003</c:v>
                </c:pt>
                <c:pt idx="1261">
                  <c:v>47.049999</c:v>
                </c:pt>
                <c:pt idx="1262">
                  <c:v>49.060001</c:v>
                </c:pt>
                <c:pt idx="1263">
                  <c:v>49.040000999999997</c:v>
                </c:pt>
                <c:pt idx="1264">
                  <c:v>49.650002000000001</c:v>
                </c:pt>
                <c:pt idx="1265">
                  <c:v>48.849997999999999</c:v>
                </c:pt>
                <c:pt idx="1266">
                  <c:v>48.490001999999997</c:v>
                </c:pt>
                <c:pt idx="1267">
                  <c:v>48.82</c:v>
                </c:pt>
                <c:pt idx="1268">
                  <c:v>48.669998</c:v>
                </c:pt>
                <c:pt idx="1269">
                  <c:v>49</c:v>
                </c:pt>
                <c:pt idx="1270">
                  <c:v>47.849997999999999</c:v>
                </c:pt>
                <c:pt idx="1271">
                  <c:v>43.060001</c:v>
                </c:pt>
                <c:pt idx="1272">
                  <c:v>42.470001000000003</c:v>
                </c:pt>
                <c:pt idx="1273">
                  <c:v>42.610000999999997</c:v>
                </c:pt>
                <c:pt idx="1274">
                  <c:v>41.560001</c:v>
                </c:pt>
                <c:pt idx="1275">
                  <c:v>42.240001999999997</c:v>
                </c:pt>
                <c:pt idx="1276">
                  <c:v>41.970001000000003</c:v>
                </c:pt>
                <c:pt idx="1277">
                  <c:v>42.369999</c:v>
                </c:pt>
                <c:pt idx="1278">
                  <c:v>44.18</c:v>
                </c:pt>
                <c:pt idx="1279">
                  <c:v>43.779998999999997</c:v>
                </c:pt>
                <c:pt idx="1280">
                  <c:v>43.130001</c:v>
                </c:pt>
                <c:pt idx="1281">
                  <c:v>42.169998</c:v>
                </c:pt>
                <c:pt idx="1282">
                  <c:v>41.720001000000003</c:v>
                </c:pt>
                <c:pt idx="1283">
                  <c:v>39.860000999999997</c:v>
                </c:pt>
                <c:pt idx="1284">
                  <c:v>40.330002</c:v>
                </c:pt>
                <c:pt idx="1285">
                  <c:v>40.43</c:v>
                </c:pt>
                <c:pt idx="1286">
                  <c:v>40.020000000000003</c:v>
                </c:pt>
                <c:pt idx="1287">
                  <c:v>40.709999000000003</c:v>
                </c:pt>
                <c:pt idx="1288">
                  <c:v>40.07</c:v>
                </c:pt>
                <c:pt idx="1289">
                  <c:v>39.479999999999997</c:v>
                </c:pt>
                <c:pt idx="1290">
                  <c:v>39.880001</c:v>
                </c:pt>
                <c:pt idx="1291">
                  <c:v>39.979999999999997</c:v>
                </c:pt>
                <c:pt idx="1292">
                  <c:v>41.560001</c:v>
                </c:pt>
                <c:pt idx="1293">
                  <c:v>43.029998999999997</c:v>
                </c:pt>
                <c:pt idx="1294">
                  <c:v>42.73</c:v>
                </c:pt>
                <c:pt idx="1295">
                  <c:v>42.240001999999997</c:v>
                </c:pt>
                <c:pt idx="1296">
                  <c:v>42.240001999999997</c:v>
                </c:pt>
                <c:pt idx="1297">
                  <c:v>41.439999</c:v>
                </c:pt>
                <c:pt idx="1298">
                  <c:v>39.75</c:v>
                </c:pt>
                <c:pt idx="1299">
                  <c:v>39.939999</c:v>
                </c:pt>
                <c:pt idx="1300">
                  <c:v>38.799999</c:v>
                </c:pt>
                <c:pt idx="1301">
                  <c:v>39.029998999999997</c:v>
                </c:pt>
                <c:pt idx="1302">
                  <c:v>39.729999999999997</c:v>
                </c:pt>
                <c:pt idx="1303">
                  <c:v>40.669998</c:v>
                </c:pt>
                <c:pt idx="1304">
                  <c:v>39.310001</c:v>
                </c:pt>
                <c:pt idx="1305">
                  <c:v>39.669998</c:v>
                </c:pt>
                <c:pt idx="1306">
                  <c:v>41.209999000000003</c:v>
                </c:pt>
                <c:pt idx="1307">
                  <c:v>42.419998</c:v>
                </c:pt>
                <c:pt idx="1308">
                  <c:v>42.060001</c:v>
                </c:pt>
                <c:pt idx="1309">
                  <c:v>41.540000999999997</c:v>
                </c:pt>
                <c:pt idx="1310">
                  <c:v>41.389999000000003</c:v>
                </c:pt>
                <c:pt idx="1311">
                  <c:v>41.400002000000001</c:v>
                </c:pt>
                <c:pt idx="1312">
                  <c:v>40.549999</c:v>
                </c:pt>
                <c:pt idx="1313">
                  <c:v>40.900002000000001</c:v>
                </c:pt>
                <c:pt idx="1314">
                  <c:v>41.43</c:v>
                </c:pt>
                <c:pt idx="1315">
                  <c:v>42.610000999999997</c:v>
                </c:pt>
                <c:pt idx="1316">
                  <c:v>39.630001</c:v>
                </c:pt>
                <c:pt idx="1317">
                  <c:v>40.139999000000003</c:v>
                </c:pt>
                <c:pt idx="1318">
                  <c:v>41.169998</c:v>
                </c:pt>
                <c:pt idx="1319">
                  <c:v>40.729999999999997</c:v>
                </c:pt>
                <c:pt idx="1320">
                  <c:v>40.270000000000003</c:v>
                </c:pt>
                <c:pt idx="1321">
                  <c:v>40.099997999999999</c:v>
                </c:pt>
                <c:pt idx="1322">
                  <c:v>41.709999000000003</c:v>
                </c:pt>
                <c:pt idx="1323">
                  <c:v>42.740001999999997</c:v>
                </c:pt>
                <c:pt idx="1324">
                  <c:v>42.959999000000003</c:v>
                </c:pt>
                <c:pt idx="1325">
                  <c:v>42.18</c:v>
                </c:pt>
                <c:pt idx="1326">
                  <c:v>41.490001999999997</c:v>
                </c:pt>
                <c:pt idx="1327">
                  <c:v>41.68</c:v>
                </c:pt>
                <c:pt idx="1328">
                  <c:v>42.700001</c:v>
                </c:pt>
                <c:pt idx="1329">
                  <c:v>42.52</c:v>
                </c:pt>
                <c:pt idx="1330">
                  <c:v>42.669998</c:v>
                </c:pt>
                <c:pt idx="1331">
                  <c:v>42.880001</c:v>
                </c:pt>
                <c:pt idx="1332">
                  <c:v>43.950001</c:v>
                </c:pt>
                <c:pt idx="1333">
                  <c:v>43.630001</c:v>
                </c:pt>
                <c:pt idx="1334">
                  <c:v>43.529998999999997</c:v>
                </c:pt>
                <c:pt idx="1335">
                  <c:v>41.98</c:v>
                </c:pt>
                <c:pt idx="1336">
                  <c:v>39.75</c:v>
                </c:pt>
                <c:pt idx="1337">
                  <c:v>37.619999</c:v>
                </c:pt>
                <c:pt idx="1338">
                  <c:v>37.5</c:v>
                </c:pt>
                <c:pt idx="1339">
                  <c:v>38.849997999999999</c:v>
                </c:pt>
                <c:pt idx="1340">
                  <c:v>39.029998999999997</c:v>
                </c:pt>
                <c:pt idx="1341">
                  <c:v>38.619999</c:v>
                </c:pt>
                <c:pt idx="1342">
                  <c:v>38.979999999999997</c:v>
                </c:pt>
                <c:pt idx="1343">
                  <c:v>39.200001</c:v>
                </c:pt>
                <c:pt idx="1344">
                  <c:v>41.509998000000003</c:v>
                </c:pt>
                <c:pt idx="1345">
                  <c:v>40.889999000000003</c:v>
                </c:pt>
                <c:pt idx="1346">
                  <c:v>40.599997999999999</c:v>
                </c:pt>
                <c:pt idx="1347">
                  <c:v>40.799999</c:v>
                </c:pt>
                <c:pt idx="1348">
                  <c:v>41</c:v>
                </c:pt>
                <c:pt idx="1349">
                  <c:v>41.209999000000003</c:v>
                </c:pt>
                <c:pt idx="1350">
                  <c:v>42.150002000000001</c:v>
                </c:pt>
                <c:pt idx="1351">
                  <c:v>42.290000999999997</c:v>
                </c:pt>
                <c:pt idx="1352">
                  <c:v>42.639999000000003</c:v>
                </c:pt>
                <c:pt idx="1353">
                  <c:v>43.060001</c:v>
                </c:pt>
                <c:pt idx="1354">
                  <c:v>43.990001999999997</c:v>
                </c:pt>
                <c:pt idx="1355">
                  <c:v>43.490001999999997</c:v>
                </c:pt>
                <c:pt idx="1356">
                  <c:v>43.23</c:v>
                </c:pt>
                <c:pt idx="1357">
                  <c:v>41.189999</c:v>
                </c:pt>
                <c:pt idx="1358">
                  <c:v>41.240001999999997</c:v>
                </c:pt>
                <c:pt idx="1359">
                  <c:v>40.25</c:v>
                </c:pt>
                <c:pt idx="1360">
                  <c:v>40.240001999999997</c:v>
                </c:pt>
                <c:pt idx="1361">
                  <c:v>39.080002</c:v>
                </c:pt>
                <c:pt idx="1362">
                  <c:v>39.18</c:v>
                </c:pt>
                <c:pt idx="1363">
                  <c:v>38.830002</c:v>
                </c:pt>
                <c:pt idx="1364">
                  <c:v>39.200001</c:v>
                </c:pt>
                <c:pt idx="1365">
                  <c:v>38.630001</c:v>
                </c:pt>
                <c:pt idx="1366">
                  <c:v>40.189999</c:v>
                </c:pt>
                <c:pt idx="1367">
                  <c:v>38.130001</c:v>
                </c:pt>
                <c:pt idx="1368">
                  <c:v>39.310001</c:v>
                </c:pt>
                <c:pt idx="1369">
                  <c:v>39.740001999999997</c:v>
                </c:pt>
                <c:pt idx="1370">
                  <c:v>42.419998</c:v>
                </c:pt>
                <c:pt idx="1371">
                  <c:v>43.84</c:v>
                </c:pt>
                <c:pt idx="1372">
                  <c:v>43.41</c:v>
                </c:pt>
                <c:pt idx="1373">
                  <c:v>43.799999</c:v>
                </c:pt>
                <c:pt idx="1374">
                  <c:v>44.459999000000003</c:v>
                </c:pt>
                <c:pt idx="1375">
                  <c:v>43.709999000000003</c:v>
                </c:pt>
                <c:pt idx="1376">
                  <c:v>44.450001</c:v>
                </c:pt>
                <c:pt idx="1377">
                  <c:v>44.790000999999997</c:v>
                </c:pt>
                <c:pt idx="1378">
                  <c:v>44.310001</c:v>
                </c:pt>
                <c:pt idx="1379">
                  <c:v>45.990001999999997</c:v>
                </c:pt>
                <c:pt idx="1380">
                  <c:v>45.669998</c:v>
                </c:pt>
                <c:pt idx="1381">
                  <c:v>46.470001000000003</c:v>
                </c:pt>
                <c:pt idx="1382">
                  <c:v>46.459999000000003</c:v>
                </c:pt>
                <c:pt idx="1383">
                  <c:v>45.860000999999997</c:v>
                </c:pt>
                <c:pt idx="1384">
                  <c:v>45.860000999999997</c:v>
                </c:pt>
                <c:pt idx="1385">
                  <c:v>46.220001000000003</c:v>
                </c:pt>
                <c:pt idx="1386">
                  <c:v>46.470001000000003</c:v>
                </c:pt>
                <c:pt idx="1387">
                  <c:v>46.5</c:v>
                </c:pt>
                <c:pt idx="1388">
                  <c:v>45.630001</c:v>
                </c:pt>
                <c:pt idx="1389">
                  <c:v>45.599997999999999</c:v>
                </c:pt>
                <c:pt idx="1390">
                  <c:v>45.34</c:v>
                </c:pt>
                <c:pt idx="1391">
                  <c:v>44.650002000000001</c:v>
                </c:pt>
                <c:pt idx="1392">
                  <c:v>44.490001999999997</c:v>
                </c:pt>
                <c:pt idx="1393">
                  <c:v>44.389999000000003</c:v>
                </c:pt>
                <c:pt idx="1394">
                  <c:v>43.900002000000001</c:v>
                </c:pt>
                <c:pt idx="1395">
                  <c:v>43.450001</c:v>
                </c:pt>
                <c:pt idx="1396">
                  <c:v>42.830002</c:v>
                </c:pt>
                <c:pt idx="1397">
                  <c:v>42.299999</c:v>
                </c:pt>
                <c:pt idx="1398">
                  <c:v>41.75</c:v>
                </c:pt>
                <c:pt idx="1399">
                  <c:v>42.299999</c:v>
                </c:pt>
                <c:pt idx="1400">
                  <c:v>42.200001</c:v>
                </c:pt>
                <c:pt idx="1401">
                  <c:v>42.299999</c:v>
                </c:pt>
                <c:pt idx="1402">
                  <c:v>41.23</c:v>
                </c:pt>
                <c:pt idx="1403">
                  <c:v>41.310001</c:v>
                </c:pt>
                <c:pt idx="1404">
                  <c:v>41.689999</c:v>
                </c:pt>
                <c:pt idx="1405">
                  <c:v>41.259998000000003</c:v>
                </c:pt>
                <c:pt idx="1406">
                  <c:v>43.259998000000003</c:v>
                </c:pt>
                <c:pt idx="1407">
                  <c:v>43.82</c:v>
                </c:pt>
                <c:pt idx="1408">
                  <c:v>43.27</c:v>
                </c:pt>
                <c:pt idx="1409">
                  <c:v>44.970001000000003</c:v>
                </c:pt>
                <c:pt idx="1410">
                  <c:v>45.779998999999997</c:v>
                </c:pt>
                <c:pt idx="1411">
                  <c:v>44.549999</c:v>
                </c:pt>
                <c:pt idx="1412">
                  <c:v>43.650002000000001</c:v>
                </c:pt>
                <c:pt idx="1413">
                  <c:v>44.09</c:v>
                </c:pt>
                <c:pt idx="1414">
                  <c:v>42.09</c:v>
                </c:pt>
                <c:pt idx="1415">
                  <c:v>41.77</c:v>
                </c:pt>
                <c:pt idx="1416">
                  <c:v>42.599997999999999</c:v>
                </c:pt>
                <c:pt idx="1417">
                  <c:v>43.200001</c:v>
                </c:pt>
                <c:pt idx="1418">
                  <c:v>42.459999000000003</c:v>
                </c:pt>
                <c:pt idx="1419">
                  <c:v>41.09</c:v>
                </c:pt>
                <c:pt idx="1420">
                  <c:v>42.400002000000001</c:v>
                </c:pt>
                <c:pt idx="1421">
                  <c:v>42.900002000000001</c:v>
                </c:pt>
                <c:pt idx="1422">
                  <c:v>43.290000999999997</c:v>
                </c:pt>
                <c:pt idx="1423">
                  <c:v>43.810001</c:v>
                </c:pt>
                <c:pt idx="1424">
                  <c:v>43.23</c:v>
                </c:pt>
                <c:pt idx="1425">
                  <c:v>43.5</c:v>
                </c:pt>
                <c:pt idx="1426">
                  <c:v>42.799999</c:v>
                </c:pt>
                <c:pt idx="1427">
                  <c:v>42.349997999999999</c:v>
                </c:pt>
                <c:pt idx="1428">
                  <c:v>40.909999999999997</c:v>
                </c:pt>
                <c:pt idx="1429">
                  <c:v>40.520000000000003</c:v>
                </c:pt>
                <c:pt idx="1430">
                  <c:v>41.23</c:v>
                </c:pt>
                <c:pt idx="1431">
                  <c:v>40.450001</c:v>
                </c:pt>
                <c:pt idx="1432">
                  <c:v>40.369999</c:v>
                </c:pt>
                <c:pt idx="1433">
                  <c:v>41.080002</c:v>
                </c:pt>
                <c:pt idx="1434">
                  <c:v>42</c:v>
                </c:pt>
                <c:pt idx="1435">
                  <c:v>40.099997999999999</c:v>
                </c:pt>
                <c:pt idx="1436">
                  <c:v>40.549999</c:v>
                </c:pt>
                <c:pt idx="1437">
                  <c:v>38.759998000000003</c:v>
                </c:pt>
                <c:pt idx="1438">
                  <c:v>38.860000999999997</c:v>
                </c:pt>
                <c:pt idx="1439">
                  <c:v>39.060001</c:v>
                </c:pt>
                <c:pt idx="1440">
                  <c:v>39.790000999999997</c:v>
                </c:pt>
                <c:pt idx="1441">
                  <c:v>40.159999999999997</c:v>
                </c:pt>
                <c:pt idx="1442">
                  <c:v>38.880001</c:v>
                </c:pt>
                <c:pt idx="1443">
                  <c:v>39.639999000000003</c:v>
                </c:pt>
                <c:pt idx="1444">
                  <c:v>39.689999</c:v>
                </c:pt>
                <c:pt idx="1445">
                  <c:v>38.139999000000003</c:v>
                </c:pt>
                <c:pt idx="1446">
                  <c:v>38.990001999999997</c:v>
                </c:pt>
                <c:pt idx="1447">
                  <c:v>39.380001</c:v>
                </c:pt>
                <c:pt idx="1448">
                  <c:v>37.029998999999997</c:v>
                </c:pt>
                <c:pt idx="1449">
                  <c:v>37.509998000000003</c:v>
                </c:pt>
                <c:pt idx="1450">
                  <c:v>38.209999000000003</c:v>
                </c:pt>
                <c:pt idx="1451">
                  <c:v>36.75</c:v>
                </c:pt>
                <c:pt idx="1452">
                  <c:v>35.549999</c:v>
                </c:pt>
                <c:pt idx="1453">
                  <c:v>36.189999</c:v>
                </c:pt>
                <c:pt idx="1454">
                  <c:v>37.119999</c:v>
                </c:pt>
                <c:pt idx="1455">
                  <c:v>36.490001999999997</c:v>
                </c:pt>
                <c:pt idx="1456">
                  <c:v>37.82</c:v>
                </c:pt>
                <c:pt idx="1457">
                  <c:v>38.610000999999997</c:v>
                </c:pt>
                <c:pt idx="1458">
                  <c:v>39.340000000000003</c:v>
                </c:pt>
                <c:pt idx="1459">
                  <c:v>39.540000999999997</c:v>
                </c:pt>
                <c:pt idx="1460">
                  <c:v>39.759998000000003</c:v>
                </c:pt>
                <c:pt idx="1461">
                  <c:v>40.840000000000003</c:v>
                </c:pt>
                <c:pt idx="1462">
                  <c:v>40.380001</c:v>
                </c:pt>
                <c:pt idx="1463">
                  <c:v>40.659999999999997</c:v>
                </c:pt>
                <c:pt idx="1464">
                  <c:v>41.360000999999997</c:v>
                </c:pt>
                <c:pt idx="1465">
                  <c:v>40.869999</c:v>
                </c:pt>
                <c:pt idx="1466">
                  <c:v>41</c:v>
                </c:pt>
                <c:pt idx="1467">
                  <c:v>41.830002</c:v>
                </c:pt>
                <c:pt idx="1468">
                  <c:v>41.59</c:v>
                </c:pt>
                <c:pt idx="1469">
                  <c:v>41.880001</c:v>
                </c:pt>
                <c:pt idx="1470">
                  <c:v>41.630001</c:v>
                </c:pt>
                <c:pt idx="1471">
                  <c:v>42.130001</c:v>
                </c:pt>
                <c:pt idx="1472">
                  <c:v>40.770000000000003</c:v>
                </c:pt>
                <c:pt idx="1473">
                  <c:v>41.650002000000001</c:v>
                </c:pt>
                <c:pt idx="1474">
                  <c:v>41.630001</c:v>
                </c:pt>
                <c:pt idx="1475">
                  <c:v>42.470001000000003</c:v>
                </c:pt>
                <c:pt idx="1476">
                  <c:v>42.59</c:v>
                </c:pt>
                <c:pt idx="1477">
                  <c:v>42.110000999999997</c:v>
                </c:pt>
                <c:pt idx="1478">
                  <c:v>42.310001</c:v>
                </c:pt>
                <c:pt idx="1479">
                  <c:v>42.099997999999999</c:v>
                </c:pt>
                <c:pt idx="1480">
                  <c:v>43.439999</c:v>
                </c:pt>
                <c:pt idx="1481">
                  <c:v>43.470001000000003</c:v>
                </c:pt>
                <c:pt idx="1482">
                  <c:v>42.759998000000003</c:v>
                </c:pt>
                <c:pt idx="1483">
                  <c:v>41.919998</c:v>
                </c:pt>
                <c:pt idx="1484">
                  <c:v>40.5</c:v>
                </c:pt>
                <c:pt idx="1485">
                  <c:v>40.909999999999997</c:v>
                </c:pt>
                <c:pt idx="1486">
                  <c:v>41.349997999999999</c:v>
                </c:pt>
                <c:pt idx="1487">
                  <c:v>41.380001</c:v>
                </c:pt>
                <c:pt idx="1488">
                  <c:v>41.009998000000003</c:v>
                </c:pt>
                <c:pt idx="1489">
                  <c:v>39.520000000000003</c:v>
                </c:pt>
                <c:pt idx="1490">
                  <c:v>39.369999</c:v>
                </c:pt>
                <c:pt idx="1491">
                  <c:v>38.93</c:v>
                </c:pt>
                <c:pt idx="1492">
                  <c:v>38.900002000000001</c:v>
                </c:pt>
                <c:pt idx="1493">
                  <c:v>38.360000999999997</c:v>
                </c:pt>
                <c:pt idx="1494">
                  <c:v>38.5</c:v>
                </c:pt>
                <c:pt idx="1495">
                  <c:v>38.729999999999997</c:v>
                </c:pt>
                <c:pt idx="1496">
                  <c:v>39.189999</c:v>
                </c:pt>
                <c:pt idx="1497">
                  <c:v>39.939999</c:v>
                </c:pt>
                <c:pt idx="1498">
                  <c:v>41.169998</c:v>
                </c:pt>
                <c:pt idx="1499">
                  <c:v>40.909999999999997</c:v>
                </c:pt>
                <c:pt idx="1500">
                  <c:v>40.919998</c:v>
                </c:pt>
                <c:pt idx="1501">
                  <c:v>41.34</c:v>
                </c:pt>
                <c:pt idx="1502">
                  <c:v>41.259998000000003</c:v>
                </c:pt>
                <c:pt idx="1503">
                  <c:v>40.009998000000003</c:v>
                </c:pt>
                <c:pt idx="1504">
                  <c:v>38.209999000000003</c:v>
                </c:pt>
                <c:pt idx="1505">
                  <c:v>37</c:v>
                </c:pt>
                <c:pt idx="1506">
                  <c:v>36.919998</c:v>
                </c:pt>
                <c:pt idx="1507">
                  <c:v>36.709999000000003</c:v>
                </c:pt>
                <c:pt idx="1508">
                  <c:v>35.970001000000003</c:v>
                </c:pt>
                <c:pt idx="1509">
                  <c:v>34.689999</c:v>
                </c:pt>
                <c:pt idx="1510">
                  <c:v>34.43</c:v>
                </c:pt>
                <c:pt idx="1511">
                  <c:v>34.580002</c:v>
                </c:pt>
                <c:pt idx="1512">
                  <c:v>33.209999000000003</c:v>
                </c:pt>
                <c:pt idx="1513">
                  <c:v>32.810001</c:v>
                </c:pt>
                <c:pt idx="1514">
                  <c:v>33.029998999999997</c:v>
                </c:pt>
                <c:pt idx="1515">
                  <c:v>32.939999</c:v>
                </c:pt>
                <c:pt idx="1516">
                  <c:v>33.770000000000003</c:v>
                </c:pt>
                <c:pt idx="1517">
                  <c:v>32.860000999999997</c:v>
                </c:pt>
                <c:pt idx="1518">
                  <c:v>31.33</c:v>
                </c:pt>
                <c:pt idx="1519">
                  <c:v>31.51</c:v>
                </c:pt>
                <c:pt idx="1520">
                  <c:v>32.119999</c:v>
                </c:pt>
                <c:pt idx="1521">
                  <c:v>32.639999000000003</c:v>
                </c:pt>
                <c:pt idx="1522">
                  <c:v>32.610000999999997</c:v>
                </c:pt>
                <c:pt idx="1523">
                  <c:v>32.150002000000001</c:v>
                </c:pt>
                <c:pt idx="1524">
                  <c:v>32.009998000000003</c:v>
                </c:pt>
                <c:pt idx="1525">
                  <c:v>31.73</c:v>
                </c:pt>
                <c:pt idx="1526">
                  <c:v>32.150002000000001</c:v>
                </c:pt>
                <c:pt idx="1527">
                  <c:v>32.169998</c:v>
                </c:pt>
                <c:pt idx="1528">
                  <c:v>31.51</c:v>
                </c:pt>
                <c:pt idx="1529">
                  <c:v>31.65</c:v>
                </c:pt>
                <c:pt idx="1530">
                  <c:v>31.91</c:v>
                </c:pt>
              </c:numCache>
            </c:numRef>
          </c:val>
          <c:smooth val="0"/>
          <c:extLst xmlns:c16r2="http://schemas.microsoft.com/office/drawing/2015/06/chart">
            <c:ext xmlns:c16="http://schemas.microsoft.com/office/drawing/2014/chart" uri="{C3380CC4-5D6E-409C-BE32-E72D297353CC}">
              <c16:uniqueId val="{00000002-011F-40C8-97EA-A1DB54D739DB}"/>
            </c:ext>
          </c:extLst>
        </c:ser>
        <c:dLbls>
          <c:showLegendKey val="0"/>
          <c:showVal val="0"/>
          <c:showCatName val="0"/>
          <c:showSerName val="0"/>
          <c:showPercent val="0"/>
          <c:showBubbleSize val="0"/>
        </c:dLbls>
        <c:smooth val="0"/>
        <c:axId val="-627209728"/>
        <c:axId val="-627193952"/>
      </c:lineChart>
      <c:dateAx>
        <c:axId val="-62720972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193952"/>
        <c:crosses val="autoZero"/>
        <c:auto val="1"/>
        <c:lblOffset val="100"/>
        <c:baseTimeUnit val="days"/>
      </c:dateAx>
      <c:valAx>
        <c:axId val="-627193952"/>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9728"/>
        <c:crosses val="autoZero"/>
        <c:crossBetween val="between"/>
      </c:valAx>
      <c:spPr>
        <a:noFill/>
        <a:ln>
          <a:solidFill>
            <a:schemeClr val="tx1"/>
          </a:solid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defRPr>
            </a:pPr>
            <a:r>
              <a: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rPr>
              <a:t>Dollar</a:t>
            </a:r>
          </a:p>
        </c:rich>
      </c:tx>
      <c:layout>
        <c:manualLayout>
          <c:xMode val="edge"/>
          <c:yMode val="edge"/>
          <c:x val="1.0703130626306919E-2"/>
          <c:y val="1.423941882241875E-2"/>
        </c:manualLayout>
      </c:layout>
      <c:overlay val="0"/>
      <c:spPr>
        <a:noFill/>
        <a:ln>
          <a:noFill/>
        </a:ln>
        <a:effectLst/>
      </c:spPr>
      <c:txPr>
        <a:bodyPr rot="0" spcFirstLastPara="1" vertOverflow="ellipsis" vert="horz" wrap="square" anchor="ctr" anchorCtr="1"/>
        <a:lstStyle/>
        <a:p>
          <a:pPr>
            <a:defRPr lang="en-US" altLang="zh-CN" sz="1862" b="0" i="0" u="none" strike="noStrike" kern="1200" spc="0" baseline="0" dirty="0">
              <a:solidFill>
                <a:schemeClr val="accent6">
                  <a:lumMod val="5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3"/>
          <c:order val="0"/>
          <c:tx>
            <c:strRef>
              <c:f>Sheet1!$F$1</c:f>
              <c:strCache>
                <c:ptCount val="1"/>
                <c:pt idx="0">
                  <c:v>Oil Price</c:v>
                </c:pt>
              </c:strCache>
            </c:strRef>
          </c:tx>
          <c:spPr>
            <a:ln w="28575" cap="rnd">
              <a:solidFill>
                <a:srgbClr val="FFC00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Sheet1!$F$2:$F$1532</c:f>
              <c:numCache>
                <c:formatCode>0.00</c:formatCode>
                <c:ptCount val="1531"/>
                <c:pt idx="0">
                  <c:v>86.19</c:v>
                </c:pt>
                <c:pt idx="1">
                  <c:v>82.73</c:v>
                </c:pt>
                <c:pt idx="2">
                  <c:v>80</c:v>
                </c:pt>
                <c:pt idx="3">
                  <c:v>77.180000000000007</c:v>
                </c:pt>
                <c:pt idx="4">
                  <c:v>75.099999999999994</c:v>
                </c:pt>
                <c:pt idx="5">
                  <c:v>76.89</c:v>
                </c:pt>
                <c:pt idx="6">
                  <c:v>76.37</c:v>
                </c:pt>
                <c:pt idx="7">
                  <c:v>75.650000000000006</c:v>
                </c:pt>
                <c:pt idx="8">
                  <c:v>74.38</c:v>
                </c:pt>
                <c:pt idx="9">
                  <c:v>71.61</c:v>
                </c:pt>
                <c:pt idx="10">
                  <c:v>70.08</c:v>
                </c:pt>
                <c:pt idx="11">
                  <c:v>69.38</c:v>
                </c:pt>
                <c:pt idx="12">
                  <c:v>69.91</c:v>
                </c:pt>
                <c:pt idx="13">
                  <c:v>68.28</c:v>
                </c:pt>
                <c:pt idx="14">
                  <c:v>68.03</c:v>
                </c:pt>
                <c:pt idx="15">
                  <c:v>68.23</c:v>
                </c:pt>
                <c:pt idx="16">
                  <c:v>64.78</c:v>
                </c:pt>
                <c:pt idx="17">
                  <c:v>71.52</c:v>
                </c:pt>
                <c:pt idx="18">
                  <c:v>74.56</c:v>
                </c:pt>
                <c:pt idx="19">
                  <c:v>74</c:v>
                </c:pt>
                <c:pt idx="20">
                  <c:v>72.7</c:v>
                </c:pt>
                <c:pt idx="21">
                  <c:v>72.88</c:v>
                </c:pt>
                <c:pt idx="22">
                  <c:v>74.62</c:v>
                </c:pt>
                <c:pt idx="23">
                  <c:v>71.430000000000007</c:v>
                </c:pt>
                <c:pt idx="24">
                  <c:v>71.55</c:v>
                </c:pt>
                <c:pt idx="25">
                  <c:v>71.88</c:v>
                </c:pt>
                <c:pt idx="26">
                  <c:v>74.38</c:v>
                </c:pt>
                <c:pt idx="27">
                  <c:v>75.48</c:v>
                </c:pt>
                <c:pt idx="28">
                  <c:v>73.89</c:v>
                </c:pt>
                <c:pt idx="29">
                  <c:v>74.989999999999995</c:v>
                </c:pt>
                <c:pt idx="30">
                  <c:v>76.84</c:v>
                </c:pt>
                <c:pt idx="31">
                  <c:v>77.67</c:v>
                </c:pt>
                <c:pt idx="32">
                  <c:v>76.819999999999993</c:v>
                </c:pt>
                <c:pt idx="33">
                  <c:v>77.180000000000007</c:v>
                </c:pt>
                <c:pt idx="34">
                  <c:v>77.84</c:v>
                </c:pt>
                <c:pt idx="35">
                  <c:v>77.150000000000006</c:v>
                </c:pt>
                <c:pt idx="36">
                  <c:v>75.900000000000006</c:v>
                </c:pt>
                <c:pt idx="37">
                  <c:v>75.959999999999994</c:v>
                </c:pt>
                <c:pt idx="38">
                  <c:v>78.45</c:v>
                </c:pt>
                <c:pt idx="39">
                  <c:v>78.260000000000005</c:v>
                </c:pt>
                <c:pt idx="40">
                  <c:v>75.930000000000007</c:v>
                </c:pt>
                <c:pt idx="41">
                  <c:v>75.59</c:v>
                </c:pt>
                <c:pt idx="42">
                  <c:v>72.95</c:v>
                </c:pt>
                <c:pt idx="43">
                  <c:v>72.06</c:v>
                </c:pt>
                <c:pt idx="44">
                  <c:v>71.959999999999994</c:v>
                </c:pt>
                <c:pt idx="45">
                  <c:v>74.05</c:v>
                </c:pt>
                <c:pt idx="46">
                  <c:v>75.459999999999994</c:v>
                </c:pt>
                <c:pt idx="47">
                  <c:v>76.08</c:v>
                </c:pt>
                <c:pt idx="48">
                  <c:v>74.930000000000007</c:v>
                </c:pt>
                <c:pt idx="49">
                  <c:v>77.16</c:v>
                </c:pt>
                <c:pt idx="50">
                  <c:v>77.02</c:v>
                </c:pt>
                <c:pt idx="51">
                  <c:v>76.67</c:v>
                </c:pt>
                <c:pt idx="52">
                  <c:v>75.959999999999994</c:v>
                </c:pt>
                <c:pt idx="53">
                  <c:v>76.53</c:v>
                </c:pt>
                <c:pt idx="54">
                  <c:v>77.319999999999993</c:v>
                </c:pt>
                <c:pt idx="55">
                  <c:v>76.27</c:v>
                </c:pt>
                <c:pt idx="56">
                  <c:v>79.010000000000005</c:v>
                </c:pt>
                <c:pt idx="57">
                  <c:v>78.680000000000007</c:v>
                </c:pt>
                <c:pt idx="58">
                  <c:v>78.930000000000007</c:v>
                </c:pt>
                <c:pt idx="59">
                  <c:v>77.459999999999994</c:v>
                </c:pt>
                <c:pt idx="60">
                  <c:v>77.06</c:v>
                </c:pt>
                <c:pt idx="61">
                  <c:v>78.3</c:v>
                </c:pt>
                <c:pt idx="62">
                  <c:v>78.849999999999994</c:v>
                </c:pt>
                <c:pt idx="63">
                  <c:v>81.25</c:v>
                </c:pt>
                <c:pt idx="64">
                  <c:v>82.52</c:v>
                </c:pt>
                <c:pt idx="65">
                  <c:v>82.49</c:v>
                </c:pt>
                <c:pt idx="66">
                  <c:v>82</c:v>
                </c:pt>
                <c:pt idx="67">
                  <c:v>80.67</c:v>
                </c:pt>
                <c:pt idx="68">
                  <c:v>81.459999999999994</c:v>
                </c:pt>
                <c:pt idx="69">
                  <c:v>80.239999999999995</c:v>
                </c:pt>
                <c:pt idx="70">
                  <c:v>78.09</c:v>
                </c:pt>
                <c:pt idx="71">
                  <c:v>75.680000000000007</c:v>
                </c:pt>
                <c:pt idx="72">
                  <c:v>75.39</c:v>
                </c:pt>
                <c:pt idx="73">
                  <c:v>75.17</c:v>
                </c:pt>
                <c:pt idx="74">
                  <c:v>75.760000000000005</c:v>
                </c:pt>
                <c:pt idx="75">
                  <c:v>75.39</c:v>
                </c:pt>
                <c:pt idx="76">
                  <c:v>74.45</c:v>
                </c:pt>
                <c:pt idx="77">
                  <c:v>73.45</c:v>
                </c:pt>
                <c:pt idx="78">
                  <c:v>72.709999999999994</c:v>
                </c:pt>
                <c:pt idx="79">
                  <c:v>71.239999999999995</c:v>
                </c:pt>
                <c:pt idx="80">
                  <c:v>72.069999999999993</c:v>
                </c:pt>
                <c:pt idx="81">
                  <c:v>73.36</c:v>
                </c:pt>
                <c:pt idx="82">
                  <c:v>75.17</c:v>
                </c:pt>
                <c:pt idx="83">
                  <c:v>74.69</c:v>
                </c:pt>
                <c:pt idx="84">
                  <c:v>71.930000000000007</c:v>
                </c:pt>
                <c:pt idx="85">
                  <c:v>73.97</c:v>
                </c:pt>
                <c:pt idx="86">
                  <c:v>74.989999999999995</c:v>
                </c:pt>
                <c:pt idx="87">
                  <c:v>74.52</c:v>
                </c:pt>
                <c:pt idx="88">
                  <c:v>73.98</c:v>
                </c:pt>
                <c:pt idx="89">
                  <c:v>74.650000000000006</c:v>
                </c:pt>
                <c:pt idx="90">
                  <c:v>74.25</c:v>
                </c:pt>
                <c:pt idx="91">
                  <c:v>76.400000000000006</c:v>
                </c:pt>
                <c:pt idx="92">
                  <c:v>77.17</c:v>
                </c:pt>
                <c:pt idx="93">
                  <c:v>76.78</c:v>
                </c:pt>
                <c:pt idx="94">
                  <c:v>75.92</c:v>
                </c:pt>
                <c:pt idx="95">
                  <c:v>74.58</c:v>
                </c:pt>
                <c:pt idx="96">
                  <c:v>73.63</c:v>
                </c:pt>
                <c:pt idx="97">
                  <c:v>74.81</c:v>
                </c:pt>
                <c:pt idx="98">
                  <c:v>72.959999999999994</c:v>
                </c:pt>
                <c:pt idx="99">
                  <c:v>72.98</c:v>
                </c:pt>
                <c:pt idx="100">
                  <c:v>73.400000000000006</c:v>
                </c:pt>
                <c:pt idx="101">
                  <c:v>74.63</c:v>
                </c:pt>
                <c:pt idx="102">
                  <c:v>76.510000000000005</c:v>
                </c:pt>
                <c:pt idx="103">
                  <c:v>76.150000000000006</c:v>
                </c:pt>
                <c:pt idx="104">
                  <c:v>77.849999999999994</c:v>
                </c:pt>
                <c:pt idx="105">
                  <c:v>79.95</c:v>
                </c:pt>
                <c:pt idx="106">
                  <c:v>81.569999999999993</c:v>
                </c:pt>
                <c:pt idx="107">
                  <c:v>81.430000000000007</c:v>
                </c:pt>
                <c:pt idx="108">
                  <c:v>82.83</c:v>
                </c:pt>
                <c:pt idx="109">
                  <c:v>83.21</c:v>
                </c:pt>
                <c:pt idx="110">
                  <c:v>81.34</c:v>
                </c:pt>
                <c:pt idx="111">
                  <c:v>82.66</c:v>
                </c:pt>
                <c:pt idx="112">
                  <c:v>82.18</c:v>
                </c:pt>
                <c:pt idx="113">
                  <c:v>81.67</c:v>
                </c:pt>
                <c:pt idx="114">
                  <c:v>83.03</c:v>
                </c:pt>
                <c:pt idx="115">
                  <c:v>82.71</c:v>
                </c:pt>
                <c:pt idx="116">
                  <c:v>81.23</c:v>
                </c:pt>
                <c:pt idx="117">
                  <c:v>83.06</c:v>
                </c:pt>
                <c:pt idx="118">
                  <c:v>79.569999999999993</c:v>
                </c:pt>
                <c:pt idx="119">
                  <c:v>81.93</c:v>
                </c:pt>
                <c:pt idx="120">
                  <c:v>80.03</c:v>
                </c:pt>
                <c:pt idx="121">
                  <c:v>81.150000000000006</c:v>
                </c:pt>
                <c:pt idx="122">
                  <c:v>82</c:v>
                </c:pt>
                <c:pt idx="123">
                  <c:v>82.6</c:v>
                </c:pt>
                <c:pt idx="124">
                  <c:v>81.900000000000006</c:v>
                </c:pt>
                <c:pt idx="125">
                  <c:v>82.2</c:v>
                </c:pt>
                <c:pt idx="126">
                  <c:v>81.45</c:v>
                </c:pt>
                <c:pt idx="127">
                  <c:v>82.94</c:v>
                </c:pt>
                <c:pt idx="128">
                  <c:v>83.91</c:v>
                </c:pt>
                <c:pt idx="129">
                  <c:v>84.45</c:v>
                </c:pt>
                <c:pt idx="130">
                  <c:v>86.49</c:v>
                </c:pt>
                <c:pt idx="131">
                  <c:v>86.85</c:v>
                </c:pt>
                <c:pt idx="132">
                  <c:v>87.07</c:v>
                </c:pt>
                <c:pt idx="133">
                  <c:v>87.04</c:v>
                </c:pt>
                <c:pt idx="134">
                  <c:v>87.77</c:v>
                </c:pt>
                <c:pt idx="135">
                  <c:v>87.77</c:v>
                </c:pt>
                <c:pt idx="136">
                  <c:v>84.89</c:v>
                </c:pt>
                <c:pt idx="137">
                  <c:v>84.88</c:v>
                </c:pt>
                <c:pt idx="138">
                  <c:v>82.33</c:v>
                </c:pt>
                <c:pt idx="139">
                  <c:v>80.430000000000007</c:v>
                </c:pt>
                <c:pt idx="140">
                  <c:v>81.88</c:v>
                </c:pt>
                <c:pt idx="141">
                  <c:v>81.650000000000006</c:v>
                </c:pt>
                <c:pt idx="142">
                  <c:v>81.239999999999995</c:v>
                </c:pt>
                <c:pt idx="143">
                  <c:v>80.790000000000006</c:v>
                </c:pt>
                <c:pt idx="144">
                  <c:v>83.21</c:v>
                </c:pt>
                <c:pt idx="145">
                  <c:v>83.87</c:v>
                </c:pt>
                <c:pt idx="146">
                  <c:v>85.73</c:v>
                </c:pt>
                <c:pt idx="147">
                  <c:v>84.12</c:v>
                </c:pt>
                <c:pt idx="148">
                  <c:v>86.75</c:v>
                </c:pt>
                <c:pt idx="149">
                  <c:v>87.98</c:v>
                </c:pt>
                <c:pt idx="150">
                  <c:v>89.18</c:v>
                </c:pt>
                <c:pt idx="151">
                  <c:v>89.33</c:v>
                </c:pt>
                <c:pt idx="152">
                  <c:v>88.69</c:v>
                </c:pt>
                <c:pt idx="153">
                  <c:v>88.3</c:v>
                </c:pt>
                <c:pt idx="154">
                  <c:v>88.35</c:v>
                </c:pt>
                <c:pt idx="155">
                  <c:v>87.81</c:v>
                </c:pt>
                <c:pt idx="156">
                  <c:v>88.62</c:v>
                </c:pt>
                <c:pt idx="157">
                  <c:v>88.33</c:v>
                </c:pt>
                <c:pt idx="158">
                  <c:v>88.66</c:v>
                </c:pt>
                <c:pt idx="159">
                  <c:v>87.71</c:v>
                </c:pt>
                <c:pt idx="160">
                  <c:v>88.02</c:v>
                </c:pt>
                <c:pt idx="161">
                  <c:v>88.68</c:v>
                </c:pt>
                <c:pt idx="162">
                  <c:v>89.3</c:v>
                </c:pt>
                <c:pt idx="163">
                  <c:v>89.83</c:v>
                </c:pt>
                <c:pt idx="164">
                  <c:v>90.84</c:v>
                </c:pt>
                <c:pt idx="165">
                  <c:v>90.99</c:v>
                </c:pt>
                <c:pt idx="166">
                  <c:v>91.48</c:v>
                </c:pt>
                <c:pt idx="167">
                  <c:v>91.13</c:v>
                </c:pt>
                <c:pt idx="168">
                  <c:v>89.85</c:v>
                </c:pt>
                <c:pt idx="169">
                  <c:v>91.38</c:v>
                </c:pt>
                <c:pt idx="170">
                  <c:v>91.59</c:v>
                </c:pt>
                <c:pt idx="171">
                  <c:v>89.39</c:v>
                </c:pt>
                <c:pt idx="172">
                  <c:v>90.3</c:v>
                </c:pt>
                <c:pt idx="173">
                  <c:v>88.37</c:v>
                </c:pt>
                <c:pt idx="174">
                  <c:v>88.07</c:v>
                </c:pt>
                <c:pt idx="175">
                  <c:v>89.24</c:v>
                </c:pt>
                <c:pt idx="176">
                  <c:v>91.11</c:v>
                </c:pt>
                <c:pt idx="177">
                  <c:v>91.85</c:v>
                </c:pt>
                <c:pt idx="178">
                  <c:v>91.39</c:v>
                </c:pt>
                <c:pt idx="179">
                  <c:v>91.53</c:v>
                </c:pt>
                <c:pt idx="180">
                  <c:v>91.38</c:v>
                </c:pt>
                <c:pt idx="181">
                  <c:v>90.85</c:v>
                </c:pt>
                <c:pt idx="182">
                  <c:v>88.56</c:v>
                </c:pt>
                <c:pt idx="183">
                  <c:v>88.22</c:v>
                </c:pt>
                <c:pt idx="184">
                  <c:v>86.74</c:v>
                </c:pt>
                <c:pt idx="185">
                  <c:v>85.08</c:v>
                </c:pt>
                <c:pt idx="186">
                  <c:v>86.15</c:v>
                </c:pt>
                <c:pt idx="187">
                  <c:v>84.45</c:v>
                </c:pt>
                <c:pt idx="188">
                  <c:v>88.15</c:v>
                </c:pt>
                <c:pt idx="189">
                  <c:v>90.99</c:v>
                </c:pt>
                <c:pt idx="190">
                  <c:v>89.54</c:v>
                </c:pt>
                <c:pt idx="191">
                  <c:v>89.78</c:v>
                </c:pt>
                <c:pt idx="192">
                  <c:v>89.42</c:v>
                </c:pt>
                <c:pt idx="193">
                  <c:v>87.87</c:v>
                </c:pt>
                <c:pt idx="194">
                  <c:v>86.3</c:v>
                </c:pt>
                <c:pt idx="195">
                  <c:v>85.85</c:v>
                </c:pt>
                <c:pt idx="196">
                  <c:v>85.59</c:v>
                </c:pt>
                <c:pt idx="197">
                  <c:v>85.44</c:v>
                </c:pt>
                <c:pt idx="198">
                  <c:v>84.39</c:v>
                </c:pt>
                <c:pt idx="199">
                  <c:v>83.66</c:v>
                </c:pt>
                <c:pt idx="200">
                  <c:v>83.13</c:v>
                </c:pt>
                <c:pt idx="201">
                  <c:v>83.8</c:v>
                </c:pt>
                <c:pt idx="202">
                  <c:v>85.05</c:v>
                </c:pt>
                <c:pt idx="203">
                  <c:v>85.03</c:v>
                </c:pt>
                <c:pt idx="204">
                  <c:v>92.65</c:v>
                </c:pt>
                <c:pt idx="205">
                  <c:v>96.04</c:v>
                </c:pt>
                <c:pt idx="206">
                  <c:v>95.83</c:v>
                </c:pt>
                <c:pt idx="207">
                  <c:v>96.52</c:v>
                </c:pt>
                <c:pt idx="208">
                  <c:v>97.1</c:v>
                </c:pt>
                <c:pt idx="209">
                  <c:v>99.63</c:v>
                </c:pt>
                <c:pt idx="210">
                  <c:v>102.27</c:v>
                </c:pt>
                <c:pt idx="211">
                  <c:v>101.92</c:v>
                </c:pt>
                <c:pt idx="212">
                  <c:v>104.34</c:v>
                </c:pt>
                <c:pt idx="213">
                  <c:v>105.37</c:v>
                </c:pt>
                <c:pt idx="214">
                  <c:v>105.06</c:v>
                </c:pt>
                <c:pt idx="215">
                  <c:v>104.39</c:v>
                </c:pt>
                <c:pt idx="216">
                  <c:v>102.73</c:v>
                </c:pt>
                <c:pt idx="217">
                  <c:v>101.14</c:v>
                </c:pt>
                <c:pt idx="218">
                  <c:v>101.2</c:v>
                </c:pt>
                <c:pt idx="219">
                  <c:v>97.23</c:v>
                </c:pt>
                <c:pt idx="220">
                  <c:v>97.99</c:v>
                </c:pt>
                <c:pt idx="221">
                  <c:v>101.47</c:v>
                </c:pt>
                <c:pt idx="222">
                  <c:v>101.06</c:v>
                </c:pt>
                <c:pt idx="223">
                  <c:v>102.36</c:v>
                </c:pt>
                <c:pt idx="224">
                  <c:v>104.53</c:v>
                </c:pt>
                <c:pt idx="225">
                  <c:v>105.21</c:v>
                </c:pt>
                <c:pt idx="226">
                  <c:v>105.04</c:v>
                </c:pt>
                <c:pt idx="227">
                  <c:v>104.89</c:v>
                </c:pt>
                <c:pt idx="228">
                  <c:v>103.54</c:v>
                </c:pt>
                <c:pt idx="229">
                  <c:v>104.34</c:v>
                </c:pt>
                <c:pt idx="230">
                  <c:v>103.8</c:v>
                </c:pt>
                <c:pt idx="231">
                  <c:v>106.19</c:v>
                </c:pt>
                <c:pt idx="232">
                  <c:v>107.55</c:v>
                </c:pt>
                <c:pt idx="233">
                  <c:v>108.14</c:v>
                </c:pt>
                <c:pt idx="234">
                  <c:v>107.82</c:v>
                </c:pt>
                <c:pt idx="235">
                  <c:v>108.38</c:v>
                </c:pt>
                <c:pt idx="236">
                  <c:v>109.82</c:v>
                </c:pt>
                <c:pt idx="237">
                  <c:v>112.27</c:v>
                </c:pt>
                <c:pt idx="238">
                  <c:v>109.5</c:v>
                </c:pt>
                <c:pt idx="239">
                  <c:v>105.75</c:v>
                </c:pt>
                <c:pt idx="240">
                  <c:v>106.6</c:v>
                </c:pt>
                <c:pt idx="241">
                  <c:v>107.73</c:v>
                </c:pt>
                <c:pt idx="242">
                  <c:v>109.17</c:v>
                </c:pt>
                <c:pt idx="243">
                  <c:v>106.7</c:v>
                </c:pt>
                <c:pt idx="244">
                  <c:v>107.18</c:v>
                </c:pt>
                <c:pt idx="245">
                  <c:v>110.84</c:v>
                </c:pt>
                <c:pt idx="246">
                  <c:v>111.72</c:v>
                </c:pt>
                <c:pt idx="247">
                  <c:v>111.68</c:v>
                </c:pt>
                <c:pt idx="248">
                  <c:v>111.72</c:v>
                </c:pt>
                <c:pt idx="249">
                  <c:v>112.31</c:v>
                </c:pt>
                <c:pt idx="250">
                  <c:v>112.38</c:v>
                </c:pt>
                <c:pt idx="251">
                  <c:v>113.39</c:v>
                </c:pt>
                <c:pt idx="252">
                  <c:v>113.03</c:v>
                </c:pt>
                <c:pt idx="253">
                  <c:v>110.6</c:v>
                </c:pt>
                <c:pt idx="254">
                  <c:v>108.79</c:v>
                </c:pt>
                <c:pt idx="255">
                  <c:v>99.89</c:v>
                </c:pt>
                <c:pt idx="256">
                  <c:v>96.87</c:v>
                </c:pt>
                <c:pt idx="257">
                  <c:v>100.32</c:v>
                </c:pt>
                <c:pt idx="258">
                  <c:v>103.39</c:v>
                </c:pt>
                <c:pt idx="259">
                  <c:v>97.88</c:v>
                </c:pt>
                <c:pt idx="260">
                  <c:v>98.53</c:v>
                </c:pt>
                <c:pt idx="261">
                  <c:v>99.21</c:v>
                </c:pt>
                <c:pt idx="262">
                  <c:v>96.91</c:v>
                </c:pt>
                <c:pt idx="263">
                  <c:v>96.4</c:v>
                </c:pt>
                <c:pt idx="264">
                  <c:v>99.52</c:v>
                </c:pt>
                <c:pt idx="265">
                  <c:v>97.99</c:v>
                </c:pt>
                <c:pt idx="266">
                  <c:v>99.15</c:v>
                </c:pt>
                <c:pt idx="267">
                  <c:v>97.06</c:v>
                </c:pt>
                <c:pt idx="268">
                  <c:v>99.13</c:v>
                </c:pt>
                <c:pt idx="269">
                  <c:v>100.78</c:v>
                </c:pt>
                <c:pt idx="270">
                  <c:v>100.18</c:v>
                </c:pt>
                <c:pt idx="271">
                  <c:v>100.58</c:v>
                </c:pt>
                <c:pt idx="272">
                  <c:v>102.7</c:v>
                </c:pt>
                <c:pt idx="273">
                  <c:v>100.3</c:v>
                </c:pt>
                <c:pt idx="274">
                  <c:v>100.41</c:v>
                </c:pt>
                <c:pt idx="275">
                  <c:v>100.28</c:v>
                </c:pt>
                <c:pt idx="276">
                  <c:v>99.07</c:v>
                </c:pt>
                <c:pt idx="277">
                  <c:v>99.18</c:v>
                </c:pt>
                <c:pt idx="278">
                  <c:v>100.77</c:v>
                </c:pt>
                <c:pt idx="279">
                  <c:v>101.95</c:v>
                </c:pt>
                <c:pt idx="280">
                  <c:v>99.3</c:v>
                </c:pt>
                <c:pt idx="281">
                  <c:v>97.2</c:v>
                </c:pt>
                <c:pt idx="282">
                  <c:v>99.37</c:v>
                </c:pt>
                <c:pt idx="283">
                  <c:v>94.83</c:v>
                </c:pt>
                <c:pt idx="284">
                  <c:v>94.95</c:v>
                </c:pt>
                <c:pt idx="285">
                  <c:v>93.02</c:v>
                </c:pt>
                <c:pt idx="286">
                  <c:v>93.23</c:v>
                </c:pt>
                <c:pt idx="287">
                  <c:v>93.7</c:v>
                </c:pt>
                <c:pt idx="288">
                  <c:v>94.96</c:v>
                </c:pt>
                <c:pt idx="289">
                  <c:v>90.7</c:v>
                </c:pt>
                <c:pt idx="290">
                  <c:v>90.89</c:v>
                </c:pt>
                <c:pt idx="291">
                  <c:v>90.65</c:v>
                </c:pt>
                <c:pt idx="292">
                  <c:v>92.9</c:v>
                </c:pt>
                <c:pt idx="293">
                  <c:v>94.85</c:v>
                </c:pt>
                <c:pt idx="294">
                  <c:v>95.3</c:v>
                </c:pt>
                <c:pt idx="295">
                  <c:v>94.81</c:v>
                </c:pt>
                <c:pt idx="296">
                  <c:v>96.92</c:v>
                </c:pt>
                <c:pt idx="297">
                  <c:v>96.67</c:v>
                </c:pt>
                <c:pt idx="298">
                  <c:v>98.7</c:v>
                </c:pt>
                <c:pt idx="299">
                  <c:v>96.2</c:v>
                </c:pt>
                <c:pt idx="300">
                  <c:v>95.16</c:v>
                </c:pt>
                <c:pt idx="301">
                  <c:v>97.41</c:v>
                </c:pt>
                <c:pt idx="302">
                  <c:v>98.04</c:v>
                </c:pt>
                <c:pt idx="303">
                  <c:v>95.75</c:v>
                </c:pt>
                <c:pt idx="304">
                  <c:v>97.24</c:v>
                </c:pt>
                <c:pt idx="305">
                  <c:v>95.94</c:v>
                </c:pt>
                <c:pt idx="306">
                  <c:v>97.49</c:v>
                </c:pt>
                <c:pt idx="307">
                  <c:v>98.11</c:v>
                </c:pt>
                <c:pt idx="308">
                  <c:v>98.96</c:v>
                </c:pt>
                <c:pt idx="309">
                  <c:v>99.53</c:v>
                </c:pt>
                <c:pt idx="310">
                  <c:v>98.97</c:v>
                </c:pt>
                <c:pt idx="311">
                  <c:v>99.61</c:v>
                </c:pt>
                <c:pt idx="312">
                  <c:v>97.4</c:v>
                </c:pt>
                <c:pt idx="313">
                  <c:v>97.48</c:v>
                </c:pt>
                <c:pt idx="314">
                  <c:v>95.68</c:v>
                </c:pt>
                <c:pt idx="315">
                  <c:v>94.98</c:v>
                </c:pt>
                <c:pt idx="316">
                  <c:v>93.78</c:v>
                </c:pt>
                <c:pt idx="317">
                  <c:v>91.87</c:v>
                </c:pt>
                <c:pt idx="318">
                  <c:v>86.75</c:v>
                </c:pt>
                <c:pt idx="319">
                  <c:v>86.89</c:v>
                </c:pt>
                <c:pt idx="320">
                  <c:v>81.27</c:v>
                </c:pt>
                <c:pt idx="321">
                  <c:v>79.319999999999993</c:v>
                </c:pt>
                <c:pt idx="322">
                  <c:v>83.05</c:v>
                </c:pt>
                <c:pt idx="323">
                  <c:v>85.48</c:v>
                </c:pt>
                <c:pt idx="324">
                  <c:v>85.19</c:v>
                </c:pt>
                <c:pt idx="325">
                  <c:v>87.88</c:v>
                </c:pt>
                <c:pt idx="326">
                  <c:v>86.65</c:v>
                </c:pt>
                <c:pt idx="327">
                  <c:v>87.58</c:v>
                </c:pt>
                <c:pt idx="328">
                  <c:v>82.38</c:v>
                </c:pt>
                <c:pt idx="329">
                  <c:v>82.33</c:v>
                </c:pt>
                <c:pt idx="330">
                  <c:v>84.42</c:v>
                </c:pt>
                <c:pt idx="331">
                  <c:v>85.35</c:v>
                </c:pt>
                <c:pt idx="332">
                  <c:v>84.99</c:v>
                </c:pt>
                <c:pt idx="333">
                  <c:v>85.15</c:v>
                </c:pt>
                <c:pt idx="334">
                  <c:v>85.37</c:v>
                </c:pt>
                <c:pt idx="335">
                  <c:v>87.27</c:v>
                </c:pt>
                <c:pt idx="336">
                  <c:v>88.9</c:v>
                </c:pt>
                <c:pt idx="337">
                  <c:v>88.81</c:v>
                </c:pt>
                <c:pt idx="338">
                  <c:v>88.93</c:v>
                </c:pt>
                <c:pt idx="339">
                  <c:v>86.45</c:v>
                </c:pt>
                <c:pt idx="340">
                  <c:v>85.99</c:v>
                </c:pt>
                <c:pt idx="341">
                  <c:v>89.34</c:v>
                </c:pt>
                <c:pt idx="342">
                  <c:v>89.05</c:v>
                </c:pt>
                <c:pt idx="343">
                  <c:v>87.24</c:v>
                </c:pt>
                <c:pt idx="344">
                  <c:v>88.19</c:v>
                </c:pt>
                <c:pt idx="345">
                  <c:v>90.21</c:v>
                </c:pt>
                <c:pt idx="346">
                  <c:v>88.91</c:v>
                </c:pt>
                <c:pt idx="347">
                  <c:v>89.4</c:v>
                </c:pt>
                <c:pt idx="348">
                  <c:v>87.96</c:v>
                </c:pt>
                <c:pt idx="349">
                  <c:v>85.7</c:v>
                </c:pt>
                <c:pt idx="350">
                  <c:v>86.92</c:v>
                </c:pt>
                <c:pt idx="351">
                  <c:v>85.77</c:v>
                </c:pt>
                <c:pt idx="352">
                  <c:v>80.290000000000006</c:v>
                </c:pt>
                <c:pt idx="353">
                  <c:v>79.58</c:v>
                </c:pt>
                <c:pt idx="354">
                  <c:v>79.97</c:v>
                </c:pt>
                <c:pt idx="355">
                  <c:v>84.18</c:v>
                </c:pt>
                <c:pt idx="356">
                  <c:v>80.94</c:v>
                </c:pt>
                <c:pt idx="357">
                  <c:v>81.87</c:v>
                </c:pt>
                <c:pt idx="358">
                  <c:v>78.930000000000007</c:v>
                </c:pt>
                <c:pt idx="359">
                  <c:v>77.34</c:v>
                </c:pt>
                <c:pt idx="360">
                  <c:v>75.400000000000006</c:v>
                </c:pt>
                <c:pt idx="361">
                  <c:v>79.41</c:v>
                </c:pt>
                <c:pt idx="362">
                  <c:v>82.32</c:v>
                </c:pt>
                <c:pt idx="363">
                  <c:v>82.7</c:v>
                </c:pt>
                <c:pt idx="364">
                  <c:v>85.14</c:v>
                </c:pt>
                <c:pt idx="365">
                  <c:v>85.54</c:v>
                </c:pt>
                <c:pt idx="366">
                  <c:v>85.3</c:v>
                </c:pt>
                <c:pt idx="367">
                  <c:v>83.96</c:v>
                </c:pt>
                <c:pt idx="368">
                  <c:v>86.8</c:v>
                </c:pt>
                <c:pt idx="369">
                  <c:v>86.38</c:v>
                </c:pt>
                <c:pt idx="370">
                  <c:v>88.34</c:v>
                </c:pt>
                <c:pt idx="371">
                  <c:v>86.11</c:v>
                </c:pt>
                <c:pt idx="372">
                  <c:v>86.07</c:v>
                </c:pt>
                <c:pt idx="373">
                  <c:v>87.19</c:v>
                </c:pt>
                <c:pt idx="374">
                  <c:v>91.12</c:v>
                </c:pt>
                <c:pt idx="375">
                  <c:v>92.98</c:v>
                </c:pt>
                <c:pt idx="376">
                  <c:v>90.2</c:v>
                </c:pt>
                <c:pt idx="377">
                  <c:v>93.96</c:v>
                </c:pt>
                <c:pt idx="378">
                  <c:v>93.32</c:v>
                </c:pt>
                <c:pt idx="379">
                  <c:v>93.19</c:v>
                </c:pt>
                <c:pt idx="380">
                  <c:v>92.19</c:v>
                </c:pt>
                <c:pt idx="381">
                  <c:v>92.51</c:v>
                </c:pt>
                <c:pt idx="382">
                  <c:v>94.07</c:v>
                </c:pt>
                <c:pt idx="383">
                  <c:v>94.26</c:v>
                </c:pt>
                <c:pt idx="384">
                  <c:v>95.52</c:v>
                </c:pt>
                <c:pt idx="385">
                  <c:v>96.8</c:v>
                </c:pt>
                <c:pt idx="386">
                  <c:v>95.74</c:v>
                </c:pt>
                <c:pt idx="387">
                  <c:v>97.78</c:v>
                </c:pt>
                <c:pt idx="388">
                  <c:v>98.99</c:v>
                </c:pt>
                <c:pt idx="389">
                  <c:v>98.14</c:v>
                </c:pt>
                <c:pt idx="390">
                  <c:v>99.37</c:v>
                </c:pt>
                <c:pt idx="391">
                  <c:v>102.59</c:v>
                </c:pt>
                <c:pt idx="392">
                  <c:v>98.82</c:v>
                </c:pt>
                <c:pt idx="393">
                  <c:v>97.67</c:v>
                </c:pt>
                <c:pt idx="394">
                  <c:v>96.73</c:v>
                </c:pt>
                <c:pt idx="395">
                  <c:v>97.76</c:v>
                </c:pt>
                <c:pt idx="396">
                  <c:v>96.16</c:v>
                </c:pt>
                <c:pt idx="397">
                  <c:v>96.91</c:v>
                </c:pt>
                <c:pt idx="398">
                  <c:v>98.21</c:v>
                </c:pt>
                <c:pt idx="399">
                  <c:v>99.79</c:v>
                </c:pt>
                <c:pt idx="400">
                  <c:v>100.36</c:v>
                </c:pt>
                <c:pt idx="401">
                  <c:v>100.2</c:v>
                </c:pt>
                <c:pt idx="402">
                  <c:v>100.97</c:v>
                </c:pt>
                <c:pt idx="403">
                  <c:v>100.94</c:v>
                </c:pt>
                <c:pt idx="404">
                  <c:v>101.25</c:v>
                </c:pt>
                <c:pt idx="405">
                  <c:v>100.45</c:v>
                </c:pt>
                <c:pt idx="406">
                  <c:v>98.35</c:v>
                </c:pt>
                <c:pt idx="407">
                  <c:v>99.4</c:v>
                </c:pt>
                <c:pt idx="408">
                  <c:v>97.77</c:v>
                </c:pt>
                <c:pt idx="409">
                  <c:v>100.24</c:v>
                </c:pt>
                <c:pt idx="410">
                  <c:v>94.92</c:v>
                </c:pt>
                <c:pt idx="411">
                  <c:v>93.84</c:v>
                </c:pt>
                <c:pt idx="412">
                  <c:v>93.55</c:v>
                </c:pt>
                <c:pt idx="413">
                  <c:v>93.86</c:v>
                </c:pt>
                <c:pt idx="414">
                  <c:v>97.16</c:v>
                </c:pt>
                <c:pt idx="415">
                  <c:v>98.54</c:v>
                </c:pt>
                <c:pt idx="416">
                  <c:v>99.42</c:v>
                </c:pt>
                <c:pt idx="417">
                  <c:v>99.72</c:v>
                </c:pt>
                <c:pt idx="418">
                  <c:v>101.29</c:v>
                </c:pt>
                <c:pt idx="419">
                  <c:v>99.44</c:v>
                </c:pt>
                <c:pt idx="420">
                  <c:v>99.68</c:v>
                </c:pt>
                <c:pt idx="421">
                  <c:v>98.83</c:v>
                </c:pt>
                <c:pt idx="422">
                  <c:v>102.96</c:v>
                </c:pt>
                <c:pt idx="423">
                  <c:v>103.22</c:v>
                </c:pt>
                <c:pt idx="424">
                  <c:v>101.81</c:v>
                </c:pt>
                <c:pt idx="425">
                  <c:v>101.56</c:v>
                </c:pt>
                <c:pt idx="426">
                  <c:v>101.31</c:v>
                </c:pt>
                <c:pt idx="427">
                  <c:v>102.24</c:v>
                </c:pt>
                <c:pt idx="428">
                  <c:v>100.89</c:v>
                </c:pt>
                <c:pt idx="429">
                  <c:v>99.03</c:v>
                </c:pt>
                <c:pt idx="430">
                  <c:v>98.69</c:v>
                </c:pt>
                <c:pt idx="431">
                  <c:v>100.7</c:v>
                </c:pt>
                <c:pt idx="432">
                  <c:v>100.61</c:v>
                </c:pt>
                <c:pt idx="433">
                  <c:v>100.32</c:v>
                </c:pt>
                <c:pt idx="434">
                  <c:v>98.15</c:v>
                </c:pt>
                <c:pt idx="435">
                  <c:v>99.47</c:v>
                </c:pt>
                <c:pt idx="436">
                  <c:v>98.84</c:v>
                </c:pt>
                <c:pt idx="437">
                  <c:v>99.23</c:v>
                </c:pt>
                <c:pt idx="438">
                  <c:v>99.76</c:v>
                </c:pt>
                <c:pt idx="439">
                  <c:v>99.47</c:v>
                </c:pt>
                <c:pt idx="440">
                  <c:v>98.75</c:v>
                </c:pt>
                <c:pt idx="441">
                  <c:v>98.46</c:v>
                </c:pt>
                <c:pt idx="442">
                  <c:v>97.63</c:v>
                </c:pt>
                <c:pt idx="443">
                  <c:v>96.36</c:v>
                </c:pt>
                <c:pt idx="444">
                  <c:v>97.8</c:v>
                </c:pt>
                <c:pt idx="445">
                  <c:v>96.89</c:v>
                </c:pt>
                <c:pt idx="446">
                  <c:v>98.55</c:v>
                </c:pt>
                <c:pt idx="447">
                  <c:v>98.8</c:v>
                </c:pt>
                <c:pt idx="448">
                  <c:v>99.88</c:v>
                </c:pt>
                <c:pt idx="449">
                  <c:v>98.68</c:v>
                </c:pt>
                <c:pt idx="450">
                  <c:v>100.39</c:v>
                </c:pt>
                <c:pt idx="451">
                  <c:v>100.82</c:v>
                </c:pt>
                <c:pt idx="452">
                  <c:v>101.82</c:v>
                </c:pt>
                <c:pt idx="453">
                  <c:v>102.33</c:v>
                </c:pt>
                <c:pt idx="454">
                  <c:v>103.27</c:v>
                </c:pt>
                <c:pt idx="455">
                  <c:v>105.88</c:v>
                </c:pt>
                <c:pt idx="456">
                  <c:v>105.99</c:v>
                </c:pt>
                <c:pt idx="457">
                  <c:v>107.44</c:v>
                </c:pt>
                <c:pt idx="458">
                  <c:v>109.39</c:v>
                </c:pt>
                <c:pt idx="459">
                  <c:v>108.49</c:v>
                </c:pt>
                <c:pt idx="460">
                  <c:v>106.59</c:v>
                </c:pt>
                <c:pt idx="461">
                  <c:v>107.08</c:v>
                </c:pt>
                <c:pt idx="462">
                  <c:v>108.76</c:v>
                </c:pt>
                <c:pt idx="463">
                  <c:v>106.68</c:v>
                </c:pt>
                <c:pt idx="464">
                  <c:v>106.7</c:v>
                </c:pt>
                <c:pt idx="465">
                  <c:v>104.71</c:v>
                </c:pt>
                <c:pt idx="466">
                  <c:v>106.16</c:v>
                </c:pt>
                <c:pt idx="467">
                  <c:v>106.65</c:v>
                </c:pt>
                <c:pt idx="468">
                  <c:v>107.4</c:v>
                </c:pt>
                <c:pt idx="469">
                  <c:v>106.34</c:v>
                </c:pt>
                <c:pt idx="470">
                  <c:v>106.7</c:v>
                </c:pt>
                <c:pt idx="471">
                  <c:v>105.49</c:v>
                </c:pt>
                <c:pt idx="472">
                  <c:v>105.19</c:v>
                </c:pt>
                <c:pt idx="473">
                  <c:v>107.03</c:v>
                </c:pt>
                <c:pt idx="474">
                  <c:v>108.09</c:v>
                </c:pt>
                <c:pt idx="475">
                  <c:v>105.68</c:v>
                </c:pt>
                <c:pt idx="476">
                  <c:v>106.87</c:v>
                </c:pt>
                <c:pt idx="477">
                  <c:v>104.98</c:v>
                </c:pt>
                <c:pt idx="478">
                  <c:v>106.43</c:v>
                </c:pt>
                <c:pt idx="479">
                  <c:v>107.07</c:v>
                </c:pt>
                <c:pt idx="480">
                  <c:v>107.32</c:v>
                </c:pt>
                <c:pt idx="481">
                  <c:v>105.4</c:v>
                </c:pt>
                <c:pt idx="482">
                  <c:v>102.79</c:v>
                </c:pt>
                <c:pt idx="483">
                  <c:v>103.03</c:v>
                </c:pt>
                <c:pt idx="484">
                  <c:v>105.25</c:v>
                </c:pt>
                <c:pt idx="485">
                  <c:v>104.02</c:v>
                </c:pt>
                <c:pt idx="486">
                  <c:v>101.53</c:v>
                </c:pt>
                <c:pt idx="487">
                  <c:v>103.29</c:v>
                </c:pt>
                <c:pt idx="488">
                  <c:v>102.45</c:v>
                </c:pt>
                <c:pt idx="489">
                  <c:v>101.12</c:v>
                </c:pt>
                <c:pt idx="490">
                  <c:v>102.66</c:v>
                </c:pt>
                <c:pt idx="491">
                  <c:v>103.69</c:v>
                </c:pt>
                <c:pt idx="492">
                  <c:v>102.84</c:v>
                </c:pt>
                <c:pt idx="493">
                  <c:v>102.92</c:v>
                </c:pt>
                <c:pt idx="494">
                  <c:v>104.23</c:v>
                </c:pt>
                <c:pt idx="495">
                  <c:v>102.65</c:v>
                </c:pt>
                <c:pt idx="496">
                  <c:v>102.38</c:v>
                </c:pt>
                <c:pt idx="497">
                  <c:v>103.58</c:v>
                </c:pt>
                <c:pt idx="498">
                  <c:v>102.68</c:v>
                </c:pt>
                <c:pt idx="499">
                  <c:v>103.1</c:v>
                </c:pt>
                <c:pt idx="500">
                  <c:v>103.72</c:v>
                </c:pt>
                <c:pt idx="501">
                  <c:v>104.56</c:v>
                </c:pt>
                <c:pt idx="502">
                  <c:v>104.86</c:v>
                </c:pt>
                <c:pt idx="503">
                  <c:v>104.89</c:v>
                </c:pt>
                <c:pt idx="504">
                  <c:v>106.17</c:v>
                </c:pt>
                <c:pt idx="505">
                  <c:v>105.25</c:v>
                </c:pt>
                <c:pt idx="506">
                  <c:v>102.56</c:v>
                </c:pt>
                <c:pt idx="507">
                  <c:v>98.49</c:v>
                </c:pt>
                <c:pt idx="508">
                  <c:v>97.86</c:v>
                </c:pt>
                <c:pt idx="509">
                  <c:v>97.13</c:v>
                </c:pt>
                <c:pt idx="510">
                  <c:v>96.8</c:v>
                </c:pt>
                <c:pt idx="511">
                  <c:v>97.1</c:v>
                </c:pt>
                <c:pt idx="512">
                  <c:v>96.03</c:v>
                </c:pt>
                <c:pt idx="513">
                  <c:v>94.75</c:v>
                </c:pt>
                <c:pt idx="514">
                  <c:v>93.97</c:v>
                </c:pt>
                <c:pt idx="515">
                  <c:v>92.78</c:v>
                </c:pt>
                <c:pt idx="516">
                  <c:v>92.53</c:v>
                </c:pt>
                <c:pt idx="517">
                  <c:v>91.51</c:v>
                </c:pt>
                <c:pt idx="518">
                  <c:v>92.57</c:v>
                </c:pt>
                <c:pt idx="519">
                  <c:v>91.44</c:v>
                </c:pt>
                <c:pt idx="520">
                  <c:v>89.4</c:v>
                </c:pt>
                <c:pt idx="521">
                  <c:v>90.36</c:v>
                </c:pt>
                <c:pt idx="522">
                  <c:v>90.64</c:v>
                </c:pt>
                <c:pt idx="523">
                  <c:v>90.75</c:v>
                </c:pt>
                <c:pt idx="524">
                  <c:v>87.79</c:v>
                </c:pt>
                <c:pt idx="525">
                  <c:v>86.52</c:v>
                </c:pt>
                <c:pt idx="526">
                  <c:v>83.17</c:v>
                </c:pt>
                <c:pt idx="527">
                  <c:v>83.95</c:v>
                </c:pt>
                <c:pt idx="528">
                  <c:v>84.31</c:v>
                </c:pt>
                <c:pt idx="529">
                  <c:v>85.05</c:v>
                </c:pt>
                <c:pt idx="530">
                  <c:v>84.78</c:v>
                </c:pt>
                <c:pt idx="531">
                  <c:v>84.08</c:v>
                </c:pt>
                <c:pt idx="532">
                  <c:v>82.58</c:v>
                </c:pt>
                <c:pt idx="533">
                  <c:v>83.35</c:v>
                </c:pt>
                <c:pt idx="534">
                  <c:v>82.56</c:v>
                </c:pt>
                <c:pt idx="535">
                  <c:v>83.83</c:v>
                </c:pt>
                <c:pt idx="536">
                  <c:v>84.03</c:v>
                </c:pt>
                <c:pt idx="537">
                  <c:v>83.26</c:v>
                </c:pt>
                <c:pt idx="538">
                  <c:v>83.99</c:v>
                </c:pt>
                <c:pt idx="539">
                  <c:v>81.06</c:v>
                </c:pt>
                <c:pt idx="540">
                  <c:v>77.91</c:v>
                </c:pt>
                <c:pt idx="541">
                  <c:v>79.33</c:v>
                </c:pt>
                <c:pt idx="542">
                  <c:v>78.760000000000005</c:v>
                </c:pt>
                <c:pt idx="543">
                  <c:v>79.34</c:v>
                </c:pt>
                <c:pt idx="544">
                  <c:v>80.27</c:v>
                </c:pt>
                <c:pt idx="545">
                  <c:v>77.72</c:v>
                </c:pt>
                <c:pt idx="546">
                  <c:v>85.04</c:v>
                </c:pt>
                <c:pt idx="547">
                  <c:v>83.72</c:v>
                </c:pt>
                <c:pt idx="548">
                  <c:v>87.74</c:v>
                </c:pt>
                <c:pt idx="549">
                  <c:v>87.11</c:v>
                </c:pt>
                <c:pt idx="550">
                  <c:v>84.37</c:v>
                </c:pt>
                <c:pt idx="551">
                  <c:v>85.93</c:v>
                </c:pt>
                <c:pt idx="552">
                  <c:v>83.92</c:v>
                </c:pt>
                <c:pt idx="553">
                  <c:v>85.88</c:v>
                </c:pt>
                <c:pt idx="554">
                  <c:v>86.02</c:v>
                </c:pt>
                <c:pt idx="555">
                  <c:v>87.15</c:v>
                </c:pt>
                <c:pt idx="556">
                  <c:v>88.41</c:v>
                </c:pt>
                <c:pt idx="557">
                  <c:v>89.07</c:v>
                </c:pt>
                <c:pt idx="558">
                  <c:v>89.88</c:v>
                </c:pt>
                <c:pt idx="559">
                  <c:v>92.78</c:v>
                </c:pt>
                <c:pt idx="560">
                  <c:v>91.56</c:v>
                </c:pt>
                <c:pt idx="561">
                  <c:v>87.77</c:v>
                </c:pt>
                <c:pt idx="562">
                  <c:v>88.28</c:v>
                </c:pt>
                <c:pt idx="563">
                  <c:v>88.8</c:v>
                </c:pt>
                <c:pt idx="564">
                  <c:v>89.4</c:v>
                </c:pt>
                <c:pt idx="565">
                  <c:v>90.13</c:v>
                </c:pt>
                <c:pt idx="566">
                  <c:v>89.8</c:v>
                </c:pt>
                <c:pt idx="567">
                  <c:v>88.08</c:v>
                </c:pt>
                <c:pt idx="568">
                  <c:v>88.99</c:v>
                </c:pt>
                <c:pt idx="569">
                  <c:v>87.22</c:v>
                </c:pt>
                <c:pt idx="570">
                  <c:v>91.4</c:v>
                </c:pt>
                <c:pt idx="571">
                  <c:v>92.3</c:v>
                </c:pt>
                <c:pt idx="572">
                  <c:v>93.68</c:v>
                </c:pt>
                <c:pt idx="573">
                  <c:v>93.39</c:v>
                </c:pt>
                <c:pt idx="574">
                  <c:v>93.39</c:v>
                </c:pt>
                <c:pt idx="575">
                  <c:v>92.94</c:v>
                </c:pt>
                <c:pt idx="576">
                  <c:v>92.76</c:v>
                </c:pt>
                <c:pt idx="577">
                  <c:v>93.4</c:v>
                </c:pt>
                <c:pt idx="578">
                  <c:v>94.35</c:v>
                </c:pt>
                <c:pt idx="579">
                  <c:v>95.66</c:v>
                </c:pt>
                <c:pt idx="580">
                  <c:v>96</c:v>
                </c:pt>
                <c:pt idx="581">
                  <c:v>96.03</c:v>
                </c:pt>
                <c:pt idx="582">
                  <c:v>96.55</c:v>
                </c:pt>
                <c:pt idx="583">
                  <c:v>96.89</c:v>
                </c:pt>
                <c:pt idx="584">
                  <c:v>95.87</c:v>
                </c:pt>
                <c:pt idx="585">
                  <c:v>95.78</c:v>
                </c:pt>
                <c:pt idx="586">
                  <c:v>95.54</c:v>
                </c:pt>
                <c:pt idx="587">
                  <c:v>96.3</c:v>
                </c:pt>
                <c:pt idx="588">
                  <c:v>95.5</c:v>
                </c:pt>
                <c:pt idx="589">
                  <c:v>94.61</c:v>
                </c:pt>
                <c:pt idx="590">
                  <c:v>96.47</c:v>
                </c:pt>
                <c:pt idx="591">
                  <c:v>95.34</c:v>
                </c:pt>
                <c:pt idx="592">
                  <c:v>95.37</c:v>
                </c:pt>
                <c:pt idx="593">
                  <c:v>95.58</c:v>
                </c:pt>
                <c:pt idx="594">
                  <c:v>96.41</c:v>
                </c:pt>
                <c:pt idx="595">
                  <c:v>96.52</c:v>
                </c:pt>
                <c:pt idx="596">
                  <c:v>97.03</c:v>
                </c:pt>
                <c:pt idx="597">
                  <c:v>97.02</c:v>
                </c:pt>
                <c:pt idx="598">
                  <c:v>98.3</c:v>
                </c:pt>
                <c:pt idx="599">
                  <c:v>98.94</c:v>
                </c:pt>
                <c:pt idx="600">
                  <c:v>96.51</c:v>
                </c:pt>
                <c:pt idx="601">
                  <c:v>95.25</c:v>
                </c:pt>
                <c:pt idx="602">
                  <c:v>91.97</c:v>
                </c:pt>
                <c:pt idx="603">
                  <c:v>92.14</c:v>
                </c:pt>
                <c:pt idx="604">
                  <c:v>92.64</c:v>
                </c:pt>
                <c:pt idx="605">
                  <c:v>91.68</c:v>
                </c:pt>
                <c:pt idx="606">
                  <c:v>91.07</c:v>
                </c:pt>
                <c:pt idx="607">
                  <c:v>89.92</c:v>
                </c:pt>
                <c:pt idx="608">
                  <c:v>91.89</c:v>
                </c:pt>
                <c:pt idx="609">
                  <c:v>92.18</c:v>
                </c:pt>
                <c:pt idx="610">
                  <c:v>92.44</c:v>
                </c:pt>
                <c:pt idx="611">
                  <c:v>91.88</c:v>
                </c:pt>
                <c:pt idx="612">
                  <c:v>88.19</c:v>
                </c:pt>
                <c:pt idx="613">
                  <c:v>91.69</c:v>
                </c:pt>
                <c:pt idx="614">
                  <c:v>89.87</c:v>
                </c:pt>
                <c:pt idx="615">
                  <c:v>89.43</c:v>
                </c:pt>
                <c:pt idx="616">
                  <c:v>92.42</c:v>
                </c:pt>
                <c:pt idx="617">
                  <c:v>91.24</c:v>
                </c:pt>
                <c:pt idx="618">
                  <c:v>92.19</c:v>
                </c:pt>
                <c:pt idx="619">
                  <c:v>91.83</c:v>
                </c:pt>
                <c:pt idx="620">
                  <c:v>91.84</c:v>
                </c:pt>
                <c:pt idx="621">
                  <c:v>92.07</c:v>
                </c:pt>
                <c:pt idx="622">
                  <c:v>92.04</c:v>
                </c:pt>
                <c:pt idx="623">
                  <c:v>92</c:v>
                </c:pt>
                <c:pt idx="624">
                  <c:v>90</c:v>
                </c:pt>
                <c:pt idx="625">
                  <c:v>88.3</c:v>
                </c:pt>
                <c:pt idx="626">
                  <c:v>86.65</c:v>
                </c:pt>
                <c:pt idx="627">
                  <c:v>85.39</c:v>
                </c:pt>
                <c:pt idx="628">
                  <c:v>85.59</c:v>
                </c:pt>
                <c:pt idx="629">
                  <c:v>85.84</c:v>
                </c:pt>
                <c:pt idx="630">
                  <c:v>86.23</c:v>
                </c:pt>
                <c:pt idx="631">
                  <c:v>87.05</c:v>
                </c:pt>
                <c:pt idx="632">
                  <c:v>84.9</c:v>
                </c:pt>
                <c:pt idx="633">
                  <c:v>85.64</c:v>
                </c:pt>
                <c:pt idx="634">
                  <c:v>88.62</c:v>
                </c:pt>
                <c:pt idx="635">
                  <c:v>84.5</c:v>
                </c:pt>
                <c:pt idx="636">
                  <c:v>85.07</c:v>
                </c:pt>
                <c:pt idx="637">
                  <c:v>86.08</c:v>
                </c:pt>
                <c:pt idx="638">
                  <c:v>85.56</c:v>
                </c:pt>
                <c:pt idx="639">
                  <c:v>85.38</c:v>
                </c:pt>
                <c:pt idx="640">
                  <c:v>86.32</c:v>
                </c:pt>
                <c:pt idx="641">
                  <c:v>85.45</c:v>
                </c:pt>
                <c:pt idx="642">
                  <c:v>86.62</c:v>
                </c:pt>
                <c:pt idx="643">
                  <c:v>89.05</c:v>
                </c:pt>
                <c:pt idx="644">
                  <c:v>86.46</c:v>
                </c:pt>
                <c:pt idx="645">
                  <c:v>87.08</c:v>
                </c:pt>
                <c:pt idx="646">
                  <c:v>87.01</c:v>
                </c:pt>
                <c:pt idx="647">
                  <c:v>87.28</c:v>
                </c:pt>
                <c:pt idx="648">
                  <c:v>86.81</c:v>
                </c:pt>
                <c:pt idx="649">
                  <c:v>86.1</c:v>
                </c:pt>
                <c:pt idx="650">
                  <c:v>87.64</c:v>
                </c:pt>
                <c:pt idx="651">
                  <c:v>88.54</c:v>
                </c:pt>
                <c:pt idx="652">
                  <c:v>88.69</c:v>
                </c:pt>
                <c:pt idx="653">
                  <c:v>88.04</c:v>
                </c:pt>
                <c:pt idx="654">
                  <c:v>87.36</c:v>
                </c:pt>
                <c:pt idx="655">
                  <c:v>85.47</c:v>
                </c:pt>
                <c:pt idx="656">
                  <c:v>85.45</c:v>
                </c:pt>
                <c:pt idx="657">
                  <c:v>85.14</c:v>
                </c:pt>
                <c:pt idx="658">
                  <c:v>85.36</c:v>
                </c:pt>
                <c:pt idx="659">
                  <c:v>86.35</c:v>
                </c:pt>
                <c:pt idx="660">
                  <c:v>85.39</c:v>
                </c:pt>
                <c:pt idx="661">
                  <c:v>86.32</c:v>
                </c:pt>
                <c:pt idx="662">
                  <c:v>86.71</c:v>
                </c:pt>
                <c:pt idx="663">
                  <c:v>87.46</c:v>
                </c:pt>
                <c:pt idx="664">
                  <c:v>89.09</c:v>
                </c:pt>
                <c:pt idx="665">
                  <c:v>89.76</c:v>
                </c:pt>
                <c:pt idx="666">
                  <c:v>88.2</c:v>
                </c:pt>
                <c:pt idx="667">
                  <c:v>88.29</c:v>
                </c:pt>
                <c:pt idx="668">
                  <c:v>90.71</c:v>
                </c:pt>
                <c:pt idx="669">
                  <c:v>90.91</c:v>
                </c:pt>
                <c:pt idx="670">
                  <c:v>90.66</c:v>
                </c:pt>
                <c:pt idx="671">
                  <c:v>91.83</c:v>
                </c:pt>
                <c:pt idx="672">
                  <c:v>93.14</c:v>
                </c:pt>
                <c:pt idx="673">
                  <c:v>92.97</c:v>
                </c:pt>
                <c:pt idx="674">
                  <c:v>93.12</c:v>
                </c:pt>
                <c:pt idx="675">
                  <c:v>93.2</c:v>
                </c:pt>
                <c:pt idx="676">
                  <c:v>93.21</c:v>
                </c:pt>
                <c:pt idx="677">
                  <c:v>93.08</c:v>
                </c:pt>
                <c:pt idx="678">
                  <c:v>93.81</c:v>
                </c:pt>
                <c:pt idx="679">
                  <c:v>93.6</c:v>
                </c:pt>
                <c:pt idx="680">
                  <c:v>94.27</c:v>
                </c:pt>
                <c:pt idx="681">
                  <c:v>93.26</c:v>
                </c:pt>
                <c:pt idx="682">
                  <c:v>94.28</c:v>
                </c:pt>
                <c:pt idx="683">
                  <c:v>95.49</c:v>
                </c:pt>
                <c:pt idx="684">
                  <c:v>95.61</c:v>
                </c:pt>
                <c:pt idx="685">
                  <c:v>96.09</c:v>
                </c:pt>
                <c:pt idx="686">
                  <c:v>95.06</c:v>
                </c:pt>
                <c:pt idx="687">
                  <c:v>95.35</c:v>
                </c:pt>
                <c:pt idx="688">
                  <c:v>95.15</c:v>
                </c:pt>
                <c:pt idx="689">
                  <c:v>95.95</c:v>
                </c:pt>
                <c:pt idx="690">
                  <c:v>97.62</c:v>
                </c:pt>
                <c:pt idx="691">
                  <c:v>97.98</c:v>
                </c:pt>
                <c:pt idx="692">
                  <c:v>97.65</c:v>
                </c:pt>
                <c:pt idx="693">
                  <c:v>97.46</c:v>
                </c:pt>
                <c:pt idx="694">
                  <c:v>96.21</c:v>
                </c:pt>
                <c:pt idx="695">
                  <c:v>96.68</c:v>
                </c:pt>
                <c:pt idx="696">
                  <c:v>96.44</c:v>
                </c:pt>
                <c:pt idx="697">
                  <c:v>95.84</c:v>
                </c:pt>
                <c:pt idx="698">
                  <c:v>95.71</c:v>
                </c:pt>
                <c:pt idx="699">
                  <c:v>97.01</c:v>
                </c:pt>
                <c:pt idx="700">
                  <c:v>97.48</c:v>
                </c:pt>
                <c:pt idx="701">
                  <c:v>97.03</c:v>
                </c:pt>
                <c:pt idx="702">
                  <c:v>97.3</c:v>
                </c:pt>
                <c:pt idx="703">
                  <c:v>95.95</c:v>
                </c:pt>
                <c:pt idx="704">
                  <c:v>96.69</c:v>
                </c:pt>
                <c:pt idx="705">
                  <c:v>94.92</c:v>
                </c:pt>
                <c:pt idx="706">
                  <c:v>92.79</c:v>
                </c:pt>
                <c:pt idx="707">
                  <c:v>93.12</c:v>
                </c:pt>
                <c:pt idx="708">
                  <c:v>92.74</c:v>
                </c:pt>
                <c:pt idx="709">
                  <c:v>92.63</c:v>
                </c:pt>
                <c:pt idx="710">
                  <c:v>92.84</c:v>
                </c:pt>
                <c:pt idx="711">
                  <c:v>92.03</c:v>
                </c:pt>
                <c:pt idx="712">
                  <c:v>90.71</c:v>
                </c:pt>
                <c:pt idx="713">
                  <c:v>90.13</c:v>
                </c:pt>
                <c:pt idx="714">
                  <c:v>90.88</c:v>
                </c:pt>
                <c:pt idx="715">
                  <c:v>90.47</c:v>
                </c:pt>
                <c:pt idx="716">
                  <c:v>91.53</c:v>
                </c:pt>
                <c:pt idx="717">
                  <c:v>92.01</c:v>
                </c:pt>
                <c:pt idx="718">
                  <c:v>92.07</c:v>
                </c:pt>
                <c:pt idx="719">
                  <c:v>92.44</c:v>
                </c:pt>
                <c:pt idx="720">
                  <c:v>92.47</c:v>
                </c:pt>
                <c:pt idx="721">
                  <c:v>93.03</c:v>
                </c:pt>
                <c:pt idx="722">
                  <c:v>93.49</c:v>
                </c:pt>
                <c:pt idx="723">
                  <c:v>93.71</c:v>
                </c:pt>
                <c:pt idx="724">
                  <c:v>92.44</c:v>
                </c:pt>
                <c:pt idx="725">
                  <c:v>93.21</c:v>
                </c:pt>
                <c:pt idx="726">
                  <c:v>92.46</c:v>
                </c:pt>
                <c:pt idx="727">
                  <c:v>93.41</c:v>
                </c:pt>
                <c:pt idx="728">
                  <c:v>94.55</c:v>
                </c:pt>
                <c:pt idx="729">
                  <c:v>95.99</c:v>
                </c:pt>
                <c:pt idx="730">
                  <c:v>96.53</c:v>
                </c:pt>
                <c:pt idx="731">
                  <c:v>97.24</c:v>
                </c:pt>
                <c:pt idx="732">
                  <c:v>97.1</c:v>
                </c:pt>
                <c:pt idx="733">
                  <c:v>97.23</c:v>
                </c:pt>
                <c:pt idx="734">
                  <c:v>95.02</c:v>
                </c:pt>
                <c:pt idx="735">
                  <c:v>93.26</c:v>
                </c:pt>
                <c:pt idx="736">
                  <c:v>92.76</c:v>
                </c:pt>
                <c:pt idx="737">
                  <c:v>93.36</c:v>
                </c:pt>
                <c:pt idx="738">
                  <c:v>94.18</c:v>
                </c:pt>
                <c:pt idx="739">
                  <c:v>94.59</c:v>
                </c:pt>
                <c:pt idx="740">
                  <c:v>93.44</c:v>
                </c:pt>
                <c:pt idx="741">
                  <c:v>91.23</c:v>
                </c:pt>
                <c:pt idx="742">
                  <c:v>88.75</c:v>
                </c:pt>
                <c:pt idx="743">
                  <c:v>88.73</c:v>
                </c:pt>
                <c:pt idx="744">
                  <c:v>86.65</c:v>
                </c:pt>
                <c:pt idx="745">
                  <c:v>87.83</c:v>
                </c:pt>
                <c:pt idx="746">
                  <c:v>88.04</c:v>
                </c:pt>
                <c:pt idx="747">
                  <c:v>88.81</c:v>
                </c:pt>
                <c:pt idx="748">
                  <c:v>89.21</c:v>
                </c:pt>
                <c:pt idx="749">
                  <c:v>91.07</c:v>
                </c:pt>
                <c:pt idx="750">
                  <c:v>93.27</c:v>
                </c:pt>
                <c:pt idx="751">
                  <c:v>92.63</c:v>
                </c:pt>
                <c:pt idx="752">
                  <c:v>94.09</c:v>
                </c:pt>
                <c:pt idx="753">
                  <c:v>93.22</c:v>
                </c:pt>
                <c:pt idx="754">
                  <c:v>90.74</c:v>
                </c:pt>
                <c:pt idx="755">
                  <c:v>93.7</c:v>
                </c:pt>
                <c:pt idx="756">
                  <c:v>95.25</c:v>
                </c:pt>
                <c:pt idx="757">
                  <c:v>95.8</c:v>
                </c:pt>
                <c:pt idx="758">
                  <c:v>95.28</c:v>
                </c:pt>
                <c:pt idx="759">
                  <c:v>96.24</c:v>
                </c:pt>
                <c:pt idx="760">
                  <c:v>96.09</c:v>
                </c:pt>
                <c:pt idx="761">
                  <c:v>95.81</c:v>
                </c:pt>
                <c:pt idx="762">
                  <c:v>94.76</c:v>
                </c:pt>
                <c:pt idx="763">
                  <c:v>93.96</c:v>
                </c:pt>
                <c:pt idx="764">
                  <c:v>93.95</c:v>
                </c:pt>
                <c:pt idx="765">
                  <c:v>94.85</c:v>
                </c:pt>
                <c:pt idx="766">
                  <c:v>95.72</c:v>
                </c:pt>
                <c:pt idx="767">
                  <c:v>96.29</c:v>
                </c:pt>
                <c:pt idx="768">
                  <c:v>95.55</c:v>
                </c:pt>
                <c:pt idx="769">
                  <c:v>93.98</c:v>
                </c:pt>
                <c:pt idx="770">
                  <c:v>94.12</c:v>
                </c:pt>
                <c:pt idx="771">
                  <c:v>93.84</c:v>
                </c:pt>
                <c:pt idx="772">
                  <c:v>94.65</c:v>
                </c:pt>
                <c:pt idx="773">
                  <c:v>93.13</c:v>
                </c:pt>
                <c:pt idx="774">
                  <c:v>93.57</c:v>
                </c:pt>
                <c:pt idx="775">
                  <c:v>91.93</c:v>
                </c:pt>
                <c:pt idx="776">
                  <c:v>93.41</c:v>
                </c:pt>
                <c:pt idx="777">
                  <c:v>93.36</c:v>
                </c:pt>
                <c:pt idx="778">
                  <c:v>93.66</c:v>
                </c:pt>
                <c:pt idx="779">
                  <c:v>94.71</c:v>
                </c:pt>
                <c:pt idx="780">
                  <c:v>96.11</c:v>
                </c:pt>
                <c:pt idx="781">
                  <c:v>95.82</c:v>
                </c:pt>
                <c:pt idx="782">
                  <c:v>95.5</c:v>
                </c:pt>
                <c:pt idx="783">
                  <c:v>95.98</c:v>
                </c:pt>
                <c:pt idx="784">
                  <c:v>96.66</c:v>
                </c:pt>
                <c:pt idx="785">
                  <c:v>97.83</c:v>
                </c:pt>
                <c:pt idx="786">
                  <c:v>97.86</c:v>
                </c:pt>
                <c:pt idx="787">
                  <c:v>98.46</c:v>
                </c:pt>
                <c:pt idx="788">
                  <c:v>98.24</c:v>
                </c:pt>
                <c:pt idx="789">
                  <c:v>94.89</c:v>
                </c:pt>
                <c:pt idx="790">
                  <c:v>93.81</c:v>
                </c:pt>
                <c:pt idx="791">
                  <c:v>95.07</c:v>
                </c:pt>
                <c:pt idx="792">
                  <c:v>95.25</c:v>
                </c:pt>
                <c:pt idx="793">
                  <c:v>95.47</c:v>
                </c:pt>
                <c:pt idx="794">
                  <c:v>97</c:v>
                </c:pt>
                <c:pt idx="795">
                  <c:v>96.36</c:v>
                </c:pt>
                <c:pt idx="796">
                  <c:v>97.94</c:v>
                </c:pt>
                <c:pt idx="797">
                  <c:v>99.65</c:v>
                </c:pt>
                <c:pt idx="798">
                  <c:v>101.92</c:v>
                </c:pt>
                <c:pt idx="799">
                  <c:v>103.09</c:v>
                </c:pt>
                <c:pt idx="800">
                  <c:v>103.03</c:v>
                </c:pt>
                <c:pt idx="801">
                  <c:v>103.46</c:v>
                </c:pt>
                <c:pt idx="802">
                  <c:v>106.41</c:v>
                </c:pt>
                <c:pt idx="803">
                  <c:v>104.77</c:v>
                </c:pt>
                <c:pt idx="804">
                  <c:v>105.85</c:v>
                </c:pt>
                <c:pt idx="805">
                  <c:v>106.2</c:v>
                </c:pt>
                <c:pt idx="806">
                  <c:v>105.88</c:v>
                </c:pt>
                <c:pt idx="807">
                  <c:v>106.39</c:v>
                </c:pt>
                <c:pt idx="808">
                  <c:v>107.94</c:v>
                </c:pt>
                <c:pt idx="809">
                  <c:v>108</c:v>
                </c:pt>
                <c:pt idx="810">
                  <c:v>106.61</c:v>
                </c:pt>
                <c:pt idx="811">
                  <c:v>107.13</c:v>
                </c:pt>
                <c:pt idx="812">
                  <c:v>105.41</c:v>
                </c:pt>
                <c:pt idx="813">
                  <c:v>105.47</c:v>
                </c:pt>
                <c:pt idx="814">
                  <c:v>104.76</c:v>
                </c:pt>
                <c:pt idx="815">
                  <c:v>104.61</c:v>
                </c:pt>
                <c:pt idx="816">
                  <c:v>103.14</c:v>
                </c:pt>
                <c:pt idx="817">
                  <c:v>105.1</c:v>
                </c:pt>
                <c:pt idx="818">
                  <c:v>107.93</c:v>
                </c:pt>
                <c:pt idx="819">
                  <c:v>106.94</c:v>
                </c:pt>
                <c:pt idx="820">
                  <c:v>106.61</c:v>
                </c:pt>
                <c:pt idx="821">
                  <c:v>105.32</c:v>
                </c:pt>
                <c:pt idx="822">
                  <c:v>104.41</c:v>
                </c:pt>
                <c:pt idx="823">
                  <c:v>103.45</c:v>
                </c:pt>
                <c:pt idx="824">
                  <c:v>106.04</c:v>
                </c:pt>
                <c:pt idx="825">
                  <c:v>106.19</c:v>
                </c:pt>
                <c:pt idx="826">
                  <c:v>106.78</c:v>
                </c:pt>
                <c:pt idx="827">
                  <c:v>106.89</c:v>
                </c:pt>
                <c:pt idx="828">
                  <c:v>107.43</c:v>
                </c:pt>
                <c:pt idx="829">
                  <c:v>107.58</c:v>
                </c:pt>
                <c:pt idx="830">
                  <c:v>107.14</c:v>
                </c:pt>
                <c:pt idx="831">
                  <c:v>104.9</c:v>
                </c:pt>
                <c:pt idx="832">
                  <c:v>103.93</c:v>
                </c:pt>
                <c:pt idx="833">
                  <c:v>104.93</c:v>
                </c:pt>
                <c:pt idx="834">
                  <c:v>106.48</c:v>
                </c:pt>
                <c:pt idx="835">
                  <c:v>105.88</c:v>
                </c:pt>
                <c:pt idx="836">
                  <c:v>109.11</c:v>
                </c:pt>
                <c:pt idx="837">
                  <c:v>110.17</c:v>
                </c:pt>
                <c:pt idx="838">
                  <c:v>108.51</c:v>
                </c:pt>
                <c:pt idx="839">
                  <c:v>107.98</c:v>
                </c:pt>
                <c:pt idx="840">
                  <c:v>108.67</c:v>
                </c:pt>
                <c:pt idx="841">
                  <c:v>107.29</c:v>
                </c:pt>
                <c:pt idx="842">
                  <c:v>108.5</c:v>
                </c:pt>
                <c:pt idx="843">
                  <c:v>110.62</c:v>
                </c:pt>
                <c:pt idx="844">
                  <c:v>109.62</c:v>
                </c:pt>
                <c:pt idx="845">
                  <c:v>107.48</c:v>
                </c:pt>
                <c:pt idx="846">
                  <c:v>107.65</c:v>
                </c:pt>
                <c:pt idx="847">
                  <c:v>108.72</c:v>
                </c:pt>
                <c:pt idx="848">
                  <c:v>108.31</c:v>
                </c:pt>
                <c:pt idx="849">
                  <c:v>106.54</c:v>
                </c:pt>
                <c:pt idx="850">
                  <c:v>105.36</c:v>
                </c:pt>
                <c:pt idx="851">
                  <c:v>108.23</c:v>
                </c:pt>
                <c:pt idx="852">
                  <c:v>106.26</c:v>
                </c:pt>
                <c:pt idx="853">
                  <c:v>104.7</c:v>
                </c:pt>
                <c:pt idx="854">
                  <c:v>103.62</c:v>
                </c:pt>
                <c:pt idx="855">
                  <c:v>103.22</c:v>
                </c:pt>
                <c:pt idx="856">
                  <c:v>102.68</c:v>
                </c:pt>
                <c:pt idx="857">
                  <c:v>103.1</c:v>
                </c:pt>
                <c:pt idx="858">
                  <c:v>102.86</c:v>
                </c:pt>
                <c:pt idx="859">
                  <c:v>102.36</c:v>
                </c:pt>
                <c:pt idx="860">
                  <c:v>102.09</c:v>
                </c:pt>
                <c:pt idx="861">
                  <c:v>104.15</c:v>
                </c:pt>
                <c:pt idx="862">
                  <c:v>103.29</c:v>
                </c:pt>
                <c:pt idx="863">
                  <c:v>103.83</c:v>
                </c:pt>
                <c:pt idx="864">
                  <c:v>103.07</c:v>
                </c:pt>
                <c:pt idx="865">
                  <c:v>103.54</c:v>
                </c:pt>
                <c:pt idx="866">
                  <c:v>101.63</c:v>
                </c:pt>
                <c:pt idx="867">
                  <c:v>103.08</c:v>
                </c:pt>
                <c:pt idx="868">
                  <c:v>102.17</c:v>
                </c:pt>
                <c:pt idx="869">
                  <c:v>102.46</c:v>
                </c:pt>
                <c:pt idx="870">
                  <c:v>101.15</c:v>
                </c:pt>
                <c:pt idx="871">
                  <c:v>102.34</c:v>
                </c:pt>
                <c:pt idx="872">
                  <c:v>100.72</c:v>
                </c:pt>
                <c:pt idx="873">
                  <c:v>100.87</c:v>
                </c:pt>
                <c:pt idx="874">
                  <c:v>99.28</c:v>
                </c:pt>
                <c:pt idx="875">
                  <c:v>97.63</c:v>
                </c:pt>
                <c:pt idx="876">
                  <c:v>96.9</c:v>
                </c:pt>
                <c:pt idx="877">
                  <c:v>96.65</c:v>
                </c:pt>
                <c:pt idx="878">
                  <c:v>97.4</c:v>
                </c:pt>
                <c:pt idx="879">
                  <c:v>98.74</c:v>
                </c:pt>
                <c:pt idx="880">
                  <c:v>98.29</c:v>
                </c:pt>
                <c:pt idx="881">
                  <c:v>96.81</c:v>
                </c:pt>
                <c:pt idx="882">
                  <c:v>96.29</c:v>
                </c:pt>
                <c:pt idx="883">
                  <c:v>94.56</c:v>
                </c:pt>
                <c:pt idx="884">
                  <c:v>94.58</c:v>
                </c:pt>
                <c:pt idx="885">
                  <c:v>93.4</c:v>
                </c:pt>
                <c:pt idx="886">
                  <c:v>94.74</c:v>
                </c:pt>
                <c:pt idx="887">
                  <c:v>94.25</c:v>
                </c:pt>
                <c:pt idx="888">
                  <c:v>94.56</c:v>
                </c:pt>
                <c:pt idx="889">
                  <c:v>95.13</c:v>
                </c:pt>
                <c:pt idx="890">
                  <c:v>93.12</c:v>
                </c:pt>
                <c:pt idx="891">
                  <c:v>93.91</c:v>
                </c:pt>
                <c:pt idx="892">
                  <c:v>93.76</c:v>
                </c:pt>
                <c:pt idx="893">
                  <c:v>93.8</c:v>
                </c:pt>
                <c:pt idx="894">
                  <c:v>93.03</c:v>
                </c:pt>
                <c:pt idx="895">
                  <c:v>93.35</c:v>
                </c:pt>
                <c:pt idx="896">
                  <c:v>93.34</c:v>
                </c:pt>
                <c:pt idx="897">
                  <c:v>95.35</c:v>
                </c:pt>
                <c:pt idx="898">
                  <c:v>94.53</c:v>
                </c:pt>
                <c:pt idx="899">
                  <c:v>93.86</c:v>
                </c:pt>
                <c:pt idx="900">
                  <c:v>93.41</c:v>
                </c:pt>
                <c:pt idx="901">
                  <c:v>92.05</c:v>
                </c:pt>
                <c:pt idx="902">
                  <c:v>92.55</c:v>
                </c:pt>
                <c:pt idx="903">
                  <c:v>93.61</c:v>
                </c:pt>
                <c:pt idx="904">
                  <c:v>95.83</c:v>
                </c:pt>
                <c:pt idx="905">
                  <c:v>96.97</c:v>
                </c:pt>
                <c:pt idx="906">
                  <c:v>97.14</c:v>
                </c:pt>
                <c:pt idx="907">
                  <c:v>97.48</c:v>
                </c:pt>
                <c:pt idx="908">
                  <c:v>97.1</c:v>
                </c:pt>
                <c:pt idx="909">
                  <c:v>98.32</c:v>
                </c:pt>
                <c:pt idx="910">
                  <c:v>97.25</c:v>
                </c:pt>
                <c:pt idx="911">
                  <c:v>97.21</c:v>
                </c:pt>
                <c:pt idx="912">
                  <c:v>96.27</c:v>
                </c:pt>
                <c:pt idx="913">
                  <c:v>97.18</c:v>
                </c:pt>
                <c:pt idx="914">
                  <c:v>96.99</c:v>
                </c:pt>
                <c:pt idx="915">
                  <c:v>97.59</c:v>
                </c:pt>
                <c:pt idx="916">
                  <c:v>98.4</c:v>
                </c:pt>
                <c:pt idx="917">
                  <c:v>99.11</c:v>
                </c:pt>
                <c:pt idx="918">
                  <c:v>98.62</c:v>
                </c:pt>
                <c:pt idx="919">
                  <c:v>98.87</c:v>
                </c:pt>
                <c:pt idx="920">
                  <c:v>99.18</c:v>
                </c:pt>
                <c:pt idx="921">
                  <c:v>99.94</c:v>
                </c:pt>
                <c:pt idx="922">
                  <c:v>98.9</c:v>
                </c:pt>
                <c:pt idx="923">
                  <c:v>98.17</c:v>
                </c:pt>
                <c:pt idx="924">
                  <c:v>95.14</c:v>
                </c:pt>
                <c:pt idx="925">
                  <c:v>93.66</c:v>
                </c:pt>
                <c:pt idx="926">
                  <c:v>93.12</c:v>
                </c:pt>
                <c:pt idx="927">
                  <c:v>93.31</c:v>
                </c:pt>
                <c:pt idx="928">
                  <c:v>91.9</c:v>
                </c:pt>
                <c:pt idx="929">
                  <c:v>91.36</c:v>
                </c:pt>
                <c:pt idx="930">
                  <c:v>92.39</c:v>
                </c:pt>
                <c:pt idx="931">
                  <c:v>91.45</c:v>
                </c:pt>
                <c:pt idx="932">
                  <c:v>92.15</c:v>
                </c:pt>
                <c:pt idx="933">
                  <c:v>93.78</c:v>
                </c:pt>
                <c:pt idx="934">
                  <c:v>93.54</c:v>
                </c:pt>
                <c:pt idx="935">
                  <c:v>93.96</c:v>
                </c:pt>
                <c:pt idx="936">
                  <c:v>94.51</c:v>
                </c:pt>
                <c:pt idx="937">
                  <c:v>96.35</c:v>
                </c:pt>
                <c:pt idx="938">
                  <c:v>97.23</c:v>
                </c:pt>
                <c:pt idx="939">
                  <c:v>96.66</c:v>
                </c:pt>
                <c:pt idx="940">
                  <c:v>95.82</c:v>
                </c:pt>
                <c:pt idx="941">
                  <c:v>97.49</c:v>
                </c:pt>
                <c:pt idx="942">
                  <c:v>97.34</c:v>
                </c:pt>
                <c:pt idx="943">
                  <c:v>98.25</c:v>
                </c:pt>
                <c:pt idx="944">
                  <c:v>97.55</c:v>
                </c:pt>
                <c:pt idx="945">
                  <c:v>96.44</c:v>
                </c:pt>
                <c:pt idx="946">
                  <c:v>97.24</c:v>
                </c:pt>
                <c:pt idx="947">
                  <c:v>97.4</c:v>
                </c:pt>
                <c:pt idx="948">
                  <c:v>97.84</c:v>
                </c:pt>
                <c:pt idx="949">
                  <c:v>99.98</c:v>
                </c:pt>
                <c:pt idx="950">
                  <c:v>100.12</c:v>
                </c:pt>
                <c:pt idx="951">
                  <c:v>99.96</c:v>
                </c:pt>
                <c:pt idx="952">
                  <c:v>100.38</c:v>
                </c:pt>
                <c:pt idx="953">
                  <c:v>100.27</c:v>
                </c:pt>
                <c:pt idx="954">
                  <c:v>100.31</c:v>
                </c:pt>
                <c:pt idx="955">
                  <c:v>102.54</c:v>
                </c:pt>
                <c:pt idx="956">
                  <c:v>103.46</c:v>
                </c:pt>
                <c:pt idx="957">
                  <c:v>103.2</c:v>
                </c:pt>
                <c:pt idx="958">
                  <c:v>102.53</c:v>
                </c:pt>
                <c:pt idx="959">
                  <c:v>103.17</c:v>
                </c:pt>
                <c:pt idx="960">
                  <c:v>102.2</c:v>
                </c:pt>
                <c:pt idx="961">
                  <c:v>102.93</c:v>
                </c:pt>
                <c:pt idx="962">
                  <c:v>102.68</c:v>
                </c:pt>
                <c:pt idx="963">
                  <c:v>102.88</c:v>
                </c:pt>
                <c:pt idx="964">
                  <c:v>105.34</c:v>
                </c:pt>
                <c:pt idx="965">
                  <c:v>103.64</c:v>
                </c:pt>
                <c:pt idx="966">
                  <c:v>101.75</c:v>
                </c:pt>
                <c:pt idx="967">
                  <c:v>101.82</c:v>
                </c:pt>
                <c:pt idx="968">
                  <c:v>102.82</c:v>
                </c:pt>
                <c:pt idx="969">
                  <c:v>101.39</c:v>
                </c:pt>
                <c:pt idx="970">
                  <c:v>100.29</c:v>
                </c:pt>
                <c:pt idx="971">
                  <c:v>98.29</c:v>
                </c:pt>
                <c:pt idx="972">
                  <c:v>98.57</c:v>
                </c:pt>
                <c:pt idx="973">
                  <c:v>99.23</c:v>
                </c:pt>
                <c:pt idx="974">
                  <c:v>98.43</c:v>
                </c:pt>
                <c:pt idx="975">
                  <c:v>100.08</c:v>
                </c:pt>
                <c:pt idx="976">
                  <c:v>100.71</c:v>
                </c:pt>
                <c:pt idx="977">
                  <c:v>99.68</c:v>
                </c:pt>
                <c:pt idx="978">
                  <c:v>99.97</c:v>
                </c:pt>
                <c:pt idx="979">
                  <c:v>100.05</c:v>
                </c:pt>
                <c:pt idx="980">
                  <c:v>99.66</c:v>
                </c:pt>
                <c:pt idx="981">
                  <c:v>100.61</c:v>
                </c:pt>
                <c:pt idx="982">
                  <c:v>101.25</c:v>
                </c:pt>
                <c:pt idx="983">
                  <c:v>101.73</c:v>
                </c:pt>
                <c:pt idx="984">
                  <c:v>101.57</c:v>
                </c:pt>
                <c:pt idx="985">
                  <c:v>99.69</c:v>
                </c:pt>
                <c:pt idx="986">
                  <c:v>99.6</c:v>
                </c:pt>
                <c:pt idx="987">
                  <c:v>100.29</c:v>
                </c:pt>
                <c:pt idx="988">
                  <c:v>101.16</c:v>
                </c:pt>
                <c:pt idx="989">
                  <c:v>100.43</c:v>
                </c:pt>
                <c:pt idx="990">
                  <c:v>102.57</c:v>
                </c:pt>
                <c:pt idx="991">
                  <c:v>103.55</c:v>
                </c:pt>
                <c:pt idx="992">
                  <c:v>103.37</c:v>
                </c:pt>
                <c:pt idx="993">
                  <c:v>103.68</c:v>
                </c:pt>
                <c:pt idx="994">
                  <c:v>104.05</c:v>
                </c:pt>
                <c:pt idx="995">
                  <c:v>103.7</c:v>
                </c:pt>
                <c:pt idx="996">
                  <c:v>103.71</c:v>
                </c:pt>
                <c:pt idx="997">
                  <c:v>104.33</c:v>
                </c:pt>
                <c:pt idx="998">
                  <c:v>104.35</c:v>
                </c:pt>
                <c:pt idx="999">
                  <c:v>101.69</c:v>
                </c:pt>
                <c:pt idx="1000">
                  <c:v>101.47</c:v>
                </c:pt>
                <c:pt idx="1001">
                  <c:v>102.2</c:v>
                </c:pt>
                <c:pt idx="1002">
                  <c:v>100.85</c:v>
                </c:pt>
                <c:pt idx="1003">
                  <c:v>101.13</c:v>
                </c:pt>
                <c:pt idx="1004">
                  <c:v>101.56</c:v>
                </c:pt>
                <c:pt idx="1005">
                  <c:v>100.07</c:v>
                </c:pt>
                <c:pt idx="1006">
                  <c:v>99.69</c:v>
                </c:pt>
                <c:pt idx="1007">
                  <c:v>100.09</c:v>
                </c:pt>
                <c:pt idx="1008">
                  <c:v>99.74</c:v>
                </c:pt>
                <c:pt idx="1009">
                  <c:v>99.81</c:v>
                </c:pt>
                <c:pt idx="1010">
                  <c:v>101.06</c:v>
                </c:pt>
                <c:pt idx="1011">
                  <c:v>100.52</c:v>
                </c:pt>
                <c:pt idx="1012">
                  <c:v>100.32</c:v>
                </c:pt>
                <c:pt idx="1013">
                  <c:v>100.89</c:v>
                </c:pt>
                <c:pt idx="1014">
                  <c:v>102.01</c:v>
                </c:pt>
                <c:pt idx="1015">
                  <c:v>102.63</c:v>
                </c:pt>
                <c:pt idx="1016">
                  <c:v>101.74</c:v>
                </c:pt>
                <c:pt idx="1017">
                  <c:v>102.31</c:v>
                </c:pt>
                <c:pt idx="1018">
                  <c:v>102.95</c:v>
                </c:pt>
                <c:pt idx="1019">
                  <c:v>102.8</c:v>
                </c:pt>
                <c:pt idx="1020">
                  <c:v>104.31</c:v>
                </c:pt>
                <c:pt idx="1021">
                  <c:v>104.03</c:v>
                </c:pt>
                <c:pt idx="1022">
                  <c:v>105.01</c:v>
                </c:pt>
                <c:pt idx="1023">
                  <c:v>104.78</c:v>
                </c:pt>
                <c:pt idx="1024">
                  <c:v>103.37</c:v>
                </c:pt>
                <c:pt idx="1025">
                  <c:v>104.26</c:v>
                </c:pt>
                <c:pt idx="1026">
                  <c:v>103.4</c:v>
                </c:pt>
                <c:pt idx="1027">
                  <c:v>103.07</c:v>
                </c:pt>
                <c:pt idx="1028">
                  <c:v>103.34</c:v>
                </c:pt>
                <c:pt idx="1029">
                  <c:v>103.27</c:v>
                </c:pt>
                <c:pt idx="1030">
                  <c:v>103.17</c:v>
                </c:pt>
                <c:pt idx="1031">
                  <c:v>103.32</c:v>
                </c:pt>
                <c:pt idx="1032">
                  <c:v>105.09</c:v>
                </c:pt>
                <c:pt idx="1033">
                  <c:v>105.02</c:v>
                </c:pt>
                <c:pt idx="1034">
                  <c:v>105.04</c:v>
                </c:pt>
                <c:pt idx="1035">
                  <c:v>107.2</c:v>
                </c:pt>
                <c:pt idx="1036">
                  <c:v>107.49</c:v>
                </c:pt>
                <c:pt idx="1037">
                  <c:v>107.52</c:v>
                </c:pt>
                <c:pt idx="1038">
                  <c:v>106.95</c:v>
                </c:pt>
                <c:pt idx="1039">
                  <c:v>106.64</c:v>
                </c:pt>
                <c:pt idx="1040">
                  <c:v>107.08</c:v>
                </c:pt>
                <c:pt idx="1041">
                  <c:v>107.95</c:v>
                </c:pt>
                <c:pt idx="1042">
                  <c:v>106.83</c:v>
                </c:pt>
                <c:pt idx="1043">
                  <c:v>106.64</c:v>
                </c:pt>
                <c:pt idx="1044">
                  <c:v>107.04</c:v>
                </c:pt>
                <c:pt idx="1045">
                  <c:v>106.49</c:v>
                </c:pt>
                <c:pt idx="1046">
                  <c:v>106.46</c:v>
                </c:pt>
                <c:pt idx="1047">
                  <c:v>106.07</c:v>
                </c:pt>
                <c:pt idx="1048">
                  <c:v>106.06</c:v>
                </c:pt>
                <c:pt idx="1049">
                  <c:v>105.18</c:v>
                </c:pt>
                <c:pt idx="1050">
                  <c:v>104.76</c:v>
                </c:pt>
                <c:pt idx="1051">
                  <c:v>104.19</c:v>
                </c:pt>
                <c:pt idx="1052">
                  <c:v>104.06</c:v>
                </c:pt>
                <c:pt idx="1053">
                  <c:v>102.93</c:v>
                </c:pt>
                <c:pt idx="1054">
                  <c:v>103.61</c:v>
                </c:pt>
                <c:pt idx="1055">
                  <c:v>101.48</c:v>
                </c:pt>
                <c:pt idx="1056">
                  <c:v>101.73</c:v>
                </c:pt>
                <c:pt idx="1057">
                  <c:v>100.56</c:v>
                </c:pt>
                <c:pt idx="1058">
                  <c:v>101.88</c:v>
                </c:pt>
                <c:pt idx="1059">
                  <c:v>103.84</c:v>
                </c:pt>
                <c:pt idx="1060">
                  <c:v>103.83</c:v>
                </c:pt>
                <c:pt idx="1061">
                  <c:v>105.34</c:v>
                </c:pt>
                <c:pt idx="1062">
                  <c:v>104.59</c:v>
                </c:pt>
                <c:pt idx="1063">
                  <c:v>103.81</c:v>
                </c:pt>
                <c:pt idx="1064">
                  <c:v>102.76</c:v>
                </c:pt>
                <c:pt idx="1065">
                  <c:v>105.23</c:v>
                </c:pt>
                <c:pt idx="1066">
                  <c:v>105.68</c:v>
                </c:pt>
                <c:pt idx="1067">
                  <c:v>104.91</c:v>
                </c:pt>
                <c:pt idx="1068">
                  <c:v>104.29</c:v>
                </c:pt>
                <c:pt idx="1069">
                  <c:v>98.23</c:v>
                </c:pt>
                <c:pt idx="1070">
                  <c:v>97.86</c:v>
                </c:pt>
                <c:pt idx="1071">
                  <c:v>98.26</c:v>
                </c:pt>
                <c:pt idx="1072">
                  <c:v>97.34</c:v>
                </c:pt>
                <c:pt idx="1073">
                  <c:v>96.93</c:v>
                </c:pt>
                <c:pt idx="1074">
                  <c:v>97.34</c:v>
                </c:pt>
                <c:pt idx="1075">
                  <c:v>97.61</c:v>
                </c:pt>
                <c:pt idx="1076">
                  <c:v>98.09</c:v>
                </c:pt>
                <c:pt idx="1077">
                  <c:v>97.36</c:v>
                </c:pt>
                <c:pt idx="1078">
                  <c:v>97.57</c:v>
                </c:pt>
                <c:pt idx="1079">
                  <c:v>95.54</c:v>
                </c:pt>
                <c:pt idx="1080">
                  <c:v>97.3</c:v>
                </c:pt>
                <c:pt idx="1081">
                  <c:v>96.44</c:v>
                </c:pt>
                <c:pt idx="1082">
                  <c:v>94.35</c:v>
                </c:pt>
                <c:pt idx="1083">
                  <c:v>96.4</c:v>
                </c:pt>
                <c:pt idx="1084">
                  <c:v>93.97</c:v>
                </c:pt>
                <c:pt idx="1085">
                  <c:v>93.61</c:v>
                </c:pt>
                <c:pt idx="1086">
                  <c:v>95.39</c:v>
                </c:pt>
                <c:pt idx="1087">
                  <c:v>95.78</c:v>
                </c:pt>
                <c:pt idx="1088">
                  <c:v>95.82</c:v>
                </c:pt>
                <c:pt idx="1089">
                  <c:v>96.44</c:v>
                </c:pt>
                <c:pt idx="1090">
                  <c:v>97.86</c:v>
                </c:pt>
                <c:pt idx="1091">
                  <c:v>92.92</c:v>
                </c:pt>
                <c:pt idx="1092">
                  <c:v>95.5</c:v>
                </c:pt>
                <c:pt idx="1093">
                  <c:v>94.51</c:v>
                </c:pt>
                <c:pt idx="1094">
                  <c:v>93.32</c:v>
                </c:pt>
                <c:pt idx="1095">
                  <c:v>92.64</c:v>
                </c:pt>
                <c:pt idx="1096">
                  <c:v>92.73</c:v>
                </c:pt>
                <c:pt idx="1097">
                  <c:v>91.71</c:v>
                </c:pt>
                <c:pt idx="1098">
                  <c:v>92.89</c:v>
                </c:pt>
                <c:pt idx="1099">
                  <c:v>92.18</c:v>
                </c:pt>
                <c:pt idx="1100">
                  <c:v>92.86</c:v>
                </c:pt>
                <c:pt idx="1101">
                  <c:v>94.91</c:v>
                </c:pt>
                <c:pt idx="1102">
                  <c:v>94.33</c:v>
                </c:pt>
                <c:pt idx="1103">
                  <c:v>93.07</c:v>
                </c:pt>
                <c:pt idx="1104">
                  <c:v>92.43</c:v>
                </c:pt>
                <c:pt idx="1105">
                  <c:v>91.46</c:v>
                </c:pt>
                <c:pt idx="1106">
                  <c:v>91.55</c:v>
                </c:pt>
                <c:pt idx="1107">
                  <c:v>93.6</c:v>
                </c:pt>
                <c:pt idx="1108">
                  <c:v>93.59</c:v>
                </c:pt>
                <c:pt idx="1109">
                  <c:v>95.55</c:v>
                </c:pt>
                <c:pt idx="1110">
                  <c:v>94.53</c:v>
                </c:pt>
                <c:pt idx="1111">
                  <c:v>91.17</c:v>
                </c:pt>
                <c:pt idx="1112">
                  <c:v>90.74</c:v>
                </c:pt>
                <c:pt idx="1113">
                  <c:v>91.02</c:v>
                </c:pt>
                <c:pt idx="1114">
                  <c:v>89.76</c:v>
                </c:pt>
                <c:pt idx="1115">
                  <c:v>90.33</c:v>
                </c:pt>
                <c:pt idx="1116">
                  <c:v>88.89</c:v>
                </c:pt>
                <c:pt idx="1117">
                  <c:v>87.29</c:v>
                </c:pt>
                <c:pt idx="1118">
                  <c:v>85.76</c:v>
                </c:pt>
                <c:pt idx="1119">
                  <c:v>85.87</c:v>
                </c:pt>
                <c:pt idx="1120">
                  <c:v>85.73</c:v>
                </c:pt>
                <c:pt idx="1121">
                  <c:v>81.72</c:v>
                </c:pt>
                <c:pt idx="1122">
                  <c:v>81.819999999999993</c:v>
                </c:pt>
                <c:pt idx="1123">
                  <c:v>82.33</c:v>
                </c:pt>
                <c:pt idx="1124">
                  <c:v>82.8</c:v>
                </c:pt>
                <c:pt idx="1125">
                  <c:v>82.76</c:v>
                </c:pt>
                <c:pt idx="1126">
                  <c:v>83.25</c:v>
                </c:pt>
                <c:pt idx="1127">
                  <c:v>80.52</c:v>
                </c:pt>
                <c:pt idx="1128">
                  <c:v>82.81</c:v>
                </c:pt>
                <c:pt idx="1129">
                  <c:v>81.27</c:v>
                </c:pt>
                <c:pt idx="1130">
                  <c:v>81.260000000000005</c:v>
                </c:pt>
                <c:pt idx="1131">
                  <c:v>81.36</c:v>
                </c:pt>
                <c:pt idx="1132">
                  <c:v>82.25</c:v>
                </c:pt>
                <c:pt idx="1133">
                  <c:v>81.06</c:v>
                </c:pt>
                <c:pt idx="1134">
                  <c:v>80.53</c:v>
                </c:pt>
                <c:pt idx="1135">
                  <c:v>78.77</c:v>
                </c:pt>
                <c:pt idx="1136">
                  <c:v>77.150000000000006</c:v>
                </c:pt>
                <c:pt idx="1137">
                  <c:v>78.709999999999994</c:v>
                </c:pt>
                <c:pt idx="1138">
                  <c:v>77.87</c:v>
                </c:pt>
                <c:pt idx="1139">
                  <c:v>78.709999999999994</c:v>
                </c:pt>
                <c:pt idx="1140">
                  <c:v>77.430000000000007</c:v>
                </c:pt>
                <c:pt idx="1141">
                  <c:v>77.849999999999994</c:v>
                </c:pt>
                <c:pt idx="1142">
                  <c:v>77.16</c:v>
                </c:pt>
                <c:pt idx="1143">
                  <c:v>74.13</c:v>
                </c:pt>
                <c:pt idx="1144">
                  <c:v>75.91</c:v>
                </c:pt>
                <c:pt idx="1145">
                  <c:v>75.64</c:v>
                </c:pt>
                <c:pt idx="1146">
                  <c:v>74.55</c:v>
                </c:pt>
                <c:pt idx="1147">
                  <c:v>74.55</c:v>
                </c:pt>
                <c:pt idx="1148">
                  <c:v>75.63</c:v>
                </c:pt>
                <c:pt idx="1149">
                  <c:v>76.52</c:v>
                </c:pt>
                <c:pt idx="1150">
                  <c:v>75.739999999999995</c:v>
                </c:pt>
                <c:pt idx="1151">
                  <c:v>74.040000000000006</c:v>
                </c:pt>
                <c:pt idx="1152">
                  <c:v>73.7</c:v>
                </c:pt>
                <c:pt idx="1153">
                  <c:v>65.94</c:v>
                </c:pt>
                <c:pt idx="1154">
                  <c:v>68.98</c:v>
                </c:pt>
                <c:pt idx="1155">
                  <c:v>66.989999999999995</c:v>
                </c:pt>
                <c:pt idx="1156">
                  <c:v>67.3</c:v>
                </c:pt>
                <c:pt idx="1157">
                  <c:v>66.73</c:v>
                </c:pt>
                <c:pt idx="1158">
                  <c:v>65.89</c:v>
                </c:pt>
                <c:pt idx="1159">
                  <c:v>63.13</c:v>
                </c:pt>
                <c:pt idx="1160">
                  <c:v>63.74</c:v>
                </c:pt>
                <c:pt idx="1161">
                  <c:v>60.99</c:v>
                </c:pt>
                <c:pt idx="1162">
                  <c:v>60.01</c:v>
                </c:pt>
                <c:pt idx="1163">
                  <c:v>57.81</c:v>
                </c:pt>
                <c:pt idx="1164">
                  <c:v>55.96</c:v>
                </c:pt>
                <c:pt idx="1165">
                  <c:v>55.97</c:v>
                </c:pt>
                <c:pt idx="1166">
                  <c:v>56.43</c:v>
                </c:pt>
                <c:pt idx="1167">
                  <c:v>54.18</c:v>
                </c:pt>
                <c:pt idx="1168">
                  <c:v>56.91</c:v>
                </c:pt>
                <c:pt idx="1169">
                  <c:v>55.25</c:v>
                </c:pt>
                <c:pt idx="1170">
                  <c:v>56.78</c:v>
                </c:pt>
                <c:pt idx="1171">
                  <c:v>55.7</c:v>
                </c:pt>
                <c:pt idx="1172">
                  <c:v>54.59</c:v>
                </c:pt>
                <c:pt idx="1173">
                  <c:v>53.46</c:v>
                </c:pt>
                <c:pt idx="1174">
                  <c:v>54.14</c:v>
                </c:pt>
                <c:pt idx="1175">
                  <c:v>53.45</c:v>
                </c:pt>
                <c:pt idx="1176">
                  <c:v>52.72</c:v>
                </c:pt>
                <c:pt idx="1177">
                  <c:v>50.05</c:v>
                </c:pt>
                <c:pt idx="1178">
                  <c:v>47.98</c:v>
                </c:pt>
                <c:pt idx="1179">
                  <c:v>48.69</c:v>
                </c:pt>
                <c:pt idx="1180">
                  <c:v>48.8</c:v>
                </c:pt>
                <c:pt idx="1181">
                  <c:v>48.35</c:v>
                </c:pt>
                <c:pt idx="1182">
                  <c:v>46.06</c:v>
                </c:pt>
                <c:pt idx="1183">
                  <c:v>45.92</c:v>
                </c:pt>
                <c:pt idx="1184">
                  <c:v>48.49</c:v>
                </c:pt>
                <c:pt idx="1185">
                  <c:v>46.37</c:v>
                </c:pt>
                <c:pt idx="1186">
                  <c:v>48.49</c:v>
                </c:pt>
                <c:pt idx="1187">
                  <c:v>46.79</c:v>
                </c:pt>
                <c:pt idx="1188">
                  <c:v>47.85</c:v>
                </c:pt>
                <c:pt idx="1189">
                  <c:v>45.93</c:v>
                </c:pt>
                <c:pt idx="1190">
                  <c:v>45.26</c:v>
                </c:pt>
                <c:pt idx="1191">
                  <c:v>44.8</c:v>
                </c:pt>
                <c:pt idx="1192">
                  <c:v>45.84</c:v>
                </c:pt>
                <c:pt idx="1193">
                  <c:v>44.08</c:v>
                </c:pt>
                <c:pt idx="1194">
                  <c:v>44.12</c:v>
                </c:pt>
                <c:pt idx="1195">
                  <c:v>47.79</c:v>
                </c:pt>
                <c:pt idx="1196">
                  <c:v>49.25</c:v>
                </c:pt>
                <c:pt idx="1197">
                  <c:v>53.04</c:v>
                </c:pt>
                <c:pt idx="1198">
                  <c:v>48.45</c:v>
                </c:pt>
                <c:pt idx="1199">
                  <c:v>50.48</c:v>
                </c:pt>
                <c:pt idx="1200">
                  <c:v>51.66</c:v>
                </c:pt>
                <c:pt idx="1201">
                  <c:v>52.99</c:v>
                </c:pt>
                <c:pt idx="1202">
                  <c:v>50.06</c:v>
                </c:pt>
                <c:pt idx="1203">
                  <c:v>48.8</c:v>
                </c:pt>
                <c:pt idx="1204">
                  <c:v>51.17</c:v>
                </c:pt>
                <c:pt idx="1205">
                  <c:v>52.66</c:v>
                </c:pt>
                <c:pt idx="1206">
                  <c:v>53.56</c:v>
                </c:pt>
                <c:pt idx="1207">
                  <c:v>52.13</c:v>
                </c:pt>
                <c:pt idx="1208">
                  <c:v>51.12</c:v>
                </c:pt>
                <c:pt idx="1209">
                  <c:v>49.95</c:v>
                </c:pt>
                <c:pt idx="1210">
                  <c:v>49.56</c:v>
                </c:pt>
                <c:pt idx="1211">
                  <c:v>48.48</c:v>
                </c:pt>
                <c:pt idx="1212">
                  <c:v>50.25</c:v>
                </c:pt>
                <c:pt idx="1213">
                  <c:v>47.65</c:v>
                </c:pt>
                <c:pt idx="1214">
                  <c:v>49.84</c:v>
                </c:pt>
                <c:pt idx="1215">
                  <c:v>49.59</c:v>
                </c:pt>
                <c:pt idx="1216">
                  <c:v>50.43</c:v>
                </c:pt>
                <c:pt idx="1217">
                  <c:v>51.53</c:v>
                </c:pt>
                <c:pt idx="1218">
                  <c:v>50.76</c:v>
                </c:pt>
                <c:pt idx="1219">
                  <c:v>49.61</c:v>
                </c:pt>
                <c:pt idx="1220">
                  <c:v>49.95</c:v>
                </c:pt>
                <c:pt idx="1221">
                  <c:v>48.42</c:v>
                </c:pt>
                <c:pt idx="1222">
                  <c:v>48.06</c:v>
                </c:pt>
                <c:pt idx="1223">
                  <c:v>47.12</c:v>
                </c:pt>
                <c:pt idx="1224">
                  <c:v>44.88</c:v>
                </c:pt>
                <c:pt idx="1225">
                  <c:v>43.93</c:v>
                </c:pt>
                <c:pt idx="1226">
                  <c:v>43.39</c:v>
                </c:pt>
                <c:pt idx="1227">
                  <c:v>44.63</c:v>
                </c:pt>
                <c:pt idx="1228">
                  <c:v>44.02</c:v>
                </c:pt>
                <c:pt idx="1229">
                  <c:v>46</c:v>
                </c:pt>
                <c:pt idx="1230">
                  <c:v>47.4</c:v>
                </c:pt>
                <c:pt idx="1231">
                  <c:v>47.03</c:v>
                </c:pt>
                <c:pt idx="1232">
                  <c:v>48.75</c:v>
                </c:pt>
                <c:pt idx="1233">
                  <c:v>51.41</c:v>
                </c:pt>
                <c:pt idx="1234">
                  <c:v>48.83</c:v>
                </c:pt>
                <c:pt idx="1235">
                  <c:v>48.66</c:v>
                </c:pt>
                <c:pt idx="1236">
                  <c:v>47.72</c:v>
                </c:pt>
                <c:pt idx="1237">
                  <c:v>50.12</c:v>
                </c:pt>
                <c:pt idx="1238">
                  <c:v>49.13</c:v>
                </c:pt>
                <c:pt idx="1239">
                  <c:v>52.08</c:v>
                </c:pt>
                <c:pt idx="1240">
                  <c:v>53.95</c:v>
                </c:pt>
                <c:pt idx="1241">
                  <c:v>50.44</c:v>
                </c:pt>
                <c:pt idx="1242">
                  <c:v>50.79</c:v>
                </c:pt>
                <c:pt idx="1243">
                  <c:v>51.63</c:v>
                </c:pt>
                <c:pt idx="1244">
                  <c:v>51.95</c:v>
                </c:pt>
                <c:pt idx="1245">
                  <c:v>53.3</c:v>
                </c:pt>
                <c:pt idx="1246">
                  <c:v>56.25</c:v>
                </c:pt>
                <c:pt idx="1247">
                  <c:v>56.69</c:v>
                </c:pt>
                <c:pt idx="1248">
                  <c:v>55.71</c:v>
                </c:pt>
                <c:pt idx="1249">
                  <c:v>56.37</c:v>
                </c:pt>
                <c:pt idx="1250">
                  <c:v>55.58</c:v>
                </c:pt>
                <c:pt idx="1251">
                  <c:v>56.17</c:v>
                </c:pt>
                <c:pt idx="1252">
                  <c:v>56.59</c:v>
                </c:pt>
                <c:pt idx="1253">
                  <c:v>55.98</c:v>
                </c:pt>
                <c:pt idx="1254">
                  <c:v>55.56</c:v>
                </c:pt>
                <c:pt idx="1255">
                  <c:v>57.05</c:v>
                </c:pt>
                <c:pt idx="1256">
                  <c:v>58.55</c:v>
                </c:pt>
                <c:pt idx="1257">
                  <c:v>59.62</c:v>
                </c:pt>
                <c:pt idx="1258">
                  <c:v>59.1</c:v>
                </c:pt>
                <c:pt idx="1259">
                  <c:v>58.92</c:v>
                </c:pt>
                <c:pt idx="1260">
                  <c:v>60.38</c:v>
                </c:pt>
                <c:pt idx="1261">
                  <c:v>60.93</c:v>
                </c:pt>
                <c:pt idx="1262">
                  <c:v>58.99</c:v>
                </c:pt>
                <c:pt idx="1263">
                  <c:v>59.41</c:v>
                </c:pt>
                <c:pt idx="1264">
                  <c:v>59.23</c:v>
                </c:pt>
                <c:pt idx="1265">
                  <c:v>60.72</c:v>
                </c:pt>
                <c:pt idx="1266">
                  <c:v>60.5</c:v>
                </c:pt>
                <c:pt idx="1267">
                  <c:v>59.89</c:v>
                </c:pt>
                <c:pt idx="1268">
                  <c:v>59.73</c:v>
                </c:pt>
                <c:pt idx="1269">
                  <c:v>59.44</c:v>
                </c:pt>
                <c:pt idx="1270">
                  <c:v>57.3</c:v>
                </c:pt>
                <c:pt idx="1271">
                  <c:v>58.96</c:v>
                </c:pt>
                <c:pt idx="1272">
                  <c:v>60.18</c:v>
                </c:pt>
                <c:pt idx="1273">
                  <c:v>58.88</c:v>
                </c:pt>
                <c:pt idx="1274">
                  <c:v>57.29</c:v>
                </c:pt>
                <c:pt idx="1275">
                  <c:v>57.51</c:v>
                </c:pt>
                <c:pt idx="1276">
                  <c:v>57.69</c:v>
                </c:pt>
                <c:pt idx="1277">
                  <c:v>60.25</c:v>
                </c:pt>
                <c:pt idx="1278">
                  <c:v>60.24</c:v>
                </c:pt>
                <c:pt idx="1279">
                  <c:v>61.3</c:v>
                </c:pt>
                <c:pt idx="1280">
                  <c:v>59.67</c:v>
                </c:pt>
                <c:pt idx="1281">
                  <c:v>58</c:v>
                </c:pt>
                <c:pt idx="1282">
                  <c:v>59.11</c:v>
                </c:pt>
                <c:pt idx="1283">
                  <c:v>58.15</c:v>
                </c:pt>
                <c:pt idx="1284">
                  <c:v>60.15</c:v>
                </c:pt>
                <c:pt idx="1285">
                  <c:v>61.36</c:v>
                </c:pt>
                <c:pt idx="1286">
                  <c:v>60.74</c:v>
                </c:pt>
                <c:pt idx="1287">
                  <c:v>59.96</c:v>
                </c:pt>
                <c:pt idx="1288">
                  <c:v>59.53</c:v>
                </c:pt>
                <c:pt idx="1289">
                  <c:v>60.01</c:v>
                </c:pt>
                <c:pt idx="1290">
                  <c:v>59.89</c:v>
                </c:pt>
                <c:pt idx="1291">
                  <c:v>60.41</c:v>
                </c:pt>
                <c:pt idx="1292">
                  <c:v>59.62</c:v>
                </c:pt>
                <c:pt idx="1293">
                  <c:v>60.01</c:v>
                </c:pt>
                <c:pt idx="1294">
                  <c:v>61.05</c:v>
                </c:pt>
                <c:pt idx="1295">
                  <c:v>60.01</c:v>
                </c:pt>
                <c:pt idx="1296">
                  <c:v>59.59</c:v>
                </c:pt>
                <c:pt idx="1297">
                  <c:v>59.41</c:v>
                </c:pt>
                <c:pt idx="1298">
                  <c:v>58.34</c:v>
                </c:pt>
                <c:pt idx="1299">
                  <c:v>59.48</c:v>
                </c:pt>
                <c:pt idx="1300">
                  <c:v>56.94</c:v>
                </c:pt>
                <c:pt idx="1301">
                  <c:v>56.93</c:v>
                </c:pt>
                <c:pt idx="1302">
                  <c:v>52.48</c:v>
                </c:pt>
                <c:pt idx="1303">
                  <c:v>52.33</c:v>
                </c:pt>
                <c:pt idx="1304">
                  <c:v>51.61</c:v>
                </c:pt>
                <c:pt idx="1305">
                  <c:v>52.76</c:v>
                </c:pt>
                <c:pt idx="1306">
                  <c:v>52.74</c:v>
                </c:pt>
                <c:pt idx="1307">
                  <c:v>52.19</c:v>
                </c:pt>
                <c:pt idx="1308">
                  <c:v>53.05</c:v>
                </c:pt>
                <c:pt idx="1309">
                  <c:v>51.4</c:v>
                </c:pt>
                <c:pt idx="1310">
                  <c:v>50.9</c:v>
                </c:pt>
                <c:pt idx="1311">
                  <c:v>50.88</c:v>
                </c:pt>
                <c:pt idx="1312">
                  <c:v>50.11</c:v>
                </c:pt>
                <c:pt idx="1313">
                  <c:v>50.59</c:v>
                </c:pt>
                <c:pt idx="1314">
                  <c:v>49.27</c:v>
                </c:pt>
                <c:pt idx="1315">
                  <c:v>48.11</c:v>
                </c:pt>
                <c:pt idx="1316">
                  <c:v>47.98</c:v>
                </c:pt>
                <c:pt idx="1317">
                  <c:v>47.17</c:v>
                </c:pt>
                <c:pt idx="1318">
                  <c:v>47.97</c:v>
                </c:pt>
                <c:pt idx="1319">
                  <c:v>48.77</c:v>
                </c:pt>
                <c:pt idx="1320">
                  <c:v>48.53</c:v>
                </c:pt>
                <c:pt idx="1321">
                  <c:v>47.11</c:v>
                </c:pt>
                <c:pt idx="1322">
                  <c:v>45.25</c:v>
                </c:pt>
                <c:pt idx="1323">
                  <c:v>45.75</c:v>
                </c:pt>
                <c:pt idx="1324">
                  <c:v>45.13</c:v>
                </c:pt>
                <c:pt idx="1325">
                  <c:v>44.69</c:v>
                </c:pt>
                <c:pt idx="1326">
                  <c:v>43.87</c:v>
                </c:pt>
                <c:pt idx="1327">
                  <c:v>44.94</c:v>
                </c:pt>
                <c:pt idx="1328">
                  <c:v>43.11</c:v>
                </c:pt>
                <c:pt idx="1329">
                  <c:v>43.22</c:v>
                </c:pt>
                <c:pt idx="1330">
                  <c:v>42.27</c:v>
                </c:pt>
                <c:pt idx="1331">
                  <c:v>42.45</c:v>
                </c:pt>
                <c:pt idx="1332">
                  <c:v>41.93</c:v>
                </c:pt>
                <c:pt idx="1333">
                  <c:v>42.58</c:v>
                </c:pt>
                <c:pt idx="1334">
                  <c:v>40.75</c:v>
                </c:pt>
                <c:pt idx="1335">
                  <c:v>41</c:v>
                </c:pt>
                <c:pt idx="1336">
                  <c:v>40.450000000000003</c:v>
                </c:pt>
                <c:pt idx="1337">
                  <c:v>38.22</c:v>
                </c:pt>
                <c:pt idx="1338">
                  <c:v>39.15</c:v>
                </c:pt>
                <c:pt idx="1339">
                  <c:v>38.5</c:v>
                </c:pt>
                <c:pt idx="1340">
                  <c:v>42.47</c:v>
                </c:pt>
                <c:pt idx="1341">
                  <c:v>45.29</c:v>
                </c:pt>
                <c:pt idx="1342">
                  <c:v>49.2</c:v>
                </c:pt>
                <c:pt idx="1343">
                  <c:v>45.38</c:v>
                </c:pt>
                <c:pt idx="1344">
                  <c:v>46.3</c:v>
                </c:pt>
                <c:pt idx="1345">
                  <c:v>46.75</c:v>
                </c:pt>
                <c:pt idx="1346">
                  <c:v>46.02</c:v>
                </c:pt>
                <c:pt idx="1347">
                  <c:v>45.92</c:v>
                </c:pt>
                <c:pt idx="1348">
                  <c:v>44.13</c:v>
                </c:pt>
                <c:pt idx="1349">
                  <c:v>45.85</c:v>
                </c:pt>
                <c:pt idx="1350">
                  <c:v>44.75</c:v>
                </c:pt>
                <c:pt idx="1351">
                  <c:v>44.07</c:v>
                </c:pt>
                <c:pt idx="1352">
                  <c:v>44.58</c:v>
                </c:pt>
                <c:pt idx="1353">
                  <c:v>47.12</c:v>
                </c:pt>
                <c:pt idx="1354">
                  <c:v>46.93</c:v>
                </c:pt>
                <c:pt idx="1355">
                  <c:v>44.71</c:v>
                </c:pt>
                <c:pt idx="1356">
                  <c:v>46.67</c:v>
                </c:pt>
                <c:pt idx="1357">
                  <c:v>46.17</c:v>
                </c:pt>
                <c:pt idx="1358">
                  <c:v>44.53</c:v>
                </c:pt>
                <c:pt idx="1359">
                  <c:v>44.94</c:v>
                </c:pt>
                <c:pt idx="1360">
                  <c:v>45.55</c:v>
                </c:pt>
                <c:pt idx="1361">
                  <c:v>44.4</c:v>
                </c:pt>
                <c:pt idx="1362">
                  <c:v>45.24</c:v>
                </c:pt>
                <c:pt idx="1363">
                  <c:v>45.06</c:v>
                </c:pt>
                <c:pt idx="1364">
                  <c:v>44.75</c:v>
                </c:pt>
                <c:pt idx="1365">
                  <c:v>45.54</c:v>
                </c:pt>
                <c:pt idx="1366">
                  <c:v>46.28</c:v>
                </c:pt>
                <c:pt idx="1367">
                  <c:v>48.53</c:v>
                </c:pt>
                <c:pt idx="1368">
                  <c:v>47.86</c:v>
                </c:pt>
                <c:pt idx="1369">
                  <c:v>49.46</c:v>
                </c:pt>
                <c:pt idx="1370">
                  <c:v>49.67</c:v>
                </c:pt>
                <c:pt idx="1371">
                  <c:v>47.09</c:v>
                </c:pt>
                <c:pt idx="1372">
                  <c:v>46.7</c:v>
                </c:pt>
                <c:pt idx="1373">
                  <c:v>46.63</c:v>
                </c:pt>
                <c:pt idx="1374">
                  <c:v>46.38</c:v>
                </c:pt>
                <c:pt idx="1375">
                  <c:v>47.3</c:v>
                </c:pt>
                <c:pt idx="1376">
                  <c:v>45.91</c:v>
                </c:pt>
                <c:pt idx="1377">
                  <c:v>45.84</c:v>
                </c:pt>
                <c:pt idx="1378">
                  <c:v>45.22</c:v>
                </c:pt>
                <c:pt idx="1379">
                  <c:v>44.9</c:v>
                </c:pt>
                <c:pt idx="1380">
                  <c:v>43.91</c:v>
                </c:pt>
                <c:pt idx="1381">
                  <c:v>43.19</c:v>
                </c:pt>
                <c:pt idx="1382">
                  <c:v>43.21</c:v>
                </c:pt>
                <c:pt idx="1383">
                  <c:v>45.93</c:v>
                </c:pt>
                <c:pt idx="1384">
                  <c:v>46.02</c:v>
                </c:pt>
                <c:pt idx="1385">
                  <c:v>46.6</c:v>
                </c:pt>
                <c:pt idx="1386">
                  <c:v>46.12</c:v>
                </c:pt>
                <c:pt idx="1387">
                  <c:v>47.88</c:v>
                </c:pt>
                <c:pt idx="1388">
                  <c:v>46.32</c:v>
                </c:pt>
                <c:pt idx="1389">
                  <c:v>45.27</c:v>
                </c:pt>
                <c:pt idx="1390">
                  <c:v>44.32</c:v>
                </c:pt>
                <c:pt idx="1391">
                  <c:v>43.87</c:v>
                </c:pt>
                <c:pt idx="1392">
                  <c:v>44.23</c:v>
                </c:pt>
                <c:pt idx="1393">
                  <c:v>42.95</c:v>
                </c:pt>
                <c:pt idx="1394">
                  <c:v>41.74</c:v>
                </c:pt>
                <c:pt idx="1395">
                  <c:v>40.69</c:v>
                </c:pt>
                <c:pt idx="1396">
                  <c:v>41.68</c:v>
                </c:pt>
                <c:pt idx="1397">
                  <c:v>40.729999999999997</c:v>
                </c:pt>
                <c:pt idx="1398">
                  <c:v>40.75</c:v>
                </c:pt>
                <c:pt idx="1399">
                  <c:v>40.549999999999997</c:v>
                </c:pt>
                <c:pt idx="1400">
                  <c:v>39.39</c:v>
                </c:pt>
                <c:pt idx="1401">
                  <c:v>39.270000000000003</c:v>
                </c:pt>
                <c:pt idx="1402">
                  <c:v>40.89</c:v>
                </c:pt>
                <c:pt idx="1403">
                  <c:v>41.22</c:v>
                </c:pt>
                <c:pt idx="1404">
                  <c:v>40.57</c:v>
                </c:pt>
                <c:pt idx="1405">
                  <c:v>40.43</c:v>
                </c:pt>
                <c:pt idx="1406">
                  <c:v>40.58</c:v>
                </c:pt>
                <c:pt idx="1407">
                  <c:v>39.93</c:v>
                </c:pt>
                <c:pt idx="1408">
                  <c:v>41.08</c:v>
                </c:pt>
                <c:pt idx="1409">
                  <c:v>40</c:v>
                </c:pt>
                <c:pt idx="1410">
                  <c:v>37.64</c:v>
                </c:pt>
                <c:pt idx="1411">
                  <c:v>37.46</c:v>
                </c:pt>
                <c:pt idx="1412">
                  <c:v>37.159999999999997</c:v>
                </c:pt>
                <c:pt idx="1413">
                  <c:v>36.76</c:v>
                </c:pt>
                <c:pt idx="1414">
                  <c:v>35.65</c:v>
                </c:pt>
                <c:pt idx="1415">
                  <c:v>36.31</c:v>
                </c:pt>
                <c:pt idx="1416">
                  <c:v>37.32</c:v>
                </c:pt>
                <c:pt idx="1417">
                  <c:v>35.549999999999997</c:v>
                </c:pt>
                <c:pt idx="1418">
                  <c:v>34.979999999999997</c:v>
                </c:pt>
                <c:pt idx="1419">
                  <c:v>34.72</c:v>
                </c:pt>
                <c:pt idx="1420">
                  <c:v>34.549999999999997</c:v>
                </c:pt>
                <c:pt idx="1421">
                  <c:v>36.119999999999997</c:v>
                </c:pt>
                <c:pt idx="1422">
                  <c:v>36.76</c:v>
                </c:pt>
                <c:pt idx="1423">
                  <c:v>37.619999999999997</c:v>
                </c:pt>
                <c:pt idx="1424">
                  <c:v>36.36</c:v>
                </c:pt>
                <c:pt idx="1425">
                  <c:v>37.880000000000003</c:v>
                </c:pt>
                <c:pt idx="1426">
                  <c:v>36.590000000000003</c:v>
                </c:pt>
                <c:pt idx="1427">
                  <c:v>37.130000000000003</c:v>
                </c:pt>
                <c:pt idx="1428">
                  <c:v>36.81</c:v>
                </c:pt>
                <c:pt idx="1429">
                  <c:v>35.97</c:v>
                </c:pt>
                <c:pt idx="1430">
                  <c:v>33.97</c:v>
                </c:pt>
                <c:pt idx="1431">
                  <c:v>33.29</c:v>
                </c:pt>
                <c:pt idx="1432">
                  <c:v>33.200000000000003</c:v>
                </c:pt>
                <c:pt idx="1433">
                  <c:v>31.42</c:v>
                </c:pt>
                <c:pt idx="1434">
                  <c:v>30.42</c:v>
                </c:pt>
                <c:pt idx="1435">
                  <c:v>30.42</c:v>
                </c:pt>
                <c:pt idx="1436">
                  <c:v>31.22</c:v>
                </c:pt>
                <c:pt idx="1437">
                  <c:v>29.45</c:v>
                </c:pt>
                <c:pt idx="1438">
                  <c:v>28.47</c:v>
                </c:pt>
                <c:pt idx="1439">
                  <c:v>26.68</c:v>
                </c:pt>
                <c:pt idx="1440">
                  <c:v>29.55</c:v>
                </c:pt>
                <c:pt idx="1441">
                  <c:v>32.07</c:v>
                </c:pt>
                <c:pt idx="1442">
                  <c:v>30.31</c:v>
                </c:pt>
                <c:pt idx="1443">
                  <c:v>29.54</c:v>
                </c:pt>
                <c:pt idx="1444">
                  <c:v>32.32</c:v>
                </c:pt>
                <c:pt idx="1445">
                  <c:v>33.21</c:v>
                </c:pt>
                <c:pt idx="1446">
                  <c:v>33.659999999999997</c:v>
                </c:pt>
                <c:pt idx="1447">
                  <c:v>31.62</c:v>
                </c:pt>
                <c:pt idx="1448">
                  <c:v>29.9</c:v>
                </c:pt>
                <c:pt idx="1449">
                  <c:v>32.29</c:v>
                </c:pt>
                <c:pt idx="1450">
                  <c:v>31.63</c:v>
                </c:pt>
                <c:pt idx="1451">
                  <c:v>30.86</c:v>
                </c:pt>
                <c:pt idx="1452">
                  <c:v>29.71</c:v>
                </c:pt>
                <c:pt idx="1453">
                  <c:v>27.96</c:v>
                </c:pt>
                <c:pt idx="1454">
                  <c:v>27.54</c:v>
                </c:pt>
                <c:pt idx="1455">
                  <c:v>26.19</c:v>
                </c:pt>
                <c:pt idx="1456">
                  <c:v>29.32</c:v>
                </c:pt>
                <c:pt idx="1457">
                  <c:v>29.05</c:v>
                </c:pt>
                <c:pt idx="1458">
                  <c:v>30.68</c:v>
                </c:pt>
                <c:pt idx="1459">
                  <c:v>30.77</c:v>
                </c:pt>
                <c:pt idx="1460">
                  <c:v>29.59</c:v>
                </c:pt>
                <c:pt idx="1461">
                  <c:v>31.37</c:v>
                </c:pt>
                <c:pt idx="1462">
                  <c:v>31.84</c:v>
                </c:pt>
                <c:pt idx="1463">
                  <c:v>30.35</c:v>
                </c:pt>
                <c:pt idx="1464">
                  <c:v>31.4</c:v>
                </c:pt>
                <c:pt idx="1465">
                  <c:v>31.65</c:v>
                </c:pt>
                <c:pt idx="1466">
                  <c:v>32.74</c:v>
                </c:pt>
                <c:pt idx="1467">
                  <c:v>34.39</c:v>
                </c:pt>
                <c:pt idx="1468">
                  <c:v>34.57</c:v>
                </c:pt>
                <c:pt idx="1469">
                  <c:v>34.56</c:v>
                </c:pt>
                <c:pt idx="1470">
                  <c:v>35.909999999999997</c:v>
                </c:pt>
                <c:pt idx="1471">
                  <c:v>37.9</c:v>
                </c:pt>
                <c:pt idx="1472">
                  <c:v>36.67</c:v>
                </c:pt>
                <c:pt idx="1473">
                  <c:v>37.619999999999997</c:v>
                </c:pt>
                <c:pt idx="1474">
                  <c:v>37.770000000000003</c:v>
                </c:pt>
                <c:pt idx="1475">
                  <c:v>38.51</c:v>
                </c:pt>
                <c:pt idx="1476">
                  <c:v>37.200000000000003</c:v>
                </c:pt>
                <c:pt idx="1477">
                  <c:v>36.32</c:v>
                </c:pt>
                <c:pt idx="1478">
                  <c:v>38.43</c:v>
                </c:pt>
                <c:pt idx="1479">
                  <c:v>40.17</c:v>
                </c:pt>
                <c:pt idx="1480">
                  <c:v>39.47</c:v>
                </c:pt>
                <c:pt idx="1481">
                  <c:v>39.909999999999997</c:v>
                </c:pt>
                <c:pt idx="1482">
                  <c:v>41.45</c:v>
                </c:pt>
                <c:pt idx="1483">
                  <c:v>38.28</c:v>
                </c:pt>
                <c:pt idx="1484">
                  <c:v>38.14</c:v>
                </c:pt>
                <c:pt idx="1485">
                  <c:v>37.99</c:v>
                </c:pt>
                <c:pt idx="1486">
                  <c:v>36.909999999999997</c:v>
                </c:pt>
                <c:pt idx="1487">
                  <c:v>36.909999999999997</c:v>
                </c:pt>
                <c:pt idx="1488">
                  <c:v>36.94</c:v>
                </c:pt>
                <c:pt idx="1489">
                  <c:v>35.36</c:v>
                </c:pt>
                <c:pt idx="1490">
                  <c:v>34.299999999999997</c:v>
                </c:pt>
                <c:pt idx="1491">
                  <c:v>34.520000000000003</c:v>
                </c:pt>
                <c:pt idx="1492">
                  <c:v>37.74</c:v>
                </c:pt>
                <c:pt idx="1493">
                  <c:v>37.299999999999997</c:v>
                </c:pt>
                <c:pt idx="1494">
                  <c:v>39.74</c:v>
                </c:pt>
                <c:pt idx="1495">
                  <c:v>40.46</c:v>
                </c:pt>
                <c:pt idx="1496">
                  <c:v>42.12</c:v>
                </c:pt>
                <c:pt idx="1497">
                  <c:v>41.7</c:v>
                </c:pt>
                <c:pt idx="1498">
                  <c:v>41.45</c:v>
                </c:pt>
                <c:pt idx="1499">
                  <c:v>40.4</c:v>
                </c:pt>
                <c:pt idx="1500">
                  <c:v>39.74</c:v>
                </c:pt>
                <c:pt idx="1501">
                  <c:v>40.880000000000003</c:v>
                </c:pt>
                <c:pt idx="1502">
                  <c:v>42.72</c:v>
                </c:pt>
                <c:pt idx="1503">
                  <c:v>43.18</c:v>
                </c:pt>
                <c:pt idx="1504">
                  <c:v>42.76</c:v>
                </c:pt>
                <c:pt idx="1505">
                  <c:v>41.67</c:v>
                </c:pt>
                <c:pt idx="1506">
                  <c:v>42.52</c:v>
                </c:pt>
                <c:pt idx="1507">
                  <c:v>45.29</c:v>
                </c:pt>
                <c:pt idx="1508">
                  <c:v>46.03</c:v>
                </c:pt>
                <c:pt idx="1509">
                  <c:v>45.98</c:v>
                </c:pt>
                <c:pt idx="1510">
                  <c:v>44.75</c:v>
                </c:pt>
                <c:pt idx="1511">
                  <c:v>43.65</c:v>
                </c:pt>
                <c:pt idx="1512">
                  <c:v>43.77</c:v>
                </c:pt>
                <c:pt idx="1513">
                  <c:v>44.33</c:v>
                </c:pt>
                <c:pt idx="1514">
                  <c:v>44.58</c:v>
                </c:pt>
                <c:pt idx="1515">
                  <c:v>43.45</c:v>
                </c:pt>
                <c:pt idx="1516">
                  <c:v>44.68</c:v>
                </c:pt>
                <c:pt idx="1517">
                  <c:v>46.21</c:v>
                </c:pt>
                <c:pt idx="1518">
                  <c:v>46.64</c:v>
                </c:pt>
                <c:pt idx="1519">
                  <c:v>46.22</c:v>
                </c:pt>
                <c:pt idx="1520">
                  <c:v>47.72</c:v>
                </c:pt>
                <c:pt idx="1521">
                  <c:v>48.29</c:v>
                </c:pt>
                <c:pt idx="1522">
                  <c:v>48.12</c:v>
                </c:pt>
                <c:pt idx="1523">
                  <c:v>48.16</c:v>
                </c:pt>
                <c:pt idx="1524">
                  <c:v>47.67</c:v>
                </c:pt>
                <c:pt idx="1525">
                  <c:v>48.12</c:v>
                </c:pt>
                <c:pt idx="1526">
                  <c:v>48.04</c:v>
                </c:pt>
                <c:pt idx="1527">
                  <c:v>49.1</c:v>
                </c:pt>
                <c:pt idx="1528">
                  <c:v>49</c:v>
                </c:pt>
                <c:pt idx="1529">
                  <c:v>49.36</c:v>
                </c:pt>
                <c:pt idx="1530">
                  <c:v>49.1</c:v>
                </c:pt>
              </c:numCache>
            </c:numRef>
          </c:val>
          <c:smooth val="0"/>
        </c:ser>
        <c:dLbls>
          <c:showLegendKey val="0"/>
          <c:showVal val="0"/>
          <c:showCatName val="0"/>
          <c:showSerName val="0"/>
          <c:showPercent val="0"/>
          <c:showBubbleSize val="0"/>
        </c:dLbls>
        <c:smooth val="0"/>
        <c:axId val="-627202656"/>
        <c:axId val="-627204288"/>
      </c:lineChart>
      <c:dateAx>
        <c:axId val="-6272026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4288"/>
        <c:crosses val="autoZero"/>
        <c:auto val="1"/>
        <c:lblOffset val="100"/>
        <c:baseTimeUnit val="days"/>
      </c:dateAx>
      <c:valAx>
        <c:axId val="-627204288"/>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2656"/>
        <c:crosses val="autoZero"/>
        <c:crossBetween val="between"/>
      </c:valAx>
      <c:spPr>
        <a:noFill/>
        <a:ln>
          <a:solidFill>
            <a:schemeClr val="tx1"/>
          </a:solid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619696964050194E-2"/>
          <c:y val="8.6911076288004027E-2"/>
          <c:w val="0.88928152430673402"/>
          <c:h val="0.75817652812149949"/>
        </c:manualLayout>
      </c:layout>
      <c:lineChart>
        <c:grouping val="standard"/>
        <c:varyColors val="0"/>
        <c:ser>
          <c:idx val="0"/>
          <c:order val="0"/>
          <c:tx>
            <c:strRef>
              <c:f>Sheet1!$B$1</c:f>
              <c:strCache>
                <c:ptCount val="1"/>
                <c:pt idx="0">
                  <c:v>Delta Airlines</c:v>
                </c:pt>
              </c:strCache>
            </c:strRef>
          </c:tx>
          <c:spPr>
            <a:ln w="28575" cap="rnd">
              <a:solidFill>
                <a:schemeClr val="accent1"/>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Sheet1!$B$2:$B$1532</c:f>
              <c:numCache>
                <c:formatCode>General</c:formatCode>
                <c:ptCount val="1531"/>
                <c:pt idx="0">
                  <c:v>12.226699999999999</c:v>
                </c:pt>
                <c:pt idx="1">
                  <c:v>11.42065</c:v>
                </c:pt>
                <c:pt idx="2">
                  <c:v>11.974202</c:v>
                </c:pt>
                <c:pt idx="3">
                  <c:v>11.381805</c:v>
                </c:pt>
                <c:pt idx="4">
                  <c:v>11.362380999999999</c:v>
                </c:pt>
                <c:pt idx="5">
                  <c:v>11.945067999999999</c:v>
                </c:pt>
                <c:pt idx="6">
                  <c:v>12.042182</c:v>
                </c:pt>
                <c:pt idx="7">
                  <c:v>13.158998</c:v>
                </c:pt>
                <c:pt idx="8">
                  <c:v>12.867654</c:v>
                </c:pt>
                <c:pt idx="9">
                  <c:v>13.343515</c:v>
                </c:pt>
                <c:pt idx="10">
                  <c:v>13.537743000000001</c:v>
                </c:pt>
                <c:pt idx="11">
                  <c:v>13.178419999999999</c:v>
                </c:pt>
                <c:pt idx="12">
                  <c:v>13.236689</c:v>
                </c:pt>
                <c:pt idx="13">
                  <c:v>12.537464999999999</c:v>
                </c:pt>
                <c:pt idx="14">
                  <c:v>12.955057</c:v>
                </c:pt>
                <c:pt idx="15">
                  <c:v>13.071595</c:v>
                </c:pt>
                <c:pt idx="16">
                  <c:v>13.440628999999999</c:v>
                </c:pt>
                <c:pt idx="17">
                  <c:v>13.450341</c:v>
                </c:pt>
                <c:pt idx="18">
                  <c:v>13.547454999999999</c:v>
                </c:pt>
                <c:pt idx="19">
                  <c:v>13.188132</c:v>
                </c:pt>
                <c:pt idx="20">
                  <c:v>13.149286</c:v>
                </c:pt>
                <c:pt idx="21">
                  <c:v>13.683415</c:v>
                </c:pt>
                <c:pt idx="22">
                  <c:v>13.867932</c:v>
                </c:pt>
                <c:pt idx="23">
                  <c:v>13.188132</c:v>
                </c:pt>
                <c:pt idx="24">
                  <c:v>12.751117000000001</c:v>
                </c:pt>
                <c:pt idx="25">
                  <c:v>12.809385000000001</c:v>
                </c:pt>
                <c:pt idx="26">
                  <c:v>12.97448</c:v>
                </c:pt>
                <c:pt idx="27">
                  <c:v>12.964769</c:v>
                </c:pt>
                <c:pt idx="28">
                  <c:v>13.061883</c:v>
                </c:pt>
                <c:pt idx="29">
                  <c:v>13.294957</c:v>
                </c:pt>
                <c:pt idx="30">
                  <c:v>13.5863</c:v>
                </c:pt>
                <c:pt idx="31">
                  <c:v>13.673704000000001</c:v>
                </c:pt>
                <c:pt idx="32">
                  <c:v>13.780529</c:v>
                </c:pt>
                <c:pt idx="33">
                  <c:v>13.31438</c:v>
                </c:pt>
                <c:pt idx="34">
                  <c:v>13.100728999999999</c:v>
                </c:pt>
                <c:pt idx="35">
                  <c:v>12.304391000000001</c:v>
                </c:pt>
                <c:pt idx="36">
                  <c:v>12.294679</c:v>
                </c:pt>
                <c:pt idx="37">
                  <c:v>11.95478</c:v>
                </c:pt>
                <c:pt idx="38">
                  <c:v>11.653725</c:v>
                </c:pt>
                <c:pt idx="39">
                  <c:v>11.69257</c:v>
                </c:pt>
                <c:pt idx="40">
                  <c:v>10.983636000000001</c:v>
                </c:pt>
                <c:pt idx="41">
                  <c:v>11.410939000000001</c:v>
                </c:pt>
                <c:pt idx="42">
                  <c:v>11.381805</c:v>
                </c:pt>
                <c:pt idx="43">
                  <c:v>10.711715</c:v>
                </c:pt>
                <c:pt idx="44">
                  <c:v>10.779696</c:v>
                </c:pt>
                <c:pt idx="45">
                  <c:v>11.372093</c:v>
                </c:pt>
                <c:pt idx="46">
                  <c:v>11.430362000000001</c:v>
                </c:pt>
                <c:pt idx="47">
                  <c:v>11.313824</c:v>
                </c:pt>
                <c:pt idx="48">
                  <c:v>11.333247</c:v>
                </c:pt>
                <c:pt idx="49">
                  <c:v>11.76055</c:v>
                </c:pt>
                <c:pt idx="50">
                  <c:v>11.857665000000001</c:v>
                </c:pt>
                <c:pt idx="51">
                  <c:v>11.663436000000001</c:v>
                </c:pt>
                <c:pt idx="52">
                  <c:v>11.381805</c:v>
                </c:pt>
                <c:pt idx="53">
                  <c:v>11.051615999999999</c:v>
                </c:pt>
                <c:pt idx="54">
                  <c:v>11.197286999999999</c:v>
                </c:pt>
                <c:pt idx="55">
                  <c:v>10.585466</c:v>
                </c:pt>
                <c:pt idx="56">
                  <c:v>11.129307000000001</c:v>
                </c:pt>
                <c:pt idx="57">
                  <c:v>11.119595</c:v>
                </c:pt>
                <c:pt idx="58">
                  <c:v>11.634301000000001</c:v>
                </c:pt>
                <c:pt idx="59">
                  <c:v>11.372093</c:v>
                </c:pt>
                <c:pt idx="60">
                  <c:v>11.206999</c:v>
                </c:pt>
                <c:pt idx="61">
                  <c:v>11.35267</c:v>
                </c:pt>
                <c:pt idx="62">
                  <c:v>11.537188</c:v>
                </c:pt>
                <c:pt idx="63">
                  <c:v>12.246122</c:v>
                </c:pt>
                <c:pt idx="64">
                  <c:v>11.799396</c:v>
                </c:pt>
                <c:pt idx="65">
                  <c:v>11.517764</c:v>
                </c:pt>
                <c:pt idx="66">
                  <c:v>11.459496</c:v>
                </c:pt>
                <c:pt idx="67">
                  <c:v>11.469208</c:v>
                </c:pt>
                <c:pt idx="68">
                  <c:v>11.838241999999999</c:v>
                </c:pt>
                <c:pt idx="69">
                  <c:v>11.459496</c:v>
                </c:pt>
                <c:pt idx="70">
                  <c:v>11.032192</c:v>
                </c:pt>
                <c:pt idx="71">
                  <c:v>11.148728999999999</c:v>
                </c:pt>
                <c:pt idx="72">
                  <c:v>11.216710000000001</c:v>
                </c:pt>
                <c:pt idx="73">
                  <c:v>11.148728999999999</c:v>
                </c:pt>
                <c:pt idx="74">
                  <c:v>11.032192</c:v>
                </c:pt>
                <c:pt idx="75">
                  <c:v>11.032192</c:v>
                </c:pt>
                <c:pt idx="76">
                  <c:v>10.468928999999999</c:v>
                </c:pt>
                <c:pt idx="77">
                  <c:v>10.226143</c:v>
                </c:pt>
                <c:pt idx="78">
                  <c:v>10.167875</c:v>
                </c:pt>
                <c:pt idx="79">
                  <c:v>9.6725919999999999</c:v>
                </c:pt>
                <c:pt idx="80">
                  <c:v>9.7405709999999992</c:v>
                </c:pt>
                <c:pt idx="81">
                  <c:v>9.7502829999999996</c:v>
                </c:pt>
                <c:pt idx="82">
                  <c:v>10.158163</c:v>
                </c:pt>
                <c:pt idx="83">
                  <c:v>10.07076</c:v>
                </c:pt>
                <c:pt idx="84">
                  <c:v>10.158163</c:v>
                </c:pt>
                <c:pt idx="85">
                  <c:v>10.371815</c:v>
                </c:pt>
                <c:pt idx="86">
                  <c:v>10.527198</c:v>
                </c:pt>
                <c:pt idx="87">
                  <c:v>10.731138</c:v>
                </c:pt>
                <c:pt idx="88">
                  <c:v>10.362104</c:v>
                </c:pt>
                <c:pt idx="89">
                  <c:v>10.381525999999999</c:v>
                </c:pt>
                <c:pt idx="90">
                  <c:v>10.323257999999999</c:v>
                </c:pt>
                <c:pt idx="91">
                  <c:v>10.235855000000001</c:v>
                </c:pt>
                <c:pt idx="92">
                  <c:v>10.34268</c:v>
                </c:pt>
                <c:pt idx="93">
                  <c:v>10.857386999999999</c:v>
                </c:pt>
                <c:pt idx="94">
                  <c:v>11.168153</c:v>
                </c:pt>
                <c:pt idx="95">
                  <c:v>11.245844</c:v>
                </c:pt>
                <c:pt idx="96">
                  <c:v>10.857386999999999</c:v>
                </c:pt>
                <c:pt idx="97">
                  <c:v>11.216710000000001</c:v>
                </c:pt>
                <c:pt idx="98">
                  <c:v>11.605167</c:v>
                </c:pt>
                <c:pt idx="99">
                  <c:v>11.090460999999999</c:v>
                </c:pt>
                <c:pt idx="100">
                  <c:v>10.993347</c:v>
                </c:pt>
                <c:pt idx="101">
                  <c:v>11.362380999999999</c:v>
                </c:pt>
                <c:pt idx="102">
                  <c:v>11.061327</c:v>
                </c:pt>
                <c:pt idx="103">
                  <c:v>11.255556</c:v>
                </c:pt>
                <c:pt idx="104">
                  <c:v>11.255556</c:v>
                </c:pt>
                <c:pt idx="105">
                  <c:v>11.304112999999999</c:v>
                </c:pt>
                <c:pt idx="106">
                  <c:v>11.663436000000001</c:v>
                </c:pt>
                <c:pt idx="107">
                  <c:v>11.177864</c:v>
                </c:pt>
                <c:pt idx="108">
                  <c:v>11.488630000000001</c:v>
                </c:pt>
                <c:pt idx="109">
                  <c:v>11.440073</c:v>
                </c:pt>
                <c:pt idx="110">
                  <c:v>11.430362000000001</c:v>
                </c:pt>
                <c:pt idx="111">
                  <c:v>11.071038</c:v>
                </c:pt>
                <c:pt idx="112">
                  <c:v>10.915654999999999</c:v>
                </c:pt>
                <c:pt idx="113">
                  <c:v>11.090460999999999</c:v>
                </c:pt>
                <c:pt idx="114">
                  <c:v>11.245844</c:v>
                </c:pt>
                <c:pt idx="115">
                  <c:v>11.119595</c:v>
                </c:pt>
                <c:pt idx="116">
                  <c:v>11.051615999999999</c:v>
                </c:pt>
                <c:pt idx="117">
                  <c:v>11.177864</c:v>
                </c:pt>
                <c:pt idx="118">
                  <c:v>11.362380999999999</c:v>
                </c:pt>
                <c:pt idx="119">
                  <c:v>12.595734</c:v>
                </c:pt>
                <c:pt idx="120">
                  <c:v>13.139574</c:v>
                </c:pt>
                <c:pt idx="121">
                  <c:v>12.799675000000001</c:v>
                </c:pt>
                <c:pt idx="122">
                  <c:v>13.081306</c:v>
                </c:pt>
                <c:pt idx="123">
                  <c:v>12.945346000000001</c:v>
                </c:pt>
                <c:pt idx="124">
                  <c:v>13.38236</c:v>
                </c:pt>
                <c:pt idx="125">
                  <c:v>13.479475000000001</c:v>
                </c:pt>
                <c:pt idx="126">
                  <c:v>13.489186999999999</c:v>
                </c:pt>
                <c:pt idx="127">
                  <c:v>13.324092</c:v>
                </c:pt>
                <c:pt idx="128">
                  <c:v>13.450341</c:v>
                </c:pt>
                <c:pt idx="129">
                  <c:v>13.780529</c:v>
                </c:pt>
                <c:pt idx="130">
                  <c:v>13.770818</c:v>
                </c:pt>
                <c:pt idx="131">
                  <c:v>13.848509999999999</c:v>
                </c:pt>
                <c:pt idx="132">
                  <c:v>13.683415</c:v>
                </c:pt>
                <c:pt idx="133">
                  <c:v>13.460051999999999</c:v>
                </c:pt>
                <c:pt idx="134">
                  <c:v>13.149286</c:v>
                </c:pt>
                <c:pt idx="135">
                  <c:v>13.149286</c:v>
                </c:pt>
                <c:pt idx="136">
                  <c:v>13.071595</c:v>
                </c:pt>
                <c:pt idx="137">
                  <c:v>12.819096999999999</c:v>
                </c:pt>
                <c:pt idx="138">
                  <c:v>12.77054</c:v>
                </c:pt>
                <c:pt idx="139">
                  <c:v>12.828809</c:v>
                </c:pt>
                <c:pt idx="140">
                  <c:v>13.37265</c:v>
                </c:pt>
                <c:pt idx="141">
                  <c:v>13.362938</c:v>
                </c:pt>
                <c:pt idx="142">
                  <c:v>13.362938</c:v>
                </c:pt>
                <c:pt idx="143">
                  <c:v>13.31438</c:v>
                </c:pt>
                <c:pt idx="144">
                  <c:v>13.916489</c:v>
                </c:pt>
                <c:pt idx="145">
                  <c:v>13.819375000000001</c:v>
                </c:pt>
                <c:pt idx="146">
                  <c:v>13.741683</c:v>
                </c:pt>
                <c:pt idx="147">
                  <c:v>13.285246000000001</c:v>
                </c:pt>
                <c:pt idx="148">
                  <c:v>13.479475000000001</c:v>
                </c:pt>
                <c:pt idx="149">
                  <c:v>13.120151999999999</c:v>
                </c:pt>
                <c:pt idx="150">
                  <c:v>13.236689</c:v>
                </c:pt>
                <c:pt idx="151">
                  <c:v>13.091017000000001</c:v>
                </c:pt>
                <c:pt idx="152">
                  <c:v>12.741406</c:v>
                </c:pt>
                <c:pt idx="153">
                  <c:v>12.721983</c:v>
                </c:pt>
                <c:pt idx="154">
                  <c:v>12.925922999999999</c:v>
                </c:pt>
                <c:pt idx="155">
                  <c:v>12.644292</c:v>
                </c:pt>
                <c:pt idx="156">
                  <c:v>12.70256</c:v>
                </c:pt>
                <c:pt idx="157">
                  <c:v>12.692848</c:v>
                </c:pt>
                <c:pt idx="158">
                  <c:v>12.275257</c:v>
                </c:pt>
                <c:pt idx="159">
                  <c:v>12.207276</c:v>
                </c:pt>
                <c:pt idx="160">
                  <c:v>12.100451</c:v>
                </c:pt>
                <c:pt idx="161">
                  <c:v>12.168431</c:v>
                </c:pt>
                <c:pt idx="162">
                  <c:v>12.284967999999999</c:v>
                </c:pt>
                <c:pt idx="163">
                  <c:v>12.071317000000001</c:v>
                </c:pt>
                <c:pt idx="164">
                  <c:v>11.877087</c:v>
                </c:pt>
                <c:pt idx="165">
                  <c:v>12.090738999999999</c:v>
                </c:pt>
                <c:pt idx="166">
                  <c:v>12.119873</c:v>
                </c:pt>
                <c:pt idx="167">
                  <c:v>12.294679</c:v>
                </c:pt>
                <c:pt idx="168">
                  <c:v>12.129585000000001</c:v>
                </c:pt>
                <c:pt idx="169">
                  <c:v>12.236411</c:v>
                </c:pt>
                <c:pt idx="170">
                  <c:v>12.216988000000001</c:v>
                </c:pt>
                <c:pt idx="171">
                  <c:v>12.168431</c:v>
                </c:pt>
                <c:pt idx="172">
                  <c:v>12.605445</c:v>
                </c:pt>
                <c:pt idx="173">
                  <c:v>12.537464999999999</c:v>
                </c:pt>
                <c:pt idx="174">
                  <c:v>12.624867999999999</c:v>
                </c:pt>
                <c:pt idx="175">
                  <c:v>12.236411</c:v>
                </c:pt>
                <c:pt idx="176">
                  <c:v>11.993625</c:v>
                </c:pt>
                <c:pt idx="177">
                  <c:v>12.149008</c:v>
                </c:pt>
                <c:pt idx="178">
                  <c:v>12.246122</c:v>
                </c:pt>
                <c:pt idx="179">
                  <c:v>12.382082</c:v>
                </c:pt>
                <c:pt idx="180">
                  <c:v>11.362380999999999</c:v>
                </c:pt>
                <c:pt idx="181">
                  <c:v>11.119595</c:v>
                </c:pt>
                <c:pt idx="182">
                  <c:v>11.274978000000001</c:v>
                </c:pt>
                <c:pt idx="183">
                  <c:v>11.206999</c:v>
                </c:pt>
                <c:pt idx="184">
                  <c:v>11.673147999999999</c:v>
                </c:pt>
                <c:pt idx="185">
                  <c:v>11.294402</c:v>
                </c:pt>
                <c:pt idx="186">
                  <c:v>11.634301000000001</c:v>
                </c:pt>
                <c:pt idx="187">
                  <c:v>11.945067999999999</c:v>
                </c:pt>
                <c:pt idx="188">
                  <c:v>11.488630000000001</c:v>
                </c:pt>
                <c:pt idx="189">
                  <c:v>11.333247</c:v>
                </c:pt>
                <c:pt idx="190">
                  <c:v>11.449783999999999</c:v>
                </c:pt>
                <c:pt idx="191">
                  <c:v>11.022482</c:v>
                </c:pt>
                <c:pt idx="192">
                  <c:v>11.197286999999999</c:v>
                </c:pt>
                <c:pt idx="193">
                  <c:v>11.071038</c:v>
                </c:pt>
                <c:pt idx="194">
                  <c:v>11.216710000000001</c:v>
                </c:pt>
                <c:pt idx="195">
                  <c:v>11.517764</c:v>
                </c:pt>
                <c:pt idx="196">
                  <c:v>11.401227</c:v>
                </c:pt>
                <c:pt idx="197">
                  <c:v>11.35267</c:v>
                </c:pt>
                <c:pt idx="198">
                  <c:v>11.556609999999999</c:v>
                </c:pt>
                <c:pt idx="199">
                  <c:v>11.478918999999999</c:v>
                </c:pt>
                <c:pt idx="200">
                  <c:v>11.556609999999999</c:v>
                </c:pt>
                <c:pt idx="201">
                  <c:v>11.478918999999999</c:v>
                </c:pt>
                <c:pt idx="202">
                  <c:v>11.313824</c:v>
                </c:pt>
                <c:pt idx="203">
                  <c:v>11.168153</c:v>
                </c:pt>
                <c:pt idx="204">
                  <c:v>10.430083</c:v>
                </c:pt>
                <c:pt idx="205">
                  <c:v>10.702004000000001</c:v>
                </c:pt>
                <c:pt idx="206">
                  <c:v>10.80883</c:v>
                </c:pt>
                <c:pt idx="207">
                  <c:v>10.799118</c:v>
                </c:pt>
                <c:pt idx="208">
                  <c:v>10.915654999999999</c:v>
                </c:pt>
                <c:pt idx="209">
                  <c:v>10.303834999999999</c:v>
                </c:pt>
                <c:pt idx="210">
                  <c:v>9.8571080000000002</c:v>
                </c:pt>
                <c:pt idx="211">
                  <c:v>9.9639349999999993</c:v>
                </c:pt>
                <c:pt idx="212">
                  <c:v>9.624034</c:v>
                </c:pt>
                <c:pt idx="213">
                  <c:v>9.7988400000000002</c:v>
                </c:pt>
                <c:pt idx="214">
                  <c:v>10.750560999999999</c:v>
                </c:pt>
                <c:pt idx="215">
                  <c:v>10.566044</c:v>
                </c:pt>
                <c:pt idx="216">
                  <c:v>10.857386999999999</c:v>
                </c:pt>
                <c:pt idx="217">
                  <c:v>10.905944</c:v>
                </c:pt>
                <c:pt idx="218">
                  <c:v>10.653447</c:v>
                </c:pt>
                <c:pt idx="219">
                  <c:v>10.381525999999999</c:v>
                </c:pt>
                <c:pt idx="220">
                  <c:v>9.9056660000000001</c:v>
                </c:pt>
                <c:pt idx="221">
                  <c:v>9.5754769999999994</c:v>
                </c:pt>
                <c:pt idx="222">
                  <c:v>9.9445110000000003</c:v>
                </c:pt>
                <c:pt idx="223">
                  <c:v>9.8765319999999992</c:v>
                </c:pt>
                <c:pt idx="224">
                  <c:v>9.7114370000000001</c:v>
                </c:pt>
                <c:pt idx="225">
                  <c:v>9.624034</c:v>
                </c:pt>
                <c:pt idx="226">
                  <c:v>9.7211490000000005</c:v>
                </c:pt>
                <c:pt idx="227">
                  <c:v>9.5172089999999994</c:v>
                </c:pt>
                <c:pt idx="228">
                  <c:v>9.624034</c:v>
                </c:pt>
                <c:pt idx="229">
                  <c:v>9.5074970000000008</c:v>
                </c:pt>
                <c:pt idx="230">
                  <c:v>9.6531680000000009</c:v>
                </c:pt>
                <c:pt idx="231">
                  <c:v>9.5172089999999994</c:v>
                </c:pt>
                <c:pt idx="232">
                  <c:v>9.5366309999999999</c:v>
                </c:pt>
                <c:pt idx="233">
                  <c:v>9.5463430000000002</c:v>
                </c:pt>
                <c:pt idx="234">
                  <c:v>9.4200940000000006</c:v>
                </c:pt>
                <c:pt idx="235">
                  <c:v>9.3132680000000008</c:v>
                </c:pt>
                <c:pt idx="236">
                  <c:v>9.1384620000000005</c:v>
                </c:pt>
                <c:pt idx="237">
                  <c:v>8.7791390000000007</c:v>
                </c:pt>
                <c:pt idx="238">
                  <c:v>9.1578859999999995</c:v>
                </c:pt>
                <c:pt idx="239">
                  <c:v>9.6143219999999996</c:v>
                </c:pt>
                <c:pt idx="240">
                  <c:v>9.3035569999999996</c:v>
                </c:pt>
                <c:pt idx="241">
                  <c:v>9.0801940000000005</c:v>
                </c:pt>
                <c:pt idx="242">
                  <c:v>8.983079</c:v>
                </c:pt>
                <c:pt idx="243">
                  <c:v>8.8762539999999994</c:v>
                </c:pt>
                <c:pt idx="244">
                  <c:v>8.8665420000000008</c:v>
                </c:pt>
                <c:pt idx="245">
                  <c:v>8.8082729999999998</c:v>
                </c:pt>
                <c:pt idx="246">
                  <c:v>8.7888509999999993</c:v>
                </c:pt>
                <c:pt idx="247">
                  <c:v>8.7402940000000005</c:v>
                </c:pt>
                <c:pt idx="248">
                  <c:v>9.7017260000000007</c:v>
                </c:pt>
                <c:pt idx="249">
                  <c:v>9.759995</c:v>
                </c:pt>
                <c:pt idx="250">
                  <c:v>9.7794170000000005</c:v>
                </c:pt>
                <c:pt idx="251">
                  <c:v>10.080472</c:v>
                </c:pt>
                <c:pt idx="252">
                  <c:v>10.158163</c:v>
                </c:pt>
                <c:pt idx="253">
                  <c:v>10.216431999999999</c:v>
                </c:pt>
                <c:pt idx="254">
                  <c:v>10.167875</c:v>
                </c:pt>
                <c:pt idx="255">
                  <c:v>10.896233000000001</c:v>
                </c:pt>
                <c:pt idx="256">
                  <c:v>10.886521</c:v>
                </c:pt>
                <c:pt idx="257">
                  <c:v>10.498063999999999</c:v>
                </c:pt>
                <c:pt idx="258">
                  <c:v>10.488352000000001</c:v>
                </c:pt>
                <c:pt idx="259">
                  <c:v>10.74085</c:v>
                </c:pt>
                <c:pt idx="260">
                  <c:v>10.556331999999999</c:v>
                </c:pt>
                <c:pt idx="261">
                  <c:v>10.34268</c:v>
                </c:pt>
                <c:pt idx="262">
                  <c:v>10.682581000000001</c:v>
                </c:pt>
                <c:pt idx="263">
                  <c:v>10.692292999999999</c:v>
                </c:pt>
                <c:pt idx="264">
                  <c:v>10.614601</c:v>
                </c:pt>
                <c:pt idx="265">
                  <c:v>11.051615999999999</c:v>
                </c:pt>
                <c:pt idx="266">
                  <c:v>11.177864</c:v>
                </c:pt>
                <c:pt idx="267">
                  <c:v>10.905944</c:v>
                </c:pt>
                <c:pt idx="268">
                  <c:v>10.769983999999999</c:v>
                </c:pt>
                <c:pt idx="269">
                  <c:v>10.187296999999999</c:v>
                </c:pt>
                <c:pt idx="270">
                  <c:v>9.8862430000000003</c:v>
                </c:pt>
                <c:pt idx="271">
                  <c:v>9.7114370000000001</c:v>
                </c:pt>
                <c:pt idx="272">
                  <c:v>9.7891290000000009</c:v>
                </c:pt>
                <c:pt idx="273">
                  <c:v>9.4006720000000001</c:v>
                </c:pt>
                <c:pt idx="274">
                  <c:v>9.3424019999999999</c:v>
                </c:pt>
                <c:pt idx="275">
                  <c:v>9.3424019999999999</c:v>
                </c:pt>
                <c:pt idx="276">
                  <c:v>9.0607710000000008</c:v>
                </c:pt>
                <c:pt idx="277">
                  <c:v>8.9927910000000004</c:v>
                </c:pt>
                <c:pt idx="278">
                  <c:v>8.8762539999999994</c:v>
                </c:pt>
                <c:pt idx="279">
                  <c:v>8.9151000000000007</c:v>
                </c:pt>
                <c:pt idx="280">
                  <c:v>8.9539449999999992</c:v>
                </c:pt>
                <c:pt idx="281">
                  <c:v>8.9927910000000004</c:v>
                </c:pt>
                <c:pt idx="282">
                  <c:v>9.2258650000000006</c:v>
                </c:pt>
                <c:pt idx="283">
                  <c:v>9.0607710000000008</c:v>
                </c:pt>
                <c:pt idx="284">
                  <c:v>9.1287509999999994</c:v>
                </c:pt>
                <c:pt idx="285">
                  <c:v>9.3035569999999996</c:v>
                </c:pt>
                <c:pt idx="286">
                  <c:v>9.4103820000000002</c:v>
                </c:pt>
                <c:pt idx="287">
                  <c:v>9.5269200000000005</c:v>
                </c:pt>
                <c:pt idx="288">
                  <c:v>9.3132680000000008</c:v>
                </c:pt>
                <c:pt idx="289">
                  <c:v>9.6531680000000009</c:v>
                </c:pt>
                <c:pt idx="290">
                  <c:v>9.1578859999999995</c:v>
                </c:pt>
                <c:pt idx="291">
                  <c:v>9.3812479999999994</c:v>
                </c:pt>
                <c:pt idx="292">
                  <c:v>9.11904</c:v>
                </c:pt>
                <c:pt idx="293">
                  <c:v>8.9345219999999994</c:v>
                </c:pt>
                <c:pt idx="294">
                  <c:v>8.9053880000000003</c:v>
                </c:pt>
                <c:pt idx="295">
                  <c:v>9.0219249999999995</c:v>
                </c:pt>
                <c:pt idx="296">
                  <c:v>8.8568309999999997</c:v>
                </c:pt>
                <c:pt idx="297">
                  <c:v>8.8665420000000008</c:v>
                </c:pt>
                <c:pt idx="298">
                  <c:v>9.1384620000000005</c:v>
                </c:pt>
                <c:pt idx="299">
                  <c:v>9.0801940000000005</c:v>
                </c:pt>
                <c:pt idx="300">
                  <c:v>8.7402940000000005</c:v>
                </c:pt>
                <c:pt idx="301">
                  <c:v>8.3615469999999998</c:v>
                </c:pt>
                <c:pt idx="302">
                  <c:v>8.44895</c:v>
                </c:pt>
                <c:pt idx="303">
                  <c:v>8.2644330000000004</c:v>
                </c:pt>
                <c:pt idx="304">
                  <c:v>8.1673190000000009</c:v>
                </c:pt>
                <c:pt idx="305">
                  <c:v>7.8274189999999999</c:v>
                </c:pt>
                <c:pt idx="306">
                  <c:v>8.0216469999999997</c:v>
                </c:pt>
                <c:pt idx="307">
                  <c:v>7.9051099999999996</c:v>
                </c:pt>
                <c:pt idx="308">
                  <c:v>7.9342439999999996</c:v>
                </c:pt>
                <c:pt idx="309">
                  <c:v>7.8662650000000003</c:v>
                </c:pt>
                <c:pt idx="310">
                  <c:v>7.6331899999999999</c:v>
                </c:pt>
                <c:pt idx="311">
                  <c:v>7.7885730000000004</c:v>
                </c:pt>
                <c:pt idx="312">
                  <c:v>7.3904040000000002</c:v>
                </c:pt>
                <c:pt idx="313">
                  <c:v>7.4098269999999999</c:v>
                </c:pt>
                <c:pt idx="314">
                  <c:v>7.6623239999999999</c:v>
                </c:pt>
                <c:pt idx="315">
                  <c:v>7.5749209999999998</c:v>
                </c:pt>
                <c:pt idx="316">
                  <c:v>7.215598</c:v>
                </c:pt>
                <c:pt idx="317">
                  <c:v>7.3321350000000001</c:v>
                </c:pt>
                <c:pt idx="318">
                  <c:v>6.8174289999999997</c:v>
                </c:pt>
                <c:pt idx="319">
                  <c:v>6.768872</c:v>
                </c:pt>
                <c:pt idx="320">
                  <c:v>6.4289709999999998</c:v>
                </c:pt>
                <c:pt idx="321">
                  <c:v>6.8756969999999997</c:v>
                </c:pt>
                <c:pt idx="322">
                  <c:v>6.4872399999999999</c:v>
                </c:pt>
                <c:pt idx="323">
                  <c:v>6.768872</c:v>
                </c:pt>
                <c:pt idx="324">
                  <c:v>6.768872</c:v>
                </c:pt>
                <c:pt idx="325">
                  <c:v>7.1087720000000001</c:v>
                </c:pt>
                <c:pt idx="326">
                  <c:v>7.4389609999999999</c:v>
                </c:pt>
                <c:pt idx="327">
                  <c:v>7.5749209999999998</c:v>
                </c:pt>
                <c:pt idx="328">
                  <c:v>7.1767519999999996</c:v>
                </c:pt>
                <c:pt idx="329">
                  <c:v>7.0019460000000002</c:v>
                </c:pt>
                <c:pt idx="330">
                  <c:v>7.0116569999999996</c:v>
                </c:pt>
                <c:pt idx="331">
                  <c:v>7.0505040000000001</c:v>
                </c:pt>
                <c:pt idx="332">
                  <c:v>7.0407919999999997</c:v>
                </c:pt>
                <c:pt idx="333">
                  <c:v>6.6329120000000001</c:v>
                </c:pt>
                <c:pt idx="334">
                  <c:v>6.9145430000000001</c:v>
                </c:pt>
                <c:pt idx="335">
                  <c:v>7.2835780000000003</c:v>
                </c:pt>
                <c:pt idx="336">
                  <c:v>7.3904040000000002</c:v>
                </c:pt>
                <c:pt idx="337">
                  <c:v>7.3127120000000003</c:v>
                </c:pt>
                <c:pt idx="338">
                  <c:v>7.2058859999999996</c:v>
                </c:pt>
                <c:pt idx="339">
                  <c:v>7.0602150000000004</c:v>
                </c:pt>
                <c:pt idx="340">
                  <c:v>6.9242549999999996</c:v>
                </c:pt>
                <c:pt idx="341">
                  <c:v>7.2544430000000002</c:v>
                </c:pt>
                <c:pt idx="342">
                  <c:v>7.0990609999999998</c:v>
                </c:pt>
                <c:pt idx="343">
                  <c:v>6.9728120000000002</c:v>
                </c:pt>
                <c:pt idx="344">
                  <c:v>7.1670410000000002</c:v>
                </c:pt>
                <c:pt idx="345">
                  <c:v>7.7594380000000003</c:v>
                </c:pt>
                <c:pt idx="346">
                  <c:v>8.1478959999999994</c:v>
                </c:pt>
                <c:pt idx="347">
                  <c:v>8.2158759999999997</c:v>
                </c:pt>
                <c:pt idx="348">
                  <c:v>8.1576070000000005</c:v>
                </c:pt>
                <c:pt idx="349">
                  <c:v>8.0702049999999996</c:v>
                </c:pt>
                <c:pt idx="350">
                  <c:v>8.1284729999999996</c:v>
                </c:pt>
                <c:pt idx="351">
                  <c:v>7.7691499999999998</c:v>
                </c:pt>
                <c:pt idx="352">
                  <c:v>7.3612690000000001</c:v>
                </c:pt>
                <c:pt idx="353">
                  <c:v>7.9342439999999996</c:v>
                </c:pt>
                <c:pt idx="354">
                  <c:v>8.0604929999999992</c:v>
                </c:pt>
                <c:pt idx="355">
                  <c:v>7.9051099999999996</c:v>
                </c:pt>
                <c:pt idx="356">
                  <c:v>7.8759750000000004</c:v>
                </c:pt>
                <c:pt idx="357">
                  <c:v>7.7205919999999999</c:v>
                </c:pt>
                <c:pt idx="358">
                  <c:v>7.2835780000000003</c:v>
                </c:pt>
                <c:pt idx="359">
                  <c:v>6.4581059999999999</c:v>
                </c:pt>
                <c:pt idx="360">
                  <c:v>7.0796380000000001</c:v>
                </c:pt>
                <c:pt idx="361">
                  <c:v>7.215598</c:v>
                </c:pt>
                <c:pt idx="362">
                  <c:v>7.555498</c:v>
                </c:pt>
                <c:pt idx="363">
                  <c:v>7.5749209999999998</c:v>
                </c:pt>
                <c:pt idx="364">
                  <c:v>7.8177070000000004</c:v>
                </c:pt>
                <c:pt idx="365">
                  <c:v>7.97309</c:v>
                </c:pt>
                <c:pt idx="366">
                  <c:v>8.1770300000000002</c:v>
                </c:pt>
                <c:pt idx="367">
                  <c:v>8.4295279999999995</c:v>
                </c:pt>
                <c:pt idx="368">
                  <c:v>8.3227010000000003</c:v>
                </c:pt>
                <c:pt idx="369">
                  <c:v>8.1576070000000005</c:v>
                </c:pt>
                <c:pt idx="370">
                  <c:v>8.4586620000000003</c:v>
                </c:pt>
                <c:pt idx="371">
                  <c:v>8.2547219999999992</c:v>
                </c:pt>
                <c:pt idx="372">
                  <c:v>8.44895</c:v>
                </c:pt>
                <c:pt idx="373">
                  <c:v>8.4101040000000005</c:v>
                </c:pt>
                <c:pt idx="374">
                  <c:v>8.6431789999999999</c:v>
                </c:pt>
                <c:pt idx="375">
                  <c:v>8.196453</c:v>
                </c:pt>
                <c:pt idx="376">
                  <c:v>8.3129910000000002</c:v>
                </c:pt>
                <c:pt idx="377">
                  <c:v>8.390682</c:v>
                </c:pt>
                <c:pt idx="378">
                  <c:v>8.2644330000000004</c:v>
                </c:pt>
                <c:pt idx="379">
                  <c:v>8.2741450000000007</c:v>
                </c:pt>
                <c:pt idx="380">
                  <c:v>8.0896270000000001</c:v>
                </c:pt>
                <c:pt idx="381">
                  <c:v>8.0119360000000004</c:v>
                </c:pt>
                <c:pt idx="382">
                  <c:v>8.0604929999999992</c:v>
                </c:pt>
                <c:pt idx="383">
                  <c:v>8.1090499999999999</c:v>
                </c:pt>
                <c:pt idx="384">
                  <c:v>8.0702049999999996</c:v>
                </c:pt>
                <c:pt idx="385">
                  <c:v>7.9633779999999996</c:v>
                </c:pt>
                <c:pt idx="386">
                  <c:v>7.7691499999999998</c:v>
                </c:pt>
                <c:pt idx="387">
                  <c:v>7.4001150000000004</c:v>
                </c:pt>
                <c:pt idx="388">
                  <c:v>7.7205919999999999</c:v>
                </c:pt>
                <c:pt idx="389">
                  <c:v>7.8274189999999999</c:v>
                </c:pt>
                <c:pt idx="390">
                  <c:v>7.7691499999999998</c:v>
                </c:pt>
                <c:pt idx="391">
                  <c:v>7.3612690000000001</c:v>
                </c:pt>
                <c:pt idx="392">
                  <c:v>7.0699269999999999</c:v>
                </c:pt>
                <c:pt idx="393">
                  <c:v>7.1476179999999996</c:v>
                </c:pt>
                <c:pt idx="394">
                  <c:v>7.0019460000000002</c:v>
                </c:pt>
                <c:pt idx="395">
                  <c:v>7.0699269999999999</c:v>
                </c:pt>
                <c:pt idx="396">
                  <c:v>6.9145430000000001</c:v>
                </c:pt>
                <c:pt idx="397">
                  <c:v>6.9145430000000001</c:v>
                </c:pt>
                <c:pt idx="398">
                  <c:v>7.215598</c:v>
                </c:pt>
                <c:pt idx="399">
                  <c:v>7.5749209999999998</c:v>
                </c:pt>
                <c:pt idx="400">
                  <c:v>7.8856869999999999</c:v>
                </c:pt>
                <c:pt idx="401">
                  <c:v>8.2741450000000007</c:v>
                </c:pt>
                <c:pt idx="402">
                  <c:v>8.1673190000000009</c:v>
                </c:pt>
                <c:pt idx="403">
                  <c:v>8.3615469999999998</c:v>
                </c:pt>
                <c:pt idx="404">
                  <c:v>8.2255880000000001</c:v>
                </c:pt>
                <c:pt idx="405">
                  <c:v>8.3129910000000002</c:v>
                </c:pt>
                <c:pt idx="406">
                  <c:v>7.943956</c:v>
                </c:pt>
                <c:pt idx="407">
                  <c:v>8.2547219999999992</c:v>
                </c:pt>
                <c:pt idx="408">
                  <c:v>8.2547219999999992</c:v>
                </c:pt>
                <c:pt idx="409">
                  <c:v>7.7594380000000003</c:v>
                </c:pt>
                <c:pt idx="410">
                  <c:v>7.9148209999999999</c:v>
                </c:pt>
                <c:pt idx="411">
                  <c:v>8.3421249999999993</c:v>
                </c:pt>
                <c:pt idx="412">
                  <c:v>8.7597170000000002</c:v>
                </c:pt>
                <c:pt idx="413">
                  <c:v>8.2644330000000004</c:v>
                </c:pt>
                <c:pt idx="414">
                  <c:v>8.3809699999999996</c:v>
                </c:pt>
                <c:pt idx="415">
                  <c:v>8.2255880000000001</c:v>
                </c:pt>
                <c:pt idx="416">
                  <c:v>8.1187609999999992</c:v>
                </c:pt>
                <c:pt idx="417">
                  <c:v>8.0896270000000001</c:v>
                </c:pt>
                <c:pt idx="418">
                  <c:v>7.943956</c:v>
                </c:pt>
                <c:pt idx="419">
                  <c:v>7.8856869999999999</c:v>
                </c:pt>
                <c:pt idx="420">
                  <c:v>7.8565529999999999</c:v>
                </c:pt>
                <c:pt idx="421">
                  <c:v>7.8565529999999999</c:v>
                </c:pt>
                <c:pt idx="422">
                  <c:v>7.807995</c:v>
                </c:pt>
                <c:pt idx="423">
                  <c:v>7.778861</c:v>
                </c:pt>
                <c:pt idx="424">
                  <c:v>8.0896270000000001</c:v>
                </c:pt>
                <c:pt idx="425">
                  <c:v>8.0799149999999997</c:v>
                </c:pt>
                <c:pt idx="426">
                  <c:v>8.0410699999999995</c:v>
                </c:pt>
                <c:pt idx="427">
                  <c:v>8.0313590000000001</c:v>
                </c:pt>
                <c:pt idx="428">
                  <c:v>8.3615469999999998</c:v>
                </c:pt>
                <c:pt idx="429">
                  <c:v>8.6140450000000008</c:v>
                </c:pt>
                <c:pt idx="430">
                  <c:v>8.5946219999999993</c:v>
                </c:pt>
                <c:pt idx="431">
                  <c:v>8.4780840000000008</c:v>
                </c:pt>
                <c:pt idx="432">
                  <c:v>8.6626019999999997</c:v>
                </c:pt>
                <c:pt idx="433">
                  <c:v>9.0607710000000008</c:v>
                </c:pt>
                <c:pt idx="434">
                  <c:v>9.1384620000000005</c:v>
                </c:pt>
                <c:pt idx="435">
                  <c:v>9.0219249999999995</c:v>
                </c:pt>
                <c:pt idx="436">
                  <c:v>9.1093279999999996</c:v>
                </c:pt>
                <c:pt idx="437">
                  <c:v>9.6725919999999999</c:v>
                </c:pt>
                <c:pt idx="438">
                  <c:v>9.8765319999999992</c:v>
                </c:pt>
                <c:pt idx="439">
                  <c:v>10.090184000000001</c:v>
                </c:pt>
                <c:pt idx="440">
                  <c:v>10.459218</c:v>
                </c:pt>
                <c:pt idx="441">
                  <c:v>10.245566</c:v>
                </c:pt>
                <c:pt idx="442">
                  <c:v>10.585466</c:v>
                </c:pt>
                <c:pt idx="443">
                  <c:v>10.779696</c:v>
                </c:pt>
                <c:pt idx="444">
                  <c:v>10.973924</c:v>
                </c:pt>
                <c:pt idx="445">
                  <c:v>10.672869</c:v>
                </c:pt>
                <c:pt idx="446">
                  <c:v>10.653447</c:v>
                </c:pt>
                <c:pt idx="447">
                  <c:v>10.672869</c:v>
                </c:pt>
                <c:pt idx="448">
                  <c:v>10.799118</c:v>
                </c:pt>
                <c:pt idx="449">
                  <c:v>10.575754999999999</c:v>
                </c:pt>
                <c:pt idx="450">
                  <c:v>10.828252000000001</c:v>
                </c:pt>
                <c:pt idx="451">
                  <c:v>10.624312</c:v>
                </c:pt>
                <c:pt idx="452">
                  <c:v>10.517486</c:v>
                </c:pt>
                <c:pt idx="453">
                  <c:v>10.614601</c:v>
                </c:pt>
                <c:pt idx="454">
                  <c:v>10.517486</c:v>
                </c:pt>
                <c:pt idx="455">
                  <c:v>9.759995</c:v>
                </c:pt>
                <c:pt idx="456">
                  <c:v>9.6434569999999997</c:v>
                </c:pt>
                <c:pt idx="457">
                  <c:v>9.4103820000000002</c:v>
                </c:pt>
                <c:pt idx="458">
                  <c:v>9.2549989999999998</c:v>
                </c:pt>
                <c:pt idx="459">
                  <c:v>9.3812479999999994</c:v>
                </c:pt>
                <c:pt idx="460">
                  <c:v>9.6143219999999996</c:v>
                </c:pt>
                <c:pt idx="461">
                  <c:v>9.5269200000000005</c:v>
                </c:pt>
                <c:pt idx="462">
                  <c:v>9.3618260000000006</c:v>
                </c:pt>
                <c:pt idx="463">
                  <c:v>9.4880750000000003</c:v>
                </c:pt>
                <c:pt idx="464">
                  <c:v>9.3909599999999998</c:v>
                </c:pt>
                <c:pt idx="465">
                  <c:v>9.0899049999999999</c:v>
                </c:pt>
                <c:pt idx="466">
                  <c:v>9.0996170000000003</c:v>
                </c:pt>
                <c:pt idx="467">
                  <c:v>9.1967309999999998</c:v>
                </c:pt>
                <c:pt idx="468">
                  <c:v>9.0996170000000003</c:v>
                </c:pt>
                <c:pt idx="469">
                  <c:v>8.9248100000000008</c:v>
                </c:pt>
                <c:pt idx="470">
                  <c:v>9.0413479999999993</c:v>
                </c:pt>
                <c:pt idx="471">
                  <c:v>9.0316369999999999</c:v>
                </c:pt>
                <c:pt idx="472">
                  <c:v>9.3521140000000003</c:v>
                </c:pt>
                <c:pt idx="473">
                  <c:v>8.9442339999999998</c:v>
                </c:pt>
                <c:pt idx="474">
                  <c:v>9.0413479999999993</c:v>
                </c:pt>
                <c:pt idx="475">
                  <c:v>9.2549989999999998</c:v>
                </c:pt>
                <c:pt idx="476">
                  <c:v>9.4589400000000001</c:v>
                </c:pt>
                <c:pt idx="477">
                  <c:v>9.2549989999999998</c:v>
                </c:pt>
                <c:pt idx="478">
                  <c:v>9.3424019999999999</c:v>
                </c:pt>
                <c:pt idx="479">
                  <c:v>9.5949000000000009</c:v>
                </c:pt>
                <c:pt idx="480">
                  <c:v>9.5269200000000005</c:v>
                </c:pt>
                <c:pt idx="481">
                  <c:v>9.7114370000000001</c:v>
                </c:pt>
                <c:pt idx="482">
                  <c:v>9.7794170000000005</c:v>
                </c:pt>
                <c:pt idx="483">
                  <c:v>9.6337460000000004</c:v>
                </c:pt>
                <c:pt idx="484">
                  <c:v>9.7211490000000005</c:v>
                </c:pt>
                <c:pt idx="485">
                  <c:v>10.022202999999999</c:v>
                </c:pt>
                <c:pt idx="486">
                  <c:v>10.177586</c:v>
                </c:pt>
                <c:pt idx="487">
                  <c:v>10.07076</c:v>
                </c:pt>
                <c:pt idx="488">
                  <c:v>9.9930690000000002</c:v>
                </c:pt>
                <c:pt idx="489">
                  <c:v>9.5269200000000005</c:v>
                </c:pt>
                <c:pt idx="490">
                  <c:v>9.624034</c:v>
                </c:pt>
                <c:pt idx="491">
                  <c:v>9.9639349999999993</c:v>
                </c:pt>
                <c:pt idx="492">
                  <c:v>9.8376859999999997</c:v>
                </c:pt>
                <c:pt idx="493">
                  <c:v>9.9542230000000007</c:v>
                </c:pt>
                <c:pt idx="494">
                  <c:v>10.13874</c:v>
                </c:pt>
                <c:pt idx="495">
                  <c:v>10.226143</c:v>
                </c:pt>
                <c:pt idx="496">
                  <c:v>10.507775000000001</c:v>
                </c:pt>
                <c:pt idx="497">
                  <c:v>10.439795</c:v>
                </c:pt>
                <c:pt idx="498">
                  <c:v>10.090184000000001</c:v>
                </c:pt>
                <c:pt idx="499">
                  <c:v>10.177586</c:v>
                </c:pt>
                <c:pt idx="500">
                  <c:v>10.177586</c:v>
                </c:pt>
                <c:pt idx="501">
                  <c:v>10.099894000000001</c:v>
                </c:pt>
                <c:pt idx="502">
                  <c:v>10.507775000000001</c:v>
                </c:pt>
                <c:pt idx="503">
                  <c:v>10.643735</c:v>
                </c:pt>
                <c:pt idx="504">
                  <c:v>10.731138</c:v>
                </c:pt>
                <c:pt idx="505">
                  <c:v>10.556331999999999</c:v>
                </c:pt>
                <c:pt idx="506">
                  <c:v>10.643735</c:v>
                </c:pt>
                <c:pt idx="507">
                  <c:v>10.682581000000001</c:v>
                </c:pt>
                <c:pt idx="508">
                  <c:v>10.847675000000001</c:v>
                </c:pt>
                <c:pt idx="509">
                  <c:v>10.847675000000001</c:v>
                </c:pt>
                <c:pt idx="510">
                  <c:v>10.595178000000001</c:v>
                </c:pt>
                <c:pt idx="511">
                  <c:v>10.711715</c:v>
                </c:pt>
                <c:pt idx="512">
                  <c:v>11.041904000000001</c:v>
                </c:pt>
                <c:pt idx="513">
                  <c:v>11.100173</c:v>
                </c:pt>
                <c:pt idx="514">
                  <c:v>10.847675000000001</c:v>
                </c:pt>
                <c:pt idx="515">
                  <c:v>11.061327</c:v>
                </c:pt>
                <c:pt idx="516">
                  <c:v>10.109605999999999</c:v>
                </c:pt>
                <c:pt idx="517">
                  <c:v>9.8473980000000001</c:v>
                </c:pt>
                <c:pt idx="518">
                  <c:v>10.274701</c:v>
                </c:pt>
                <c:pt idx="519">
                  <c:v>10.235855000000001</c:v>
                </c:pt>
                <c:pt idx="520">
                  <c:v>10.430083</c:v>
                </c:pt>
                <c:pt idx="521">
                  <c:v>10.944789999999999</c:v>
                </c:pt>
                <c:pt idx="522">
                  <c:v>11.041904000000001</c:v>
                </c:pt>
                <c:pt idx="523">
                  <c:v>11.459496</c:v>
                </c:pt>
                <c:pt idx="524">
                  <c:v>11.410939000000001</c:v>
                </c:pt>
                <c:pt idx="525">
                  <c:v>11.750838999999999</c:v>
                </c:pt>
                <c:pt idx="526">
                  <c:v>11.177864</c:v>
                </c:pt>
                <c:pt idx="527">
                  <c:v>9.8862430000000003</c:v>
                </c:pt>
                <c:pt idx="528">
                  <c:v>10.274701</c:v>
                </c:pt>
                <c:pt idx="529">
                  <c:v>10.303834999999999</c:v>
                </c:pt>
                <c:pt idx="530">
                  <c:v>9.9833569999999998</c:v>
                </c:pt>
                <c:pt idx="531">
                  <c:v>10.080472</c:v>
                </c:pt>
                <c:pt idx="532">
                  <c:v>9.8765319999999992</c:v>
                </c:pt>
                <c:pt idx="533">
                  <c:v>9.7502829999999996</c:v>
                </c:pt>
                <c:pt idx="534">
                  <c:v>9.9930690000000002</c:v>
                </c:pt>
                <c:pt idx="535">
                  <c:v>10.148452000000001</c:v>
                </c:pt>
                <c:pt idx="536">
                  <c:v>9.9639349999999993</c:v>
                </c:pt>
                <c:pt idx="537">
                  <c:v>10.323257999999999</c:v>
                </c:pt>
                <c:pt idx="538">
                  <c:v>10.595178000000001</c:v>
                </c:pt>
                <c:pt idx="539">
                  <c:v>10.886521</c:v>
                </c:pt>
                <c:pt idx="540">
                  <c:v>10.905944</c:v>
                </c:pt>
                <c:pt idx="541">
                  <c:v>10.721427</c:v>
                </c:pt>
                <c:pt idx="542">
                  <c:v>10.216431999999999</c:v>
                </c:pt>
                <c:pt idx="543">
                  <c:v>10.818541</c:v>
                </c:pt>
                <c:pt idx="544">
                  <c:v>10.750560999999999</c:v>
                </c:pt>
                <c:pt idx="545">
                  <c:v>10.837963999999999</c:v>
                </c:pt>
                <c:pt idx="546">
                  <c:v>10.634024</c:v>
                </c:pt>
                <c:pt idx="547">
                  <c:v>10.799118</c:v>
                </c:pt>
                <c:pt idx="548">
                  <c:v>10.449507000000001</c:v>
                </c:pt>
                <c:pt idx="549">
                  <c:v>10.323257999999999</c:v>
                </c:pt>
                <c:pt idx="550">
                  <c:v>10.682581000000001</c:v>
                </c:pt>
                <c:pt idx="551">
                  <c:v>10.595178000000001</c:v>
                </c:pt>
                <c:pt idx="552">
                  <c:v>10.410660999999999</c:v>
                </c:pt>
                <c:pt idx="553">
                  <c:v>10.769983999999999</c:v>
                </c:pt>
                <c:pt idx="554">
                  <c:v>10.439795</c:v>
                </c:pt>
                <c:pt idx="555">
                  <c:v>10.507775000000001</c:v>
                </c:pt>
                <c:pt idx="556">
                  <c:v>10.653447</c:v>
                </c:pt>
                <c:pt idx="557">
                  <c:v>10.488352000000001</c:v>
                </c:pt>
                <c:pt idx="558">
                  <c:v>9.9347999999999992</c:v>
                </c:pt>
                <c:pt idx="559">
                  <c:v>9.7114370000000001</c:v>
                </c:pt>
                <c:pt idx="560">
                  <c:v>9.6531680000000009</c:v>
                </c:pt>
                <c:pt idx="561">
                  <c:v>9.3812479999999994</c:v>
                </c:pt>
                <c:pt idx="562">
                  <c:v>9.0607710000000008</c:v>
                </c:pt>
                <c:pt idx="563">
                  <c:v>9.1967309999999998</c:v>
                </c:pt>
                <c:pt idx="564">
                  <c:v>9.1384620000000005</c:v>
                </c:pt>
                <c:pt idx="565">
                  <c:v>9.1481739999999991</c:v>
                </c:pt>
                <c:pt idx="566">
                  <c:v>9.1967309999999998</c:v>
                </c:pt>
                <c:pt idx="567">
                  <c:v>9.371537</c:v>
                </c:pt>
                <c:pt idx="568">
                  <c:v>9.2064419999999991</c:v>
                </c:pt>
                <c:pt idx="569">
                  <c:v>8.9636560000000003</c:v>
                </c:pt>
                <c:pt idx="570">
                  <c:v>9.0219249999999995</c:v>
                </c:pt>
                <c:pt idx="571">
                  <c:v>9.0996170000000003</c:v>
                </c:pt>
                <c:pt idx="572">
                  <c:v>9.0510590000000004</c:v>
                </c:pt>
                <c:pt idx="573">
                  <c:v>9.11904</c:v>
                </c:pt>
                <c:pt idx="574">
                  <c:v>8.8082729999999998</c:v>
                </c:pt>
                <c:pt idx="575">
                  <c:v>8.7985629999999997</c:v>
                </c:pt>
                <c:pt idx="576">
                  <c:v>8.9927910000000004</c:v>
                </c:pt>
                <c:pt idx="577">
                  <c:v>9.0122129999999991</c:v>
                </c:pt>
                <c:pt idx="578">
                  <c:v>8.9927910000000004</c:v>
                </c:pt>
                <c:pt idx="579">
                  <c:v>8.7694279999999996</c:v>
                </c:pt>
                <c:pt idx="580">
                  <c:v>8.8665420000000008</c:v>
                </c:pt>
                <c:pt idx="581">
                  <c:v>9.1870200000000004</c:v>
                </c:pt>
                <c:pt idx="582">
                  <c:v>9.4298059999999992</c:v>
                </c:pt>
                <c:pt idx="583">
                  <c:v>9.2549989999999998</c:v>
                </c:pt>
                <c:pt idx="584">
                  <c:v>8.8859650000000006</c:v>
                </c:pt>
                <c:pt idx="585">
                  <c:v>8.8471189999999993</c:v>
                </c:pt>
                <c:pt idx="586">
                  <c:v>8.7985629999999997</c:v>
                </c:pt>
                <c:pt idx="587">
                  <c:v>8.44895</c:v>
                </c:pt>
                <c:pt idx="588">
                  <c:v>8.3615469999999998</c:v>
                </c:pt>
                <c:pt idx="589">
                  <c:v>8.3032789999999999</c:v>
                </c:pt>
                <c:pt idx="590">
                  <c:v>8.4003929999999993</c:v>
                </c:pt>
                <c:pt idx="591">
                  <c:v>8.3129910000000002</c:v>
                </c:pt>
                <c:pt idx="592">
                  <c:v>8.6237560000000002</c:v>
                </c:pt>
                <c:pt idx="593">
                  <c:v>8.9345219999999994</c:v>
                </c:pt>
                <c:pt idx="594">
                  <c:v>9.0122129999999991</c:v>
                </c:pt>
                <c:pt idx="595">
                  <c:v>9.1093279999999996</c:v>
                </c:pt>
                <c:pt idx="596">
                  <c:v>9.0122129999999991</c:v>
                </c:pt>
                <c:pt idx="597">
                  <c:v>9.2258650000000006</c:v>
                </c:pt>
                <c:pt idx="598">
                  <c:v>9.177308</c:v>
                </c:pt>
                <c:pt idx="599">
                  <c:v>9.0025030000000008</c:v>
                </c:pt>
                <c:pt idx="600">
                  <c:v>8.9636560000000003</c:v>
                </c:pt>
                <c:pt idx="601">
                  <c:v>8.7014479999999992</c:v>
                </c:pt>
                <c:pt idx="602">
                  <c:v>9.0996170000000003</c:v>
                </c:pt>
                <c:pt idx="603">
                  <c:v>8.8859650000000006</c:v>
                </c:pt>
                <c:pt idx="604">
                  <c:v>8.8082729999999998</c:v>
                </c:pt>
                <c:pt idx="605">
                  <c:v>8.8665420000000008</c:v>
                </c:pt>
                <c:pt idx="606">
                  <c:v>8.7597170000000002</c:v>
                </c:pt>
                <c:pt idx="607">
                  <c:v>8.8956759999999999</c:v>
                </c:pt>
                <c:pt idx="608">
                  <c:v>8.9636560000000003</c:v>
                </c:pt>
                <c:pt idx="609">
                  <c:v>8.8956759999999999</c:v>
                </c:pt>
                <c:pt idx="610">
                  <c:v>9.1967309999999998</c:v>
                </c:pt>
                <c:pt idx="611">
                  <c:v>9.4880750000000003</c:v>
                </c:pt>
                <c:pt idx="612">
                  <c:v>9.8668200000000006</c:v>
                </c:pt>
                <c:pt idx="613">
                  <c:v>9.8473980000000001</c:v>
                </c:pt>
                <c:pt idx="614">
                  <c:v>9.9833569999999998</c:v>
                </c:pt>
                <c:pt idx="615">
                  <c:v>9.8376859999999997</c:v>
                </c:pt>
                <c:pt idx="616">
                  <c:v>9.6046119999999995</c:v>
                </c:pt>
                <c:pt idx="617">
                  <c:v>9.5560539999999996</c:v>
                </c:pt>
                <c:pt idx="618">
                  <c:v>9.4686509999999995</c:v>
                </c:pt>
                <c:pt idx="619">
                  <c:v>9.7308610000000009</c:v>
                </c:pt>
                <c:pt idx="620">
                  <c:v>9.818263</c:v>
                </c:pt>
                <c:pt idx="621">
                  <c:v>9.7017260000000007</c:v>
                </c:pt>
                <c:pt idx="622">
                  <c:v>9.8959539999999997</c:v>
                </c:pt>
                <c:pt idx="623">
                  <c:v>9.9153769999999994</c:v>
                </c:pt>
                <c:pt idx="624">
                  <c:v>9.7114370000000001</c:v>
                </c:pt>
                <c:pt idx="625">
                  <c:v>9.8473980000000001</c:v>
                </c:pt>
                <c:pt idx="626">
                  <c:v>9.8571080000000002</c:v>
                </c:pt>
                <c:pt idx="627">
                  <c:v>9.7502829999999996</c:v>
                </c:pt>
                <c:pt idx="628">
                  <c:v>9.3618260000000006</c:v>
                </c:pt>
                <c:pt idx="629">
                  <c:v>9.3618260000000006</c:v>
                </c:pt>
                <c:pt idx="630">
                  <c:v>9.3521140000000003</c:v>
                </c:pt>
                <c:pt idx="631">
                  <c:v>9.4200940000000006</c:v>
                </c:pt>
                <c:pt idx="632">
                  <c:v>9.4200940000000006</c:v>
                </c:pt>
                <c:pt idx="633">
                  <c:v>9.4880750000000003</c:v>
                </c:pt>
                <c:pt idx="634">
                  <c:v>9.7502829999999996</c:v>
                </c:pt>
                <c:pt idx="635">
                  <c:v>9.6531680000000009</c:v>
                </c:pt>
                <c:pt idx="636">
                  <c:v>9.9930690000000002</c:v>
                </c:pt>
                <c:pt idx="637">
                  <c:v>9.8959539999999997</c:v>
                </c:pt>
                <c:pt idx="638">
                  <c:v>10.002781000000001</c:v>
                </c:pt>
                <c:pt idx="639">
                  <c:v>9.9153769999999994</c:v>
                </c:pt>
                <c:pt idx="640">
                  <c:v>9.2841339999999999</c:v>
                </c:pt>
                <c:pt idx="641">
                  <c:v>9.2161539999999995</c:v>
                </c:pt>
                <c:pt idx="642">
                  <c:v>9.0607710000000008</c:v>
                </c:pt>
                <c:pt idx="643">
                  <c:v>9.2744230000000005</c:v>
                </c:pt>
                <c:pt idx="644">
                  <c:v>9.4006720000000001</c:v>
                </c:pt>
                <c:pt idx="645">
                  <c:v>9.4395170000000004</c:v>
                </c:pt>
                <c:pt idx="646">
                  <c:v>9.5560539999999996</c:v>
                </c:pt>
                <c:pt idx="647">
                  <c:v>9.5172089999999994</c:v>
                </c:pt>
                <c:pt idx="648">
                  <c:v>9.5366309999999999</c:v>
                </c:pt>
                <c:pt idx="649">
                  <c:v>9.7114370000000001</c:v>
                </c:pt>
                <c:pt idx="650">
                  <c:v>9.759995</c:v>
                </c:pt>
                <c:pt idx="651">
                  <c:v>9.7114370000000001</c:v>
                </c:pt>
                <c:pt idx="652">
                  <c:v>9.3424019999999999</c:v>
                </c:pt>
                <c:pt idx="653">
                  <c:v>9.4492279999999997</c:v>
                </c:pt>
                <c:pt idx="654">
                  <c:v>9.4298059999999992</c:v>
                </c:pt>
                <c:pt idx="655">
                  <c:v>9.7308610000000009</c:v>
                </c:pt>
                <c:pt idx="656">
                  <c:v>9.818263</c:v>
                </c:pt>
                <c:pt idx="657">
                  <c:v>9.8473980000000001</c:v>
                </c:pt>
                <c:pt idx="658">
                  <c:v>10.352392</c:v>
                </c:pt>
                <c:pt idx="659">
                  <c:v>10.410660999999999</c:v>
                </c:pt>
                <c:pt idx="660">
                  <c:v>10.964213000000001</c:v>
                </c:pt>
                <c:pt idx="661">
                  <c:v>10.896233000000001</c:v>
                </c:pt>
                <c:pt idx="662">
                  <c:v>10.905944</c:v>
                </c:pt>
                <c:pt idx="663">
                  <c:v>11.197286999999999</c:v>
                </c:pt>
                <c:pt idx="664">
                  <c:v>11.488630000000001</c:v>
                </c:pt>
                <c:pt idx="665">
                  <c:v>11.595456</c:v>
                </c:pt>
                <c:pt idx="666">
                  <c:v>11.517764</c:v>
                </c:pt>
                <c:pt idx="667">
                  <c:v>11.440073</c:v>
                </c:pt>
                <c:pt idx="668">
                  <c:v>11.313824</c:v>
                </c:pt>
                <c:pt idx="669">
                  <c:v>11.236133000000001</c:v>
                </c:pt>
                <c:pt idx="670">
                  <c:v>11.168153</c:v>
                </c:pt>
                <c:pt idx="671">
                  <c:v>11.527476</c:v>
                </c:pt>
                <c:pt idx="672">
                  <c:v>11.877087</c:v>
                </c:pt>
                <c:pt idx="673">
                  <c:v>12.216988000000001</c:v>
                </c:pt>
                <c:pt idx="674">
                  <c:v>12.605445</c:v>
                </c:pt>
                <c:pt idx="675">
                  <c:v>12.615157</c:v>
                </c:pt>
                <c:pt idx="676">
                  <c:v>12.605445</c:v>
                </c:pt>
                <c:pt idx="677">
                  <c:v>12.731693999999999</c:v>
                </c:pt>
                <c:pt idx="678">
                  <c:v>12.916212</c:v>
                </c:pt>
                <c:pt idx="679">
                  <c:v>12.964769</c:v>
                </c:pt>
                <c:pt idx="680">
                  <c:v>13.052171</c:v>
                </c:pt>
                <c:pt idx="681">
                  <c:v>13.236689</c:v>
                </c:pt>
                <c:pt idx="682">
                  <c:v>13.518321</c:v>
                </c:pt>
                <c:pt idx="683">
                  <c:v>13.430918</c:v>
                </c:pt>
                <c:pt idx="684">
                  <c:v>13.217266</c:v>
                </c:pt>
                <c:pt idx="685">
                  <c:v>13.605724</c:v>
                </c:pt>
                <c:pt idx="686">
                  <c:v>13.38236</c:v>
                </c:pt>
                <c:pt idx="687">
                  <c:v>13.528032</c:v>
                </c:pt>
                <c:pt idx="688">
                  <c:v>13.761107000000001</c:v>
                </c:pt>
                <c:pt idx="689">
                  <c:v>13.537743000000001</c:v>
                </c:pt>
                <c:pt idx="690">
                  <c:v>13.285246000000001</c:v>
                </c:pt>
                <c:pt idx="691">
                  <c:v>13.440628999999999</c:v>
                </c:pt>
                <c:pt idx="692">
                  <c:v>13.489186999999999</c:v>
                </c:pt>
                <c:pt idx="693">
                  <c:v>13.421206</c:v>
                </c:pt>
                <c:pt idx="694">
                  <c:v>13.460051999999999</c:v>
                </c:pt>
                <c:pt idx="695">
                  <c:v>13.528032</c:v>
                </c:pt>
                <c:pt idx="696">
                  <c:v>14.05245</c:v>
                </c:pt>
                <c:pt idx="697">
                  <c:v>14.431195000000001</c:v>
                </c:pt>
                <c:pt idx="698">
                  <c:v>14.198121</c:v>
                </c:pt>
                <c:pt idx="699">
                  <c:v>14.266101000000001</c:v>
                </c:pt>
                <c:pt idx="700">
                  <c:v>14.081583999999999</c:v>
                </c:pt>
                <c:pt idx="701">
                  <c:v>14.353503999999999</c:v>
                </c:pt>
                <c:pt idx="702">
                  <c:v>13.829086</c:v>
                </c:pt>
                <c:pt idx="703">
                  <c:v>14.033027000000001</c:v>
                </c:pt>
                <c:pt idx="704">
                  <c:v>13.887354999999999</c:v>
                </c:pt>
                <c:pt idx="705">
                  <c:v>13.421206</c:v>
                </c:pt>
                <c:pt idx="706">
                  <c:v>13.168709</c:v>
                </c:pt>
                <c:pt idx="707">
                  <c:v>13.353225999999999</c:v>
                </c:pt>
                <c:pt idx="708">
                  <c:v>13.615435</c:v>
                </c:pt>
                <c:pt idx="709">
                  <c:v>13.498896999999999</c:v>
                </c:pt>
                <c:pt idx="710">
                  <c:v>13.858221</c:v>
                </c:pt>
                <c:pt idx="711">
                  <c:v>13.858221</c:v>
                </c:pt>
                <c:pt idx="712">
                  <c:v>14.39235</c:v>
                </c:pt>
                <c:pt idx="713">
                  <c:v>15.198399</c:v>
                </c:pt>
                <c:pt idx="714">
                  <c:v>15.402339</c:v>
                </c:pt>
                <c:pt idx="715">
                  <c:v>15.217822</c:v>
                </c:pt>
                <c:pt idx="716">
                  <c:v>15.441185000000001</c:v>
                </c:pt>
                <c:pt idx="717">
                  <c:v>15.771374</c:v>
                </c:pt>
                <c:pt idx="718">
                  <c:v>15.761661999999999</c:v>
                </c:pt>
                <c:pt idx="719">
                  <c:v>15.567435</c:v>
                </c:pt>
                <c:pt idx="720">
                  <c:v>15.887912</c:v>
                </c:pt>
                <c:pt idx="721">
                  <c:v>15.810219999999999</c:v>
                </c:pt>
                <c:pt idx="722">
                  <c:v>15.5383</c:v>
                </c:pt>
                <c:pt idx="723">
                  <c:v>15.800509</c:v>
                </c:pt>
                <c:pt idx="724">
                  <c:v>16.062718</c:v>
                </c:pt>
                <c:pt idx="725">
                  <c:v>16.577423</c:v>
                </c:pt>
                <c:pt idx="726">
                  <c:v>16.35406</c:v>
                </c:pt>
                <c:pt idx="727">
                  <c:v>16.227810999999999</c:v>
                </c:pt>
                <c:pt idx="728">
                  <c:v>15.839354</c:v>
                </c:pt>
                <c:pt idx="729">
                  <c:v>16.072427999999999</c:v>
                </c:pt>
                <c:pt idx="730">
                  <c:v>16.111274999999999</c:v>
                </c:pt>
                <c:pt idx="731">
                  <c:v>16.033583</c:v>
                </c:pt>
                <c:pt idx="732">
                  <c:v>15.781084999999999</c:v>
                </c:pt>
                <c:pt idx="733">
                  <c:v>14.508887</c:v>
                </c:pt>
                <c:pt idx="734">
                  <c:v>14.139853</c:v>
                </c:pt>
                <c:pt idx="735">
                  <c:v>14.32437</c:v>
                </c:pt>
                <c:pt idx="736">
                  <c:v>13.974759000000001</c:v>
                </c:pt>
                <c:pt idx="737">
                  <c:v>14.499176</c:v>
                </c:pt>
                <c:pt idx="738">
                  <c:v>14.372927000000001</c:v>
                </c:pt>
                <c:pt idx="739">
                  <c:v>14.809941999999999</c:v>
                </c:pt>
                <c:pt idx="740">
                  <c:v>15.101285000000001</c:v>
                </c:pt>
                <c:pt idx="741">
                  <c:v>15.033303999999999</c:v>
                </c:pt>
                <c:pt idx="742">
                  <c:v>14.479753000000001</c:v>
                </c:pt>
                <c:pt idx="743">
                  <c:v>15.412051</c:v>
                </c:pt>
                <c:pt idx="744">
                  <c:v>15.081861999999999</c:v>
                </c:pt>
                <c:pt idx="745">
                  <c:v>14.712827000000001</c:v>
                </c:pt>
                <c:pt idx="746">
                  <c:v>14.819653000000001</c:v>
                </c:pt>
                <c:pt idx="747">
                  <c:v>14.703116</c:v>
                </c:pt>
                <c:pt idx="748">
                  <c:v>16.237521999999998</c:v>
                </c:pt>
                <c:pt idx="749">
                  <c:v>15.994736</c:v>
                </c:pt>
                <c:pt idx="750">
                  <c:v>15.819932</c:v>
                </c:pt>
                <c:pt idx="751">
                  <c:v>16.324925</c:v>
                </c:pt>
                <c:pt idx="752">
                  <c:v>16.460887</c:v>
                </c:pt>
                <c:pt idx="753">
                  <c:v>16.645403000000002</c:v>
                </c:pt>
                <c:pt idx="754">
                  <c:v>16.35406</c:v>
                </c:pt>
                <c:pt idx="755">
                  <c:v>16.985302999999998</c:v>
                </c:pt>
                <c:pt idx="756">
                  <c:v>17.441739999999999</c:v>
                </c:pt>
                <c:pt idx="757">
                  <c:v>17.538855000000002</c:v>
                </c:pt>
                <c:pt idx="758">
                  <c:v>17.558278000000001</c:v>
                </c:pt>
                <c:pt idx="759">
                  <c:v>18.121542000000002</c:v>
                </c:pt>
                <c:pt idx="760">
                  <c:v>17.189245</c:v>
                </c:pt>
                <c:pt idx="761">
                  <c:v>17.606835</c:v>
                </c:pt>
                <c:pt idx="762">
                  <c:v>17.373760999999998</c:v>
                </c:pt>
                <c:pt idx="763">
                  <c:v>17.723372999999999</c:v>
                </c:pt>
                <c:pt idx="764">
                  <c:v>18.412883999999998</c:v>
                </c:pt>
                <c:pt idx="765">
                  <c:v>18.102118000000001</c:v>
                </c:pt>
                <c:pt idx="766">
                  <c:v>18.005006000000002</c:v>
                </c:pt>
                <c:pt idx="767">
                  <c:v>17.830199</c:v>
                </c:pt>
                <c:pt idx="768">
                  <c:v>17.606835</c:v>
                </c:pt>
                <c:pt idx="769">
                  <c:v>17.655393</c:v>
                </c:pt>
                <c:pt idx="770">
                  <c:v>17.956447000000001</c:v>
                </c:pt>
                <c:pt idx="771">
                  <c:v>18.383751</c:v>
                </c:pt>
                <c:pt idx="772">
                  <c:v>18.17981</c:v>
                </c:pt>
                <c:pt idx="773">
                  <c:v>17.558278000000001</c:v>
                </c:pt>
                <c:pt idx="774">
                  <c:v>17.577701999999999</c:v>
                </c:pt>
                <c:pt idx="775">
                  <c:v>17.490299</c:v>
                </c:pt>
                <c:pt idx="776">
                  <c:v>17.296068999999999</c:v>
                </c:pt>
                <c:pt idx="777">
                  <c:v>17.567990000000002</c:v>
                </c:pt>
                <c:pt idx="778">
                  <c:v>17.053283</c:v>
                </c:pt>
                <c:pt idx="779">
                  <c:v>16.985302999999998</c:v>
                </c:pt>
                <c:pt idx="780">
                  <c:v>17.849620999999999</c:v>
                </c:pt>
                <c:pt idx="781">
                  <c:v>18.053561999999999</c:v>
                </c:pt>
                <c:pt idx="782">
                  <c:v>17.985582000000001</c:v>
                </c:pt>
                <c:pt idx="783">
                  <c:v>17.548566999999998</c:v>
                </c:pt>
                <c:pt idx="784">
                  <c:v>18.170097999999999</c:v>
                </c:pt>
                <c:pt idx="785">
                  <c:v>18.306059999999999</c:v>
                </c:pt>
                <c:pt idx="786">
                  <c:v>18.276924999999999</c:v>
                </c:pt>
                <c:pt idx="787">
                  <c:v>18.422595999999999</c:v>
                </c:pt>
                <c:pt idx="788">
                  <c:v>18.150677000000002</c:v>
                </c:pt>
                <c:pt idx="789">
                  <c:v>17.878755999999999</c:v>
                </c:pt>
                <c:pt idx="790">
                  <c:v>17.752507999999999</c:v>
                </c:pt>
                <c:pt idx="791">
                  <c:v>16.859055999999999</c:v>
                </c:pt>
                <c:pt idx="792">
                  <c:v>17.626258</c:v>
                </c:pt>
                <c:pt idx="793">
                  <c:v>17.878755999999999</c:v>
                </c:pt>
                <c:pt idx="794">
                  <c:v>18.150677000000002</c:v>
                </c:pt>
                <c:pt idx="795">
                  <c:v>18.170097999999999</c:v>
                </c:pt>
                <c:pt idx="796">
                  <c:v>18.801342999999999</c:v>
                </c:pt>
                <c:pt idx="797">
                  <c:v>18.442018999999998</c:v>
                </c:pt>
                <c:pt idx="798">
                  <c:v>17.878755999999999</c:v>
                </c:pt>
                <c:pt idx="799">
                  <c:v>18.451730999999999</c:v>
                </c:pt>
                <c:pt idx="800">
                  <c:v>18.480865999999999</c:v>
                </c:pt>
                <c:pt idx="801">
                  <c:v>18.772207999999999</c:v>
                </c:pt>
                <c:pt idx="802">
                  <c:v>18.160388000000001</c:v>
                </c:pt>
                <c:pt idx="803">
                  <c:v>18.315771000000002</c:v>
                </c:pt>
                <c:pt idx="804">
                  <c:v>18.733363000000001</c:v>
                </c:pt>
                <c:pt idx="805">
                  <c:v>18.879034000000001</c:v>
                </c:pt>
                <c:pt idx="806">
                  <c:v>18.733363000000001</c:v>
                </c:pt>
                <c:pt idx="807">
                  <c:v>19.345182999999999</c:v>
                </c:pt>
                <c:pt idx="808">
                  <c:v>19.966714</c:v>
                </c:pt>
                <c:pt idx="809">
                  <c:v>19.704507</c:v>
                </c:pt>
                <c:pt idx="810">
                  <c:v>19.782198000000001</c:v>
                </c:pt>
                <c:pt idx="811">
                  <c:v>19.85989</c:v>
                </c:pt>
                <c:pt idx="812">
                  <c:v>20.199788999999999</c:v>
                </c:pt>
                <c:pt idx="813">
                  <c:v>20.860167000000001</c:v>
                </c:pt>
                <c:pt idx="814">
                  <c:v>21.268046999999999</c:v>
                </c:pt>
                <c:pt idx="815">
                  <c:v>20.704784</c:v>
                </c:pt>
                <c:pt idx="816">
                  <c:v>20.578536</c:v>
                </c:pt>
                <c:pt idx="817">
                  <c:v>20.617381000000002</c:v>
                </c:pt>
                <c:pt idx="818">
                  <c:v>21.413717999999999</c:v>
                </c:pt>
                <c:pt idx="819">
                  <c:v>21.316604999999999</c:v>
                </c:pt>
                <c:pt idx="820">
                  <c:v>21.083528999999999</c:v>
                </c:pt>
                <c:pt idx="821">
                  <c:v>20.374594999999999</c:v>
                </c:pt>
                <c:pt idx="822">
                  <c:v>20.433031</c:v>
                </c:pt>
                <c:pt idx="823">
                  <c:v>20.510945</c:v>
                </c:pt>
                <c:pt idx="824">
                  <c:v>20.033719999999999</c:v>
                </c:pt>
                <c:pt idx="825">
                  <c:v>20.491468000000001</c:v>
                </c:pt>
                <c:pt idx="826">
                  <c:v>19.040312</c:v>
                </c:pt>
                <c:pt idx="827">
                  <c:v>18.543610000000001</c:v>
                </c:pt>
                <c:pt idx="828">
                  <c:v>19.020835000000002</c:v>
                </c:pt>
                <c:pt idx="829">
                  <c:v>19.313013000000002</c:v>
                </c:pt>
                <c:pt idx="830">
                  <c:v>18.631262</c:v>
                </c:pt>
                <c:pt idx="831">
                  <c:v>18.689699000000001</c:v>
                </c:pt>
                <c:pt idx="832">
                  <c:v>19.050052000000001</c:v>
                </c:pt>
                <c:pt idx="833">
                  <c:v>19.722062999999999</c:v>
                </c:pt>
                <c:pt idx="834">
                  <c:v>19.595452999999999</c:v>
                </c:pt>
                <c:pt idx="835">
                  <c:v>19.741541999999999</c:v>
                </c:pt>
                <c:pt idx="836">
                  <c:v>18.611785000000001</c:v>
                </c:pt>
                <c:pt idx="837">
                  <c:v>18.631262</c:v>
                </c:pt>
                <c:pt idx="838">
                  <c:v>19.127966000000001</c:v>
                </c:pt>
                <c:pt idx="839">
                  <c:v>19.215620000000001</c:v>
                </c:pt>
                <c:pt idx="840">
                  <c:v>19.322752000000001</c:v>
                </c:pt>
                <c:pt idx="841">
                  <c:v>19.780498000000001</c:v>
                </c:pt>
                <c:pt idx="842">
                  <c:v>19.722062999999999</c:v>
                </c:pt>
                <c:pt idx="843">
                  <c:v>19.371448000000001</c:v>
                </c:pt>
                <c:pt idx="844">
                  <c:v>21.192696000000002</c:v>
                </c:pt>
                <c:pt idx="845">
                  <c:v>22.040013999999999</c:v>
                </c:pt>
                <c:pt idx="846">
                  <c:v>21.835488999999999</c:v>
                </c:pt>
                <c:pt idx="847">
                  <c:v>21.592006999999999</c:v>
                </c:pt>
                <c:pt idx="848">
                  <c:v>21.884184999999999</c:v>
                </c:pt>
                <c:pt idx="849">
                  <c:v>22.546457</c:v>
                </c:pt>
                <c:pt idx="850">
                  <c:v>22.712025000000001</c:v>
                </c:pt>
                <c:pt idx="851">
                  <c:v>22.702286000000001</c:v>
                </c:pt>
                <c:pt idx="852">
                  <c:v>22.838636999999999</c:v>
                </c:pt>
                <c:pt idx="853">
                  <c:v>22.692546</c:v>
                </c:pt>
                <c:pt idx="854">
                  <c:v>22.712025000000001</c:v>
                </c:pt>
                <c:pt idx="855">
                  <c:v>23.140554000000002</c:v>
                </c:pt>
                <c:pt idx="856">
                  <c:v>23.189250000000001</c:v>
                </c:pt>
                <c:pt idx="857">
                  <c:v>23.384036999999999</c:v>
                </c:pt>
                <c:pt idx="858">
                  <c:v>22.955507000000001</c:v>
                </c:pt>
                <c:pt idx="859">
                  <c:v>22.974986000000001</c:v>
                </c:pt>
                <c:pt idx="860">
                  <c:v>23.578821000000001</c:v>
                </c:pt>
                <c:pt idx="861">
                  <c:v>23.617778999999999</c:v>
                </c:pt>
                <c:pt idx="862">
                  <c:v>23.900220000000001</c:v>
                </c:pt>
                <c:pt idx="863">
                  <c:v>24.533273000000001</c:v>
                </c:pt>
                <c:pt idx="864">
                  <c:v>24.202137</c:v>
                </c:pt>
                <c:pt idx="865">
                  <c:v>23.598299999999998</c:v>
                </c:pt>
                <c:pt idx="866">
                  <c:v>23.617778999999999</c:v>
                </c:pt>
                <c:pt idx="867">
                  <c:v>23.871001</c:v>
                </c:pt>
                <c:pt idx="868">
                  <c:v>23.763867999999999</c:v>
                </c:pt>
                <c:pt idx="869">
                  <c:v>23.48143</c:v>
                </c:pt>
                <c:pt idx="870">
                  <c:v>23.393775999999999</c:v>
                </c:pt>
                <c:pt idx="871">
                  <c:v>23.783346999999999</c:v>
                </c:pt>
                <c:pt idx="872">
                  <c:v>24.143702000000001</c:v>
                </c:pt>
                <c:pt idx="873">
                  <c:v>24.357966000000001</c:v>
                </c:pt>
                <c:pt idx="874">
                  <c:v>24.046309000000001</c:v>
                </c:pt>
                <c:pt idx="875">
                  <c:v>24.825451000000001</c:v>
                </c:pt>
                <c:pt idx="876">
                  <c:v>24.942323999999999</c:v>
                </c:pt>
                <c:pt idx="877">
                  <c:v>25.633811999999999</c:v>
                </c:pt>
                <c:pt idx="878">
                  <c:v>25.624072999999999</c:v>
                </c:pt>
                <c:pt idx="879">
                  <c:v>25.458504999999999</c:v>
                </c:pt>
                <c:pt idx="880">
                  <c:v>25.663031</c:v>
                </c:pt>
                <c:pt idx="881">
                  <c:v>25.789641</c:v>
                </c:pt>
                <c:pt idx="882">
                  <c:v>25.692246999999998</c:v>
                </c:pt>
                <c:pt idx="883">
                  <c:v>26.003906000000001</c:v>
                </c:pt>
                <c:pt idx="884">
                  <c:v>26.784804000000001</c:v>
                </c:pt>
                <c:pt idx="885">
                  <c:v>26.804324999999999</c:v>
                </c:pt>
                <c:pt idx="886">
                  <c:v>26.238174000000001</c:v>
                </c:pt>
                <c:pt idx="887">
                  <c:v>26.042950000000001</c:v>
                </c:pt>
                <c:pt idx="888">
                  <c:v>26.247934999999998</c:v>
                </c:pt>
                <c:pt idx="889">
                  <c:v>26.814086</c:v>
                </c:pt>
                <c:pt idx="890">
                  <c:v>27.448567000000001</c:v>
                </c:pt>
                <c:pt idx="891">
                  <c:v>27.126446999999999</c:v>
                </c:pt>
                <c:pt idx="892">
                  <c:v>27.272864999999999</c:v>
                </c:pt>
                <c:pt idx="893">
                  <c:v>27.448567000000001</c:v>
                </c:pt>
                <c:pt idx="894">
                  <c:v>27.448567000000001</c:v>
                </c:pt>
                <c:pt idx="895">
                  <c:v>27.185013999999999</c:v>
                </c:pt>
                <c:pt idx="896">
                  <c:v>27.048355000000001</c:v>
                </c:pt>
                <c:pt idx="897">
                  <c:v>27.370477000000001</c:v>
                </c:pt>
                <c:pt idx="898">
                  <c:v>27.917106</c:v>
                </c:pt>
                <c:pt idx="899">
                  <c:v>28.473495</c:v>
                </c:pt>
                <c:pt idx="900">
                  <c:v>28.346599999999999</c:v>
                </c:pt>
                <c:pt idx="901">
                  <c:v>28.639436</c:v>
                </c:pt>
                <c:pt idx="902">
                  <c:v>28.288031</c:v>
                </c:pt>
                <c:pt idx="903">
                  <c:v>28.307554</c:v>
                </c:pt>
                <c:pt idx="904">
                  <c:v>27.380237000000001</c:v>
                </c:pt>
                <c:pt idx="905">
                  <c:v>26.950744</c:v>
                </c:pt>
                <c:pt idx="906">
                  <c:v>27.272864999999999</c:v>
                </c:pt>
                <c:pt idx="907">
                  <c:v>27.555938999999999</c:v>
                </c:pt>
                <c:pt idx="908">
                  <c:v>28.190418999999999</c:v>
                </c:pt>
                <c:pt idx="909">
                  <c:v>28.083046</c:v>
                </c:pt>
                <c:pt idx="910">
                  <c:v>26.999549999999999</c:v>
                </c:pt>
                <c:pt idx="911">
                  <c:v>27.536415999999999</c:v>
                </c:pt>
                <c:pt idx="912">
                  <c:v>27.692598</c:v>
                </c:pt>
                <c:pt idx="913">
                  <c:v>27.253342</c:v>
                </c:pt>
                <c:pt idx="914">
                  <c:v>26.296741999999998</c:v>
                </c:pt>
                <c:pt idx="915">
                  <c:v>26.462682999999998</c:v>
                </c:pt>
                <c:pt idx="916">
                  <c:v>26.853131999999999</c:v>
                </c:pt>
                <c:pt idx="917">
                  <c:v>26.892175999999999</c:v>
                </c:pt>
                <c:pt idx="918">
                  <c:v>26.911698999999999</c:v>
                </c:pt>
                <c:pt idx="919">
                  <c:v>27.175252</c:v>
                </c:pt>
                <c:pt idx="920">
                  <c:v>27.214296000000001</c:v>
                </c:pt>
                <c:pt idx="921">
                  <c:v>26.384592999999999</c:v>
                </c:pt>
                <c:pt idx="922">
                  <c:v>26.540773000000002</c:v>
                </c:pt>
                <c:pt idx="923">
                  <c:v>26.814086</c:v>
                </c:pt>
                <c:pt idx="924">
                  <c:v>27.038595999999998</c:v>
                </c:pt>
                <c:pt idx="925">
                  <c:v>28.532062</c:v>
                </c:pt>
                <c:pt idx="926">
                  <c:v>28.590630999999998</c:v>
                </c:pt>
                <c:pt idx="927">
                  <c:v>28.092808000000002</c:v>
                </c:pt>
                <c:pt idx="928">
                  <c:v>29.088450999999999</c:v>
                </c:pt>
                <c:pt idx="929">
                  <c:v>30.318366000000001</c:v>
                </c:pt>
                <c:pt idx="930">
                  <c:v>30.718575999999999</c:v>
                </c:pt>
                <c:pt idx="931">
                  <c:v>30.181709999999999</c:v>
                </c:pt>
                <c:pt idx="932">
                  <c:v>31.245681000000001</c:v>
                </c:pt>
                <c:pt idx="933">
                  <c:v>30.747861</c:v>
                </c:pt>
                <c:pt idx="934">
                  <c:v>30.825949999999999</c:v>
                </c:pt>
                <c:pt idx="935">
                  <c:v>30.328128</c:v>
                </c:pt>
                <c:pt idx="936">
                  <c:v>31.314012999999999</c:v>
                </c:pt>
                <c:pt idx="937">
                  <c:v>32.055864999999997</c:v>
                </c:pt>
                <c:pt idx="938">
                  <c:v>31.723983</c:v>
                </c:pt>
                <c:pt idx="939">
                  <c:v>30.367173000000001</c:v>
                </c:pt>
                <c:pt idx="940">
                  <c:v>29.859589</c:v>
                </c:pt>
                <c:pt idx="941">
                  <c:v>30.162186999999999</c:v>
                </c:pt>
                <c:pt idx="942">
                  <c:v>29.205587000000001</c:v>
                </c:pt>
                <c:pt idx="943">
                  <c:v>29.849827999999999</c:v>
                </c:pt>
                <c:pt idx="944">
                  <c:v>29.879111999999999</c:v>
                </c:pt>
                <c:pt idx="945">
                  <c:v>28.67848</c:v>
                </c:pt>
                <c:pt idx="946">
                  <c:v>29.225110000000001</c:v>
                </c:pt>
                <c:pt idx="947">
                  <c:v>29.3032</c:v>
                </c:pt>
                <c:pt idx="948">
                  <c:v>30.152425000000001</c:v>
                </c:pt>
                <c:pt idx="949">
                  <c:v>30.894279000000001</c:v>
                </c:pt>
                <c:pt idx="950">
                  <c:v>30.464784000000002</c:v>
                </c:pt>
                <c:pt idx="951">
                  <c:v>30.660008999999999</c:v>
                </c:pt>
                <c:pt idx="952">
                  <c:v>30.386693999999999</c:v>
                </c:pt>
                <c:pt idx="953">
                  <c:v>30.601443</c:v>
                </c:pt>
                <c:pt idx="954">
                  <c:v>30.591681000000001</c:v>
                </c:pt>
                <c:pt idx="955">
                  <c:v>30.181709999999999</c:v>
                </c:pt>
                <c:pt idx="956">
                  <c:v>29.898084000000001</c:v>
                </c:pt>
                <c:pt idx="957">
                  <c:v>31.140170999999999</c:v>
                </c:pt>
                <c:pt idx="958">
                  <c:v>31.061928999999999</c:v>
                </c:pt>
                <c:pt idx="959">
                  <c:v>31.736764000000001</c:v>
                </c:pt>
                <c:pt idx="960">
                  <c:v>32.509400999999997</c:v>
                </c:pt>
                <c:pt idx="961">
                  <c:v>32.773463</c:v>
                </c:pt>
                <c:pt idx="962">
                  <c:v>32.58764</c:v>
                </c:pt>
                <c:pt idx="963">
                  <c:v>32.480058</c:v>
                </c:pt>
                <c:pt idx="964">
                  <c:v>31.873685999999999</c:v>
                </c:pt>
                <c:pt idx="965">
                  <c:v>33.692805</c:v>
                </c:pt>
                <c:pt idx="966">
                  <c:v>33.956871</c:v>
                </c:pt>
                <c:pt idx="967">
                  <c:v>34.592582</c:v>
                </c:pt>
                <c:pt idx="968">
                  <c:v>34.582802999999998</c:v>
                </c:pt>
                <c:pt idx="969">
                  <c:v>34.396977</c:v>
                </c:pt>
                <c:pt idx="970">
                  <c:v>34.152472000000003</c:v>
                </c:pt>
                <c:pt idx="971">
                  <c:v>33.741705000000003</c:v>
                </c:pt>
                <c:pt idx="972">
                  <c:v>32.841928000000003</c:v>
                </c:pt>
                <c:pt idx="973">
                  <c:v>33.370055999999998</c:v>
                </c:pt>
                <c:pt idx="974">
                  <c:v>33.448298999999999</c:v>
                </c:pt>
                <c:pt idx="975">
                  <c:v>33.321156000000002</c:v>
                </c:pt>
                <c:pt idx="976">
                  <c:v>32.988629000000003</c:v>
                </c:pt>
                <c:pt idx="977">
                  <c:v>32.900607000000001</c:v>
                </c:pt>
                <c:pt idx="978">
                  <c:v>32.010607999999998</c:v>
                </c:pt>
                <c:pt idx="979">
                  <c:v>32.58764</c:v>
                </c:pt>
                <c:pt idx="980">
                  <c:v>33.673243999999997</c:v>
                </c:pt>
                <c:pt idx="981">
                  <c:v>33.213572999999997</c:v>
                </c:pt>
                <c:pt idx="982">
                  <c:v>33.379837999999999</c:v>
                </c:pt>
                <c:pt idx="983">
                  <c:v>32.793024000000003</c:v>
                </c:pt>
                <c:pt idx="984">
                  <c:v>33.888409000000003</c:v>
                </c:pt>
                <c:pt idx="985">
                  <c:v>34.964230000000001</c:v>
                </c:pt>
                <c:pt idx="986">
                  <c:v>34.915329999999997</c:v>
                </c:pt>
                <c:pt idx="987">
                  <c:v>34.592582</c:v>
                </c:pt>
                <c:pt idx="988">
                  <c:v>33.849288000000001</c:v>
                </c:pt>
                <c:pt idx="989">
                  <c:v>33.242916000000001</c:v>
                </c:pt>
                <c:pt idx="990">
                  <c:v>32.773463</c:v>
                </c:pt>
                <c:pt idx="991">
                  <c:v>33.966648999999997</c:v>
                </c:pt>
                <c:pt idx="992">
                  <c:v>32.284452999999999</c:v>
                </c:pt>
                <c:pt idx="993">
                  <c:v>31.805225</c:v>
                </c:pt>
                <c:pt idx="994">
                  <c:v>31.032588000000001</c:v>
                </c:pt>
                <c:pt idx="995">
                  <c:v>31.208632000000001</c:v>
                </c:pt>
                <c:pt idx="996">
                  <c:v>32.881045999999998</c:v>
                </c:pt>
                <c:pt idx="997">
                  <c:v>33.017968000000003</c:v>
                </c:pt>
                <c:pt idx="998">
                  <c:v>33.194012000000001</c:v>
                </c:pt>
                <c:pt idx="999">
                  <c:v>34.181815</c:v>
                </c:pt>
                <c:pt idx="1000">
                  <c:v>36.274777999999998</c:v>
                </c:pt>
                <c:pt idx="1001">
                  <c:v>35.922690000000003</c:v>
                </c:pt>
                <c:pt idx="1002">
                  <c:v>35.277197000000001</c:v>
                </c:pt>
                <c:pt idx="1003">
                  <c:v>35.052252000000003</c:v>
                </c:pt>
                <c:pt idx="1004">
                  <c:v>35.932471999999997</c:v>
                </c:pt>
                <c:pt idx="1005">
                  <c:v>36.020493999999999</c:v>
                </c:pt>
                <c:pt idx="1006">
                  <c:v>36.304116999999998</c:v>
                </c:pt>
                <c:pt idx="1007">
                  <c:v>36.411700000000003</c:v>
                </c:pt>
                <c:pt idx="1008">
                  <c:v>36.724665999999999</c:v>
                </c:pt>
                <c:pt idx="1009">
                  <c:v>36.861589000000002</c:v>
                </c:pt>
                <c:pt idx="1010">
                  <c:v>37.459133000000001</c:v>
                </c:pt>
                <c:pt idx="1011">
                  <c:v>36.930159000000003</c:v>
                </c:pt>
                <c:pt idx="1012">
                  <c:v>36.900770000000001</c:v>
                </c:pt>
                <c:pt idx="1013">
                  <c:v>37.860760999999997</c:v>
                </c:pt>
                <c:pt idx="1014">
                  <c:v>37.988104</c:v>
                </c:pt>
                <c:pt idx="1015">
                  <c:v>37.655045999999999</c:v>
                </c:pt>
                <c:pt idx="1016">
                  <c:v>37.351379000000001</c:v>
                </c:pt>
                <c:pt idx="1017">
                  <c:v>37.086891999999999</c:v>
                </c:pt>
                <c:pt idx="1018">
                  <c:v>37.606068</c:v>
                </c:pt>
                <c:pt idx="1019">
                  <c:v>37.057505999999997</c:v>
                </c:pt>
                <c:pt idx="1020">
                  <c:v>37.557090000000002</c:v>
                </c:pt>
                <c:pt idx="1021">
                  <c:v>37.841169000000001</c:v>
                </c:pt>
                <c:pt idx="1022">
                  <c:v>38.360345000000002</c:v>
                </c:pt>
                <c:pt idx="1023">
                  <c:v>38.654218</c:v>
                </c:pt>
                <c:pt idx="1024">
                  <c:v>39.447679000000001</c:v>
                </c:pt>
                <c:pt idx="1025">
                  <c:v>39.320332999999998</c:v>
                </c:pt>
                <c:pt idx="1026">
                  <c:v>39.095030000000001</c:v>
                </c:pt>
                <c:pt idx="1027">
                  <c:v>39.937469</c:v>
                </c:pt>
                <c:pt idx="1028">
                  <c:v>40.309711</c:v>
                </c:pt>
                <c:pt idx="1029">
                  <c:v>41.308878999999997</c:v>
                </c:pt>
                <c:pt idx="1030">
                  <c:v>40.652562000000003</c:v>
                </c:pt>
                <c:pt idx="1031">
                  <c:v>41.367654999999999</c:v>
                </c:pt>
                <c:pt idx="1032">
                  <c:v>41.015005000000002</c:v>
                </c:pt>
                <c:pt idx="1033">
                  <c:v>41.063983999999998</c:v>
                </c:pt>
                <c:pt idx="1034">
                  <c:v>39.878692999999998</c:v>
                </c:pt>
                <c:pt idx="1035">
                  <c:v>37.713822999999998</c:v>
                </c:pt>
                <c:pt idx="1036">
                  <c:v>38.438713</c:v>
                </c:pt>
                <c:pt idx="1037">
                  <c:v>38.046880000000002</c:v>
                </c:pt>
                <c:pt idx="1038">
                  <c:v>38.683608</c:v>
                </c:pt>
                <c:pt idx="1039">
                  <c:v>38.938296999999999</c:v>
                </c:pt>
                <c:pt idx="1040">
                  <c:v>38.810951000000003</c:v>
                </c:pt>
                <c:pt idx="1041">
                  <c:v>38.761972999999998</c:v>
                </c:pt>
                <c:pt idx="1042">
                  <c:v>38.272182999999998</c:v>
                </c:pt>
                <c:pt idx="1043">
                  <c:v>37.782392999999999</c:v>
                </c:pt>
                <c:pt idx="1044">
                  <c:v>38.546464</c:v>
                </c:pt>
                <c:pt idx="1045">
                  <c:v>38.497486000000002</c:v>
                </c:pt>
                <c:pt idx="1046">
                  <c:v>38.526876000000001</c:v>
                </c:pt>
                <c:pt idx="1047">
                  <c:v>37.929330999999998</c:v>
                </c:pt>
                <c:pt idx="1048">
                  <c:v>39.486863</c:v>
                </c:pt>
                <c:pt idx="1049">
                  <c:v>37.459133000000001</c:v>
                </c:pt>
                <c:pt idx="1050">
                  <c:v>37.811779000000001</c:v>
                </c:pt>
                <c:pt idx="1051">
                  <c:v>36.146495999999999</c:v>
                </c:pt>
                <c:pt idx="1052">
                  <c:v>35.695886999999999</c:v>
                </c:pt>
                <c:pt idx="1053">
                  <c:v>36.205269000000001</c:v>
                </c:pt>
                <c:pt idx="1054">
                  <c:v>36.685263999999997</c:v>
                </c:pt>
                <c:pt idx="1055">
                  <c:v>36.469755999999997</c:v>
                </c:pt>
                <c:pt idx="1056">
                  <c:v>36.616694000000003</c:v>
                </c:pt>
                <c:pt idx="1057">
                  <c:v>37.253419000000001</c:v>
                </c:pt>
                <c:pt idx="1058">
                  <c:v>37.096685999999998</c:v>
                </c:pt>
                <c:pt idx="1059">
                  <c:v>35.823233000000002</c:v>
                </c:pt>
                <c:pt idx="1060">
                  <c:v>36.420777000000001</c:v>
                </c:pt>
                <c:pt idx="1061">
                  <c:v>36.391390999999999</c:v>
                </c:pt>
                <c:pt idx="1062">
                  <c:v>36.910567</c:v>
                </c:pt>
                <c:pt idx="1063">
                  <c:v>38.350551000000003</c:v>
                </c:pt>
                <c:pt idx="1064">
                  <c:v>37.292603</c:v>
                </c:pt>
                <c:pt idx="1065">
                  <c:v>37.282809</c:v>
                </c:pt>
                <c:pt idx="1066">
                  <c:v>37.410150999999999</c:v>
                </c:pt>
                <c:pt idx="1067">
                  <c:v>36.910567</c:v>
                </c:pt>
                <c:pt idx="1068">
                  <c:v>37.067300000000003</c:v>
                </c:pt>
                <c:pt idx="1069">
                  <c:v>36.695059000000001</c:v>
                </c:pt>
                <c:pt idx="1070">
                  <c:v>36.812610999999997</c:v>
                </c:pt>
                <c:pt idx="1071">
                  <c:v>36.518734000000002</c:v>
                </c:pt>
                <c:pt idx="1072">
                  <c:v>35.490175999999998</c:v>
                </c:pt>
                <c:pt idx="1073">
                  <c:v>35.372335999999997</c:v>
                </c:pt>
                <c:pt idx="1074">
                  <c:v>34.969707999999997</c:v>
                </c:pt>
                <c:pt idx="1075">
                  <c:v>35.588380999999998</c:v>
                </c:pt>
                <c:pt idx="1076">
                  <c:v>36.030287000000001</c:v>
                </c:pt>
                <c:pt idx="1077">
                  <c:v>35.853523000000003</c:v>
                </c:pt>
                <c:pt idx="1078">
                  <c:v>36.59986</c:v>
                </c:pt>
                <c:pt idx="1079">
                  <c:v>37.709542999999996</c:v>
                </c:pt>
                <c:pt idx="1080">
                  <c:v>37.837203000000002</c:v>
                </c:pt>
                <c:pt idx="1081">
                  <c:v>38.799581000000003</c:v>
                </c:pt>
                <c:pt idx="1082">
                  <c:v>38.829044000000003</c:v>
                </c:pt>
                <c:pt idx="1083">
                  <c:v>39.791423000000002</c:v>
                </c:pt>
                <c:pt idx="1084">
                  <c:v>39.192390000000003</c:v>
                </c:pt>
                <c:pt idx="1085">
                  <c:v>39.683399999999999</c:v>
                </c:pt>
                <c:pt idx="1086">
                  <c:v>39.791423000000002</c:v>
                </c:pt>
                <c:pt idx="1087">
                  <c:v>39.182572</c:v>
                </c:pt>
                <c:pt idx="1088">
                  <c:v>39.437894999999997</c:v>
                </c:pt>
                <c:pt idx="1089">
                  <c:v>39.172749000000003</c:v>
                </c:pt>
                <c:pt idx="1090">
                  <c:v>38.868326000000003</c:v>
                </c:pt>
                <c:pt idx="1091">
                  <c:v>40.194049999999997</c:v>
                </c:pt>
                <c:pt idx="1092">
                  <c:v>38.121988999999999</c:v>
                </c:pt>
                <c:pt idx="1093">
                  <c:v>38.583539000000002</c:v>
                </c:pt>
                <c:pt idx="1094">
                  <c:v>38.514797999999999</c:v>
                </c:pt>
                <c:pt idx="1095">
                  <c:v>38.338034999999998</c:v>
                </c:pt>
                <c:pt idx="1096">
                  <c:v>38.121988999999999</c:v>
                </c:pt>
                <c:pt idx="1097">
                  <c:v>38.838863000000003</c:v>
                </c:pt>
                <c:pt idx="1098">
                  <c:v>38.848685000000003</c:v>
                </c:pt>
                <c:pt idx="1099">
                  <c:v>38.976345000000002</c:v>
                </c:pt>
                <c:pt idx="1100">
                  <c:v>38.495158000000004</c:v>
                </c:pt>
                <c:pt idx="1101">
                  <c:v>38.809403000000003</c:v>
                </c:pt>
                <c:pt idx="1102">
                  <c:v>38.239829999999998</c:v>
                </c:pt>
                <c:pt idx="1103">
                  <c:v>38.730840000000001</c:v>
                </c:pt>
                <c:pt idx="1104">
                  <c:v>37.945225000000001</c:v>
                </c:pt>
                <c:pt idx="1105">
                  <c:v>37.267632999999996</c:v>
                </c:pt>
                <c:pt idx="1106">
                  <c:v>37.022129</c:v>
                </c:pt>
                <c:pt idx="1107">
                  <c:v>36.982847</c:v>
                </c:pt>
                <c:pt idx="1108">
                  <c:v>36.000827999999998</c:v>
                </c:pt>
                <c:pt idx="1109">
                  <c:v>35.863345000000002</c:v>
                </c:pt>
                <c:pt idx="1110">
                  <c:v>35.352694999999997</c:v>
                </c:pt>
                <c:pt idx="1111">
                  <c:v>35.499999000000003</c:v>
                </c:pt>
                <c:pt idx="1112">
                  <c:v>34.272475</c:v>
                </c:pt>
                <c:pt idx="1113">
                  <c:v>34.64564</c:v>
                </c:pt>
                <c:pt idx="1114">
                  <c:v>36.285614000000002</c:v>
                </c:pt>
                <c:pt idx="1115">
                  <c:v>35.460718</c:v>
                </c:pt>
                <c:pt idx="1116">
                  <c:v>34.635821</c:v>
                </c:pt>
                <c:pt idx="1117">
                  <c:v>34.184092999999997</c:v>
                </c:pt>
                <c:pt idx="1118">
                  <c:v>33.103870000000001</c:v>
                </c:pt>
                <c:pt idx="1119">
                  <c:v>32.318255000000001</c:v>
                </c:pt>
                <c:pt idx="1120">
                  <c:v>30.344396</c:v>
                </c:pt>
                <c:pt idx="1121">
                  <c:v>32.200414000000002</c:v>
                </c:pt>
                <c:pt idx="1122">
                  <c:v>31.797785999999999</c:v>
                </c:pt>
                <c:pt idx="1123">
                  <c:v>32.720883000000001</c:v>
                </c:pt>
                <c:pt idx="1124">
                  <c:v>33.771642999999997</c:v>
                </c:pt>
                <c:pt idx="1125">
                  <c:v>35.391976999999997</c:v>
                </c:pt>
                <c:pt idx="1126">
                  <c:v>36.806083000000001</c:v>
                </c:pt>
                <c:pt idx="1127">
                  <c:v>36.629319000000002</c:v>
                </c:pt>
                <c:pt idx="1128">
                  <c:v>37.238169999999997</c:v>
                </c:pt>
                <c:pt idx="1129">
                  <c:v>38.730840000000001</c:v>
                </c:pt>
                <c:pt idx="1130">
                  <c:v>39.035266999999997</c:v>
                </c:pt>
                <c:pt idx="1131">
                  <c:v>39.123649</c:v>
                </c:pt>
                <c:pt idx="1132">
                  <c:v>38.868326000000003</c:v>
                </c:pt>
                <c:pt idx="1133">
                  <c:v>38.436235000000003</c:v>
                </c:pt>
                <c:pt idx="1134">
                  <c:v>39.506636</c:v>
                </c:pt>
                <c:pt idx="1135">
                  <c:v>39.879804999999998</c:v>
                </c:pt>
                <c:pt idx="1136">
                  <c:v>41.559057000000003</c:v>
                </c:pt>
                <c:pt idx="1137">
                  <c:v>41.204774</c:v>
                </c:pt>
                <c:pt idx="1138">
                  <c:v>42.218412000000001</c:v>
                </c:pt>
                <c:pt idx="1139">
                  <c:v>42.011746000000002</c:v>
                </c:pt>
                <c:pt idx="1140">
                  <c:v>42.680942999999999</c:v>
                </c:pt>
                <c:pt idx="1141">
                  <c:v>43.143476999999997</c:v>
                </c:pt>
                <c:pt idx="1142">
                  <c:v>42.710469000000003</c:v>
                </c:pt>
                <c:pt idx="1143">
                  <c:v>43.379665000000003</c:v>
                </c:pt>
                <c:pt idx="1144">
                  <c:v>43.054906000000003</c:v>
                </c:pt>
                <c:pt idx="1145">
                  <c:v>42.739991000000003</c:v>
                </c:pt>
                <c:pt idx="1146">
                  <c:v>44.078384</c:v>
                </c:pt>
                <c:pt idx="1147">
                  <c:v>43.743786</c:v>
                </c:pt>
                <c:pt idx="1148">
                  <c:v>43.261569000000001</c:v>
                </c:pt>
                <c:pt idx="1149">
                  <c:v>42.405391999999999</c:v>
                </c:pt>
                <c:pt idx="1150">
                  <c:v>42.818717999999997</c:v>
                </c:pt>
                <c:pt idx="1151">
                  <c:v>43.379665000000003</c:v>
                </c:pt>
                <c:pt idx="1152">
                  <c:v>43.537123000000001</c:v>
                </c:pt>
                <c:pt idx="1153">
                  <c:v>45.928511999999998</c:v>
                </c:pt>
                <c:pt idx="1154">
                  <c:v>44.895195000000001</c:v>
                </c:pt>
                <c:pt idx="1155">
                  <c:v>43.960287999999998</c:v>
                </c:pt>
                <c:pt idx="1156">
                  <c:v>44.039017999999999</c:v>
                </c:pt>
                <c:pt idx="1157">
                  <c:v>45.682484000000002</c:v>
                </c:pt>
                <c:pt idx="1158">
                  <c:v>46.528821000000001</c:v>
                </c:pt>
                <c:pt idx="1159">
                  <c:v>46.587868999999998</c:v>
                </c:pt>
                <c:pt idx="1160">
                  <c:v>45.593916999999998</c:v>
                </c:pt>
                <c:pt idx="1161">
                  <c:v>45.485664</c:v>
                </c:pt>
                <c:pt idx="1162">
                  <c:v>47.562142000000001</c:v>
                </c:pt>
                <c:pt idx="1163">
                  <c:v>46.922466999999997</c:v>
                </c:pt>
                <c:pt idx="1164">
                  <c:v>47.040559999999999</c:v>
                </c:pt>
                <c:pt idx="1165">
                  <c:v>44.659010000000002</c:v>
                </c:pt>
                <c:pt idx="1166">
                  <c:v>45.436456</c:v>
                </c:pt>
                <c:pt idx="1167">
                  <c:v>46.026924999999999</c:v>
                </c:pt>
                <c:pt idx="1168">
                  <c:v>46.627234000000001</c:v>
                </c:pt>
                <c:pt idx="1169">
                  <c:v>46.656756999999999</c:v>
                </c:pt>
                <c:pt idx="1170">
                  <c:v>46.381205999999999</c:v>
                </c:pt>
                <c:pt idx="1171">
                  <c:v>47.286588000000002</c:v>
                </c:pt>
                <c:pt idx="1172">
                  <c:v>47.621186000000002</c:v>
                </c:pt>
                <c:pt idx="1173">
                  <c:v>48.004989000000002</c:v>
                </c:pt>
                <c:pt idx="1174">
                  <c:v>48.447839999999999</c:v>
                </c:pt>
                <c:pt idx="1175">
                  <c:v>48.408475000000003</c:v>
                </c:pt>
                <c:pt idx="1176">
                  <c:v>48.398636000000003</c:v>
                </c:pt>
                <c:pt idx="1177">
                  <c:v>47.591664000000002</c:v>
                </c:pt>
                <c:pt idx="1178">
                  <c:v>46.469777000000001</c:v>
                </c:pt>
                <c:pt idx="1179">
                  <c:v>46.223748999999998</c:v>
                </c:pt>
                <c:pt idx="1180">
                  <c:v>47.424363</c:v>
                </c:pt>
                <c:pt idx="1181">
                  <c:v>46.135178000000003</c:v>
                </c:pt>
                <c:pt idx="1182">
                  <c:v>45.328206999999999</c:v>
                </c:pt>
                <c:pt idx="1183">
                  <c:v>45.869467999999998</c:v>
                </c:pt>
                <c:pt idx="1184">
                  <c:v>44.590122999999998</c:v>
                </c:pt>
                <c:pt idx="1185">
                  <c:v>44.334251000000002</c:v>
                </c:pt>
                <c:pt idx="1186">
                  <c:v>45.111700999999996</c:v>
                </c:pt>
                <c:pt idx="1187">
                  <c:v>48.388792000000002</c:v>
                </c:pt>
                <c:pt idx="1188">
                  <c:v>48.398636000000003</c:v>
                </c:pt>
                <c:pt idx="1189">
                  <c:v>49.894486000000001</c:v>
                </c:pt>
                <c:pt idx="1190">
                  <c:v>49.756711000000003</c:v>
                </c:pt>
                <c:pt idx="1191">
                  <c:v>49.353225000000002</c:v>
                </c:pt>
                <c:pt idx="1192">
                  <c:v>48.398636000000003</c:v>
                </c:pt>
                <c:pt idx="1193">
                  <c:v>47.690074000000003</c:v>
                </c:pt>
                <c:pt idx="1194">
                  <c:v>49.412269999999999</c:v>
                </c:pt>
                <c:pt idx="1195">
                  <c:v>46.558346999999998</c:v>
                </c:pt>
                <c:pt idx="1196">
                  <c:v>45.771053999999999</c:v>
                </c:pt>
                <c:pt idx="1197">
                  <c:v>45.278998000000001</c:v>
                </c:pt>
                <c:pt idx="1198">
                  <c:v>46.213904999999997</c:v>
                </c:pt>
                <c:pt idx="1199">
                  <c:v>45.406934</c:v>
                </c:pt>
                <c:pt idx="1200">
                  <c:v>44.786942000000003</c:v>
                </c:pt>
                <c:pt idx="1201">
                  <c:v>43.743786</c:v>
                </c:pt>
                <c:pt idx="1202">
                  <c:v>44.599961999999998</c:v>
                </c:pt>
                <c:pt idx="1203">
                  <c:v>44.265363999999998</c:v>
                </c:pt>
                <c:pt idx="1204">
                  <c:v>44.098067</c:v>
                </c:pt>
                <c:pt idx="1205">
                  <c:v>43.792990000000003</c:v>
                </c:pt>
                <c:pt idx="1206">
                  <c:v>44.048858000000003</c:v>
                </c:pt>
                <c:pt idx="1207">
                  <c:v>44.640518999999998</c:v>
                </c:pt>
                <c:pt idx="1208">
                  <c:v>45.281478</c:v>
                </c:pt>
                <c:pt idx="1209">
                  <c:v>46.780343000000002</c:v>
                </c:pt>
                <c:pt idx="1210">
                  <c:v>46.533819000000001</c:v>
                </c:pt>
                <c:pt idx="1211">
                  <c:v>47.362138999999999</c:v>
                </c:pt>
                <c:pt idx="1212">
                  <c:v>46.188687999999999</c:v>
                </c:pt>
                <c:pt idx="1213">
                  <c:v>45.281478</c:v>
                </c:pt>
                <c:pt idx="1214">
                  <c:v>43.900948</c:v>
                </c:pt>
                <c:pt idx="1215">
                  <c:v>44.758848999999998</c:v>
                </c:pt>
                <c:pt idx="1216">
                  <c:v>45.143425999999998</c:v>
                </c:pt>
                <c:pt idx="1217">
                  <c:v>44.522188999999997</c:v>
                </c:pt>
                <c:pt idx="1218">
                  <c:v>43.772753999999999</c:v>
                </c:pt>
                <c:pt idx="1219">
                  <c:v>43.171236</c:v>
                </c:pt>
                <c:pt idx="1220">
                  <c:v>43.950251999999999</c:v>
                </c:pt>
                <c:pt idx="1221">
                  <c:v>42.816240999999998</c:v>
                </c:pt>
                <c:pt idx="1222">
                  <c:v>43.407899999999998</c:v>
                </c:pt>
                <c:pt idx="1223">
                  <c:v>44.699686</c:v>
                </c:pt>
                <c:pt idx="1224">
                  <c:v>44.867319999999999</c:v>
                </c:pt>
                <c:pt idx="1225">
                  <c:v>45.518143000000002</c:v>
                </c:pt>
                <c:pt idx="1226">
                  <c:v>46.001331</c:v>
                </c:pt>
                <c:pt idx="1227">
                  <c:v>45.173011000000002</c:v>
                </c:pt>
                <c:pt idx="1228">
                  <c:v>46.602846</c:v>
                </c:pt>
                <c:pt idx="1229">
                  <c:v>46.760621</c:v>
                </c:pt>
                <c:pt idx="1230">
                  <c:v>45.932304999999999</c:v>
                </c:pt>
                <c:pt idx="1231">
                  <c:v>45.389949000000001</c:v>
                </c:pt>
                <c:pt idx="1232">
                  <c:v>43.900948</c:v>
                </c:pt>
                <c:pt idx="1233">
                  <c:v>43.476927000000003</c:v>
                </c:pt>
                <c:pt idx="1234">
                  <c:v>44.255941999999997</c:v>
                </c:pt>
                <c:pt idx="1235">
                  <c:v>44.926487000000002</c:v>
                </c:pt>
                <c:pt idx="1236">
                  <c:v>44.334828000000002</c:v>
                </c:pt>
                <c:pt idx="1237">
                  <c:v>42.658465999999997</c:v>
                </c:pt>
                <c:pt idx="1238">
                  <c:v>41.662512</c:v>
                </c:pt>
                <c:pt idx="1239">
                  <c:v>41.179324000000001</c:v>
                </c:pt>
                <c:pt idx="1240">
                  <c:v>41.060993000000003</c:v>
                </c:pt>
                <c:pt idx="1241">
                  <c:v>42.688051000000002</c:v>
                </c:pt>
                <c:pt idx="1242">
                  <c:v>42.540135999999997</c:v>
                </c:pt>
                <c:pt idx="1243">
                  <c:v>42.628883999999999</c:v>
                </c:pt>
                <c:pt idx="1244">
                  <c:v>42.471108999999998</c:v>
                </c:pt>
                <c:pt idx="1245">
                  <c:v>42.480972000000001</c:v>
                </c:pt>
                <c:pt idx="1246">
                  <c:v>43.585397999999998</c:v>
                </c:pt>
                <c:pt idx="1247">
                  <c:v>44.364413999999996</c:v>
                </c:pt>
                <c:pt idx="1248">
                  <c:v>44.137608</c:v>
                </c:pt>
                <c:pt idx="1249">
                  <c:v>45.094121999999999</c:v>
                </c:pt>
                <c:pt idx="1250">
                  <c:v>45.587169000000003</c:v>
                </c:pt>
                <c:pt idx="1251">
                  <c:v>45.882997000000003</c:v>
                </c:pt>
                <c:pt idx="1252">
                  <c:v>45.784388999999997</c:v>
                </c:pt>
                <c:pt idx="1253">
                  <c:v>46.326740000000001</c:v>
                </c:pt>
                <c:pt idx="1254">
                  <c:v>45.804110999999999</c:v>
                </c:pt>
                <c:pt idx="1255">
                  <c:v>45.557588000000003</c:v>
                </c:pt>
                <c:pt idx="1256">
                  <c:v>44.403854000000003</c:v>
                </c:pt>
                <c:pt idx="1257">
                  <c:v>44.019278</c:v>
                </c:pt>
                <c:pt idx="1258">
                  <c:v>45.025095</c:v>
                </c:pt>
                <c:pt idx="1259">
                  <c:v>44.660240999999999</c:v>
                </c:pt>
                <c:pt idx="1260">
                  <c:v>43.289569999999998</c:v>
                </c:pt>
                <c:pt idx="1261">
                  <c:v>43.536597999999998</c:v>
                </c:pt>
                <c:pt idx="1262">
                  <c:v>44.821154</c:v>
                </c:pt>
                <c:pt idx="1263">
                  <c:v>45.62153</c:v>
                </c:pt>
                <c:pt idx="1264">
                  <c:v>46.253929999999997</c:v>
                </c:pt>
                <c:pt idx="1265">
                  <c:v>45.552362000000002</c:v>
                </c:pt>
                <c:pt idx="1266">
                  <c:v>46.224283999999997</c:v>
                </c:pt>
                <c:pt idx="1267">
                  <c:v>46.836922000000001</c:v>
                </c:pt>
                <c:pt idx="1268">
                  <c:v>46.441671999999997</c:v>
                </c:pt>
                <c:pt idx="1269">
                  <c:v>46.807274999999997</c:v>
                </c:pt>
                <c:pt idx="1270">
                  <c:v>45.661054999999998</c:v>
                </c:pt>
                <c:pt idx="1271">
                  <c:v>43.101823000000003</c:v>
                </c:pt>
                <c:pt idx="1272">
                  <c:v>43.23028</c:v>
                </c:pt>
                <c:pt idx="1273">
                  <c:v>42.667051000000001</c:v>
                </c:pt>
                <c:pt idx="1274">
                  <c:v>41.352848999999999</c:v>
                </c:pt>
                <c:pt idx="1275">
                  <c:v>42.024771000000001</c:v>
                </c:pt>
                <c:pt idx="1276">
                  <c:v>41.748099000000003</c:v>
                </c:pt>
                <c:pt idx="1277">
                  <c:v>42.410138000000003</c:v>
                </c:pt>
                <c:pt idx="1278">
                  <c:v>43.823149999999998</c:v>
                </c:pt>
                <c:pt idx="1279">
                  <c:v>42.696693000000003</c:v>
                </c:pt>
                <c:pt idx="1280">
                  <c:v>42.72634</c:v>
                </c:pt>
                <c:pt idx="1281">
                  <c:v>42.410138000000003</c:v>
                </c:pt>
                <c:pt idx="1282">
                  <c:v>42.390377999999998</c:v>
                </c:pt>
                <c:pt idx="1283">
                  <c:v>40.265917999999999</c:v>
                </c:pt>
                <c:pt idx="1284">
                  <c:v>40.236274999999999</c:v>
                </c:pt>
                <c:pt idx="1285">
                  <c:v>40.572235999999997</c:v>
                </c:pt>
                <c:pt idx="1286">
                  <c:v>40.315322999999999</c:v>
                </c:pt>
                <c:pt idx="1287">
                  <c:v>40.651283999999997</c:v>
                </c:pt>
                <c:pt idx="1288">
                  <c:v>40.216512000000002</c:v>
                </c:pt>
                <c:pt idx="1289">
                  <c:v>40.088054999999997</c:v>
                </c:pt>
                <c:pt idx="1290">
                  <c:v>40.315322999999999</c:v>
                </c:pt>
                <c:pt idx="1291">
                  <c:v>40.858787999999997</c:v>
                </c:pt>
                <c:pt idx="1292">
                  <c:v>41.491188999999999</c:v>
                </c:pt>
                <c:pt idx="1293">
                  <c:v>42.420020999999998</c:v>
                </c:pt>
                <c:pt idx="1294">
                  <c:v>42.588000000000001</c:v>
                </c:pt>
                <c:pt idx="1295">
                  <c:v>42.153227999999999</c:v>
                </c:pt>
                <c:pt idx="1296">
                  <c:v>42.093938999999999</c:v>
                </c:pt>
                <c:pt idx="1297">
                  <c:v>41.846908999999997</c:v>
                </c:pt>
                <c:pt idx="1298">
                  <c:v>40.631520999999999</c:v>
                </c:pt>
                <c:pt idx="1299">
                  <c:v>40.591999000000001</c:v>
                </c:pt>
                <c:pt idx="1300">
                  <c:v>39.791620000000002</c:v>
                </c:pt>
                <c:pt idx="1301">
                  <c:v>39.524827000000002</c:v>
                </c:pt>
                <c:pt idx="1302">
                  <c:v>39.999124000000002</c:v>
                </c:pt>
                <c:pt idx="1303">
                  <c:v>40.690809999999999</c:v>
                </c:pt>
                <c:pt idx="1304">
                  <c:v>39.692805999999997</c:v>
                </c:pt>
                <c:pt idx="1305">
                  <c:v>40.068292999999997</c:v>
                </c:pt>
                <c:pt idx="1306">
                  <c:v>41.955603000000004</c:v>
                </c:pt>
                <c:pt idx="1307">
                  <c:v>42.854793000000001</c:v>
                </c:pt>
                <c:pt idx="1308">
                  <c:v>43.141348999999998</c:v>
                </c:pt>
                <c:pt idx="1309">
                  <c:v>43.46743</c:v>
                </c:pt>
                <c:pt idx="1310">
                  <c:v>43.941727999999998</c:v>
                </c:pt>
                <c:pt idx="1311">
                  <c:v>44.406142000000003</c:v>
                </c:pt>
                <c:pt idx="1312">
                  <c:v>43.566240999999998</c:v>
                </c:pt>
                <c:pt idx="1313">
                  <c:v>44.119590000000002</c:v>
                </c:pt>
                <c:pt idx="1314">
                  <c:v>44.682817999999997</c:v>
                </c:pt>
                <c:pt idx="1315">
                  <c:v>44.623530000000002</c:v>
                </c:pt>
                <c:pt idx="1316">
                  <c:v>43.576120000000003</c:v>
                </c:pt>
                <c:pt idx="1317">
                  <c:v>43.408141999999998</c:v>
                </c:pt>
                <c:pt idx="1318">
                  <c:v>44.376499000000003</c:v>
                </c:pt>
                <c:pt idx="1319">
                  <c:v>43.655172</c:v>
                </c:pt>
                <c:pt idx="1320">
                  <c:v>43.506951999999998</c:v>
                </c:pt>
                <c:pt idx="1321">
                  <c:v>43.813271</c:v>
                </c:pt>
                <c:pt idx="1322">
                  <c:v>45.186757999999998</c:v>
                </c:pt>
                <c:pt idx="1323">
                  <c:v>45.799391999999997</c:v>
                </c:pt>
                <c:pt idx="1324">
                  <c:v>45.883626999999997</c:v>
                </c:pt>
                <c:pt idx="1325">
                  <c:v>45.625967000000003</c:v>
                </c:pt>
                <c:pt idx="1326">
                  <c:v>45.933177000000001</c:v>
                </c:pt>
                <c:pt idx="1327">
                  <c:v>45.903447999999997</c:v>
                </c:pt>
                <c:pt idx="1328">
                  <c:v>46.676431999999998</c:v>
                </c:pt>
                <c:pt idx="1329">
                  <c:v>46.180928999999999</c:v>
                </c:pt>
                <c:pt idx="1330">
                  <c:v>47.023287000000003</c:v>
                </c:pt>
                <c:pt idx="1331">
                  <c:v>47.201669000000003</c:v>
                </c:pt>
                <c:pt idx="1332">
                  <c:v>47.558432000000003</c:v>
                </c:pt>
                <c:pt idx="1333">
                  <c:v>46.934095999999997</c:v>
                </c:pt>
                <c:pt idx="1334">
                  <c:v>46.656616</c:v>
                </c:pt>
                <c:pt idx="1335">
                  <c:v>45.298932999999998</c:v>
                </c:pt>
                <c:pt idx="1336">
                  <c:v>43.207908000000003</c:v>
                </c:pt>
                <c:pt idx="1337">
                  <c:v>41.770949999999999</c:v>
                </c:pt>
                <c:pt idx="1338">
                  <c:v>40.997962000000001</c:v>
                </c:pt>
                <c:pt idx="1339">
                  <c:v>43.307011000000003</c:v>
                </c:pt>
                <c:pt idx="1340">
                  <c:v>43.465572000000002</c:v>
                </c:pt>
                <c:pt idx="1341">
                  <c:v>43.544849999999997</c:v>
                </c:pt>
                <c:pt idx="1342">
                  <c:v>43.386288999999998</c:v>
                </c:pt>
                <c:pt idx="1343">
                  <c:v>43.376381000000002</c:v>
                </c:pt>
                <c:pt idx="1344">
                  <c:v>45.576417999999997</c:v>
                </c:pt>
                <c:pt idx="1345">
                  <c:v>44.654781</c:v>
                </c:pt>
                <c:pt idx="1346">
                  <c:v>44.991723</c:v>
                </c:pt>
                <c:pt idx="1347">
                  <c:v>46.171019999999999</c:v>
                </c:pt>
                <c:pt idx="1348">
                  <c:v>45.596235</c:v>
                </c:pt>
                <c:pt idx="1349">
                  <c:v>46.071921000000003</c:v>
                </c:pt>
                <c:pt idx="1350">
                  <c:v>46.498050999999997</c:v>
                </c:pt>
                <c:pt idx="1351">
                  <c:v>46.468322000000001</c:v>
                </c:pt>
                <c:pt idx="1352">
                  <c:v>46.468322000000001</c:v>
                </c:pt>
                <c:pt idx="1353">
                  <c:v>46.666524000000003</c:v>
                </c:pt>
                <c:pt idx="1354">
                  <c:v>47.062927999999999</c:v>
                </c:pt>
                <c:pt idx="1355">
                  <c:v>46.250298999999998</c:v>
                </c:pt>
                <c:pt idx="1356">
                  <c:v>46.825085000000001</c:v>
                </c:pt>
                <c:pt idx="1357">
                  <c:v>46.042188000000003</c:v>
                </c:pt>
                <c:pt idx="1358">
                  <c:v>46.171019999999999</c:v>
                </c:pt>
                <c:pt idx="1359">
                  <c:v>45.497135</c:v>
                </c:pt>
                <c:pt idx="1360">
                  <c:v>45.625967000000003</c:v>
                </c:pt>
                <c:pt idx="1361">
                  <c:v>44.258375999999998</c:v>
                </c:pt>
                <c:pt idx="1362">
                  <c:v>43.643953000000003</c:v>
                </c:pt>
                <c:pt idx="1363">
                  <c:v>44.466487000000001</c:v>
                </c:pt>
                <c:pt idx="1364">
                  <c:v>45.001632000000001</c:v>
                </c:pt>
                <c:pt idx="1365">
                  <c:v>44.466487000000001</c:v>
                </c:pt>
                <c:pt idx="1366">
                  <c:v>46.537692</c:v>
                </c:pt>
                <c:pt idx="1367">
                  <c:v>44.684510000000003</c:v>
                </c:pt>
                <c:pt idx="1368">
                  <c:v>45.576417999999997</c:v>
                </c:pt>
                <c:pt idx="1369">
                  <c:v>45.546684999999997</c:v>
                </c:pt>
                <c:pt idx="1370">
                  <c:v>46.785443999999998</c:v>
                </c:pt>
                <c:pt idx="1371">
                  <c:v>48.063844000000003</c:v>
                </c:pt>
                <c:pt idx="1372">
                  <c:v>47.300767999999998</c:v>
                </c:pt>
                <c:pt idx="1373">
                  <c:v>48.153035000000003</c:v>
                </c:pt>
                <c:pt idx="1374">
                  <c:v>48.489977000000003</c:v>
                </c:pt>
                <c:pt idx="1375">
                  <c:v>48.678266999999998</c:v>
                </c:pt>
                <c:pt idx="1376">
                  <c:v>49.817926999999997</c:v>
                </c:pt>
                <c:pt idx="1377">
                  <c:v>49.699007000000002</c:v>
                </c:pt>
                <c:pt idx="1378">
                  <c:v>48.995389000000003</c:v>
                </c:pt>
                <c:pt idx="1379">
                  <c:v>50.353071999999997</c:v>
                </c:pt>
                <c:pt idx="1380">
                  <c:v>50.541361999999999</c:v>
                </c:pt>
                <c:pt idx="1381">
                  <c:v>50.858483999999997</c:v>
                </c:pt>
                <c:pt idx="1382">
                  <c:v>50.412529999999997</c:v>
                </c:pt>
                <c:pt idx="1383">
                  <c:v>49.689095000000002</c:v>
                </c:pt>
                <c:pt idx="1384">
                  <c:v>50.045858000000003</c:v>
                </c:pt>
                <c:pt idx="1385">
                  <c:v>50.382801000000001</c:v>
                </c:pt>
                <c:pt idx="1386">
                  <c:v>50.244059999999998</c:v>
                </c:pt>
                <c:pt idx="1387">
                  <c:v>50.541361999999999</c:v>
                </c:pt>
                <c:pt idx="1388">
                  <c:v>50.337667000000003</c:v>
                </c:pt>
                <c:pt idx="1389">
                  <c:v>50.218431000000002</c:v>
                </c:pt>
                <c:pt idx="1390">
                  <c:v>50.874231999999999</c:v>
                </c:pt>
                <c:pt idx="1391">
                  <c:v>50.307859000000001</c:v>
                </c:pt>
                <c:pt idx="1392">
                  <c:v>49.979956999999999</c:v>
                </c:pt>
                <c:pt idx="1393">
                  <c:v>49.661993000000002</c:v>
                </c:pt>
                <c:pt idx="1394">
                  <c:v>49.661993000000002</c:v>
                </c:pt>
                <c:pt idx="1395">
                  <c:v>48.678294000000001</c:v>
                </c:pt>
                <c:pt idx="1396">
                  <c:v>47.625036999999999</c:v>
                </c:pt>
                <c:pt idx="1397">
                  <c:v>47.466054999999997</c:v>
                </c:pt>
                <c:pt idx="1398">
                  <c:v>47.446182</c:v>
                </c:pt>
                <c:pt idx="1399">
                  <c:v>48.201345000000003</c:v>
                </c:pt>
                <c:pt idx="1400">
                  <c:v>48.449753999999999</c:v>
                </c:pt>
                <c:pt idx="1401">
                  <c:v>48.429884999999999</c:v>
                </c:pt>
                <c:pt idx="1402">
                  <c:v>46.939428999999997</c:v>
                </c:pt>
                <c:pt idx="1403">
                  <c:v>46.571779999999997</c:v>
                </c:pt>
                <c:pt idx="1404">
                  <c:v>46.840063000000001</c:v>
                </c:pt>
                <c:pt idx="1405">
                  <c:v>46.164389</c:v>
                </c:pt>
                <c:pt idx="1406">
                  <c:v>47.366689000000001</c:v>
                </c:pt>
                <c:pt idx="1407">
                  <c:v>48.022494000000002</c:v>
                </c:pt>
                <c:pt idx="1408">
                  <c:v>47.913193</c:v>
                </c:pt>
                <c:pt idx="1409">
                  <c:v>49.463265</c:v>
                </c:pt>
                <c:pt idx="1410">
                  <c:v>51.450538999999999</c:v>
                </c:pt>
                <c:pt idx="1411">
                  <c:v>49.950149000000003</c:v>
                </c:pt>
                <c:pt idx="1412">
                  <c:v>49.194982000000003</c:v>
                </c:pt>
                <c:pt idx="1413">
                  <c:v>50.953721000000002</c:v>
                </c:pt>
                <c:pt idx="1414">
                  <c:v>48.966445999999998</c:v>
                </c:pt>
                <c:pt idx="1415">
                  <c:v>49.860720999999998</c:v>
                </c:pt>
                <c:pt idx="1416">
                  <c:v>50.824551</c:v>
                </c:pt>
                <c:pt idx="1417">
                  <c:v>51.788376</c:v>
                </c:pt>
                <c:pt idx="1418">
                  <c:v>50.705311000000002</c:v>
                </c:pt>
                <c:pt idx="1419">
                  <c:v>49.642119999999998</c:v>
                </c:pt>
                <c:pt idx="1420">
                  <c:v>51.132576</c:v>
                </c:pt>
                <c:pt idx="1421">
                  <c:v>51.420731000000004</c:v>
                </c:pt>
                <c:pt idx="1422">
                  <c:v>51.410797000000002</c:v>
                </c:pt>
                <c:pt idx="1423">
                  <c:v>51.927484999999997</c:v>
                </c:pt>
                <c:pt idx="1424">
                  <c:v>51.619459999999997</c:v>
                </c:pt>
                <c:pt idx="1425">
                  <c:v>51.838056999999999</c:v>
                </c:pt>
                <c:pt idx="1426">
                  <c:v>50.84442</c:v>
                </c:pt>
                <c:pt idx="1427">
                  <c:v>50.367474999999999</c:v>
                </c:pt>
                <c:pt idx="1428">
                  <c:v>48.350391999999999</c:v>
                </c:pt>
                <c:pt idx="1429">
                  <c:v>48.260964000000001</c:v>
                </c:pt>
                <c:pt idx="1430">
                  <c:v>48.618675000000003</c:v>
                </c:pt>
                <c:pt idx="1431">
                  <c:v>46.700954000000003</c:v>
                </c:pt>
                <c:pt idx="1432">
                  <c:v>46.313436000000003</c:v>
                </c:pt>
                <c:pt idx="1433">
                  <c:v>46.442610000000002</c:v>
                </c:pt>
                <c:pt idx="1434">
                  <c:v>46.661208000000002</c:v>
                </c:pt>
                <c:pt idx="1435">
                  <c:v>44.654060000000001</c:v>
                </c:pt>
                <c:pt idx="1436">
                  <c:v>45.051515999999999</c:v>
                </c:pt>
                <c:pt idx="1437">
                  <c:v>44.216861000000002</c:v>
                </c:pt>
                <c:pt idx="1438">
                  <c:v>45.667569999999998</c:v>
                </c:pt>
                <c:pt idx="1439">
                  <c:v>45.399287999999999</c:v>
                </c:pt>
                <c:pt idx="1440">
                  <c:v>46.224009000000002</c:v>
                </c:pt>
                <c:pt idx="1441">
                  <c:v>46.462479999999999</c:v>
                </c:pt>
                <c:pt idx="1442">
                  <c:v>45.647697000000001</c:v>
                </c:pt>
                <c:pt idx="1443">
                  <c:v>45.816617999999998</c:v>
                </c:pt>
                <c:pt idx="1444">
                  <c:v>44.435462000000001</c:v>
                </c:pt>
                <c:pt idx="1445">
                  <c:v>42.925133000000002</c:v>
                </c:pt>
                <c:pt idx="1446">
                  <c:v>44.008198</c:v>
                </c:pt>
                <c:pt idx="1447">
                  <c:v>44.922342</c:v>
                </c:pt>
                <c:pt idx="1448">
                  <c:v>43.332523999999999</c:v>
                </c:pt>
                <c:pt idx="1449">
                  <c:v>43.521313999999997</c:v>
                </c:pt>
                <c:pt idx="1450">
                  <c:v>43.759788999999998</c:v>
                </c:pt>
                <c:pt idx="1451">
                  <c:v>41.742702000000001</c:v>
                </c:pt>
                <c:pt idx="1452">
                  <c:v>40.510593999999998</c:v>
                </c:pt>
                <c:pt idx="1453">
                  <c:v>41.712893999999999</c:v>
                </c:pt>
                <c:pt idx="1454">
                  <c:v>42.994686999999999</c:v>
                </c:pt>
                <c:pt idx="1455">
                  <c:v>42.428314</c:v>
                </c:pt>
                <c:pt idx="1456">
                  <c:v>42.851951999999997</c:v>
                </c:pt>
                <c:pt idx="1457">
                  <c:v>44.436847</c:v>
                </c:pt>
                <c:pt idx="1458">
                  <c:v>45.951962000000002</c:v>
                </c:pt>
                <c:pt idx="1459">
                  <c:v>46.310806999999997</c:v>
                </c:pt>
                <c:pt idx="1460">
                  <c:v>46.569974000000002</c:v>
                </c:pt>
                <c:pt idx="1461">
                  <c:v>48.663229000000001</c:v>
                </c:pt>
                <c:pt idx="1462">
                  <c:v>48.792813000000002</c:v>
                </c:pt>
                <c:pt idx="1463">
                  <c:v>48.782842000000002</c:v>
                </c:pt>
                <c:pt idx="1464">
                  <c:v>49.042009999999998</c:v>
                </c:pt>
                <c:pt idx="1465">
                  <c:v>47.706313000000002</c:v>
                </c:pt>
                <c:pt idx="1466">
                  <c:v>48.085093000000001</c:v>
                </c:pt>
                <c:pt idx="1467">
                  <c:v>48.742973999999997</c:v>
                </c:pt>
                <c:pt idx="1468">
                  <c:v>48.394095</c:v>
                </c:pt>
                <c:pt idx="1469">
                  <c:v>48.633325999999997</c:v>
                </c:pt>
                <c:pt idx="1470">
                  <c:v>48.513708999999999</c:v>
                </c:pt>
                <c:pt idx="1471">
                  <c:v>48.234608999999999</c:v>
                </c:pt>
                <c:pt idx="1472">
                  <c:v>46.071579999999997</c:v>
                </c:pt>
                <c:pt idx="1473">
                  <c:v>46.589910000000003</c:v>
                </c:pt>
                <c:pt idx="1474">
                  <c:v>46.849074000000002</c:v>
                </c:pt>
                <c:pt idx="1475">
                  <c:v>47.536856</c:v>
                </c:pt>
                <c:pt idx="1476">
                  <c:v>47.736215000000001</c:v>
                </c:pt>
                <c:pt idx="1477">
                  <c:v>47.606631</c:v>
                </c:pt>
                <c:pt idx="1478">
                  <c:v>48.613390000000003</c:v>
                </c:pt>
                <c:pt idx="1479">
                  <c:v>48.46387</c:v>
                </c:pt>
                <c:pt idx="1480">
                  <c:v>49.889279000000002</c:v>
                </c:pt>
                <c:pt idx="1481">
                  <c:v>49.959054000000002</c:v>
                </c:pt>
                <c:pt idx="1482">
                  <c:v>49.231397999999999</c:v>
                </c:pt>
                <c:pt idx="1483">
                  <c:v>48.752940000000002</c:v>
                </c:pt>
                <c:pt idx="1484">
                  <c:v>47.686376000000003</c:v>
                </c:pt>
                <c:pt idx="1485">
                  <c:v>48.045220999999998</c:v>
                </c:pt>
                <c:pt idx="1486">
                  <c:v>48.972234999999998</c:v>
                </c:pt>
                <c:pt idx="1487">
                  <c:v>49.171593000000001</c:v>
                </c:pt>
                <c:pt idx="1488">
                  <c:v>48.523679000000001</c:v>
                </c:pt>
                <c:pt idx="1489">
                  <c:v>46.85904</c:v>
                </c:pt>
                <c:pt idx="1490">
                  <c:v>46.998593</c:v>
                </c:pt>
                <c:pt idx="1491">
                  <c:v>47.008560000000003</c:v>
                </c:pt>
                <c:pt idx="1492">
                  <c:v>47.048431999999998</c:v>
                </c:pt>
                <c:pt idx="1493">
                  <c:v>45.652926000000001</c:v>
                </c:pt>
                <c:pt idx="1494">
                  <c:v>46.141354</c:v>
                </c:pt>
                <c:pt idx="1495">
                  <c:v>46.400517999999998</c:v>
                </c:pt>
                <c:pt idx="1496">
                  <c:v>46.480263000000001</c:v>
                </c:pt>
                <c:pt idx="1497">
                  <c:v>47.885734999999997</c:v>
                </c:pt>
                <c:pt idx="1498">
                  <c:v>48.334291</c:v>
                </c:pt>
                <c:pt idx="1499">
                  <c:v>47.347467999999999</c:v>
                </c:pt>
                <c:pt idx="1500">
                  <c:v>46.400517999999998</c:v>
                </c:pt>
                <c:pt idx="1501">
                  <c:v>46.71949</c:v>
                </c:pt>
                <c:pt idx="1502">
                  <c:v>46.450356999999997</c:v>
                </c:pt>
                <c:pt idx="1503">
                  <c:v>44.825594000000002</c:v>
                </c:pt>
                <c:pt idx="1504">
                  <c:v>44.476714999999999</c:v>
                </c:pt>
                <c:pt idx="1505">
                  <c:v>43.788932000000003</c:v>
                </c:pt>
                <c:pt idx="1506">
                  <c:v>43.450023999999999</c:v>
                </c:pt>
                <c:pt idx="1507">
                  <c:v>43.549700999999999</c:v>
                </c:pt>
                <c:pt idx="1508">
                  <c:v>42.722369</c:v>
                </c:pt>
                <c:pt idx="1509">
                  <c:v>41.536186999999998</c:v>
                </c:pt>
                <c:pt idx="1510">
                  <c:v>42.034582</c:v>
                </c:pt>
                <c:pt idx="1511">
                  <c:v>42.782173</c:v>
                </c:pt>
                <c:pt idx="1512">
                  <c:v>41.296959999999999</c:v>
                </c:pt>
                <c:pt idx="1513">
                  <c:v>41.615932000000001</c:v>
                </c:pt>
                <c:pt idx="1514">
                  <c:v>41.905002000000003</c:v>
                </c:pt>
                <c:pt idx="1515">
                  <c:v>42.400002000000001</c:v>
                </c:pt>
                <c:pt idx="1516">
                  <c:v>42.950001</c:v>
                </c:pt>
                <c:pt idx="1517">
                  <c:v>42.299999</c:v>
                </c:pt>
                <c:pt idx="1518">
                  <c:v>41.07</c:v>
                </c:pt>
                <c:pt idx="1519">
                  <c:v>41.599997999999999</c:v>
                </c:pt>
                <c:pt idx="1520">
                  <c:v>43</c:v>
                </c:pt>
                <c:pt idx="1521">
                  <c:v>43.669998</c:v>
                </c:pt>
                <c:pt idx="1522">
                  <c:v>43.860000999999997</c:v>
                </c:pt>
                <c:pt idx="1523">
                  <c:v>43.099997999999999</c:v>
                </c:pt>
                <c:pt idx="1524">
                  <c:v>43.099997999999999</c:v>
                </c:pt>
                <c:pt idx="1525">
                  <c:v>42.950001</c:v>
                </c:pt>
                <c:pt idx="1526">
                  <c:v>43.630001</c:v>
                </c:pt>
                <c:pt idx="1527">
                  <c:v>43.5</c:v>
                </c:pt>
                <c:pt idx="1528">
                  <c:v>42.759998000000003</c:v>
                </c:pt>
                <c:pt idx="1529">
                  <c:v>43.119999</c:v>
                </c:pt>
                <c:pt idx="1530">
                  <c:v>43.459999000000003</c:v>
                </c:pt>
              </c:numCache>
            </c:numRef>
          </c:val>
          <c:smooth val="0"/>
          <c:extLst xmlns:c16r2="http://schemas.microsoft.com/office/drawing/2015/06/chart">
            <c:ext xmlns:c16="http://schemas.microsoft.com/office/drawing/2014/chart" uri="{C3380CC4-5D6E-409C-BE32-E72D297353CC}">
              <c16:uniqueId val="{00000000-155D-4A51-AA16-FA9E41CB28D0}"/>
            </c:ext>
          </c:extLst>
        </c:ser>
        <c:ser>
          <c:idx val="1"/>
          <c:order val="1"/>
          <c:tx>
            <c:strRef>
              <c:f>Sheet1!$C$1</c:f>
              <c:strCache>
                <c:ptCount val="1"/>
                <c:pt idx="0">
                  <c:v>Southwest Airlines</c:v>
                </c:pt>
              </c:strCache>
            </c:strRef>
          </c:tx>
          <c:spPr>
            <a:ln w="28575" cap="rnd">
              <a:solidFill>
                <a:schemeClr val="accent2"/>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Sheet1!$C$2:$C$1532</c:f>
              <c:numCache>
                <c:formatCode>General</c:formatCode>
                <c:ptCount val="1531"/>
                <c:pt idx="0">
                  <c:v>13.4</c:v>
                </c:pt>
                <c:pt idx="1">
                  <c:v>13.01</c:v>
                </c:pt>
                <c:pt idx="2">
                  <c:v>13.03</c:v>
                </c:pt>
                <c:pt idx="3">
                  <c:v>12.58</c:v>
                </c:pt>
                <c:pt idx="4">
                  <c:v>12.39</c:v>
                </c:pt>
                <c:pt idx="5">
                  <c:v>12.96</c:v>
                </c:pt>
                <c:pt idx="6">
                  <c:v>12.86</c:v>
                </c:pt>
                <c:pt idx="7">
                  <c:v>13.14</c:v>
                </c:pt>
                <c:pt idx="8">
                  <c:v>12.89</c:v>
                </c:pt>
                <c:pt idx="9">
                  <c:v>12.78</c:v>
                </c:pt>
                <c:pt idx="10">
                  <c:v>12.89</c:v>
                </c:pt>
                <c:pt idx="11">
                  <c:v>12.64</c:v>
                </c:pt>
                <c:pt idx="12">
                  <c:v>12.28</c:v>
                </c:pt>
                <c:pt idx="13">
                  <c:v>11.67</c:v>
                </c:pt>
                <c:pt idx="14">
                  <c:v>11.91</c:v>
                </c:pt>
                <c:pt idx="15">
                  <c:v>11.85</c:v>
                </c:pt>
                <c:pt idx="16">
                  <c:v>12.16</c:v>
                </c:pt>
                <c:pt idx="17">
                  <c:v>12.3</c:v>
                </c:pt>
                <c:pt idx="18">
                  <c:v>12.64</c:v>
                </c:pt>
                <c:pt idx="19">
                  <c:v>12.44</c:v>
                </c:pt>
                <c:pt idx="20">
                  <c:v>12.2</c:v>
                </c:pt>
                <c:pt idx="21">
                  <c:v>12.62</c:v>
                </c:pt>
                <c:pt idx="22">
                  <c:v>12.61</c:v>
                </c:pt>
                <c:pt idx="23">
                  <c:v>12.02</c:v>
                </c:pt>
                <c:pt idx="24">
                  <c:v>11.66</c:v>
                </c:pt>
                <c:pt idx="25">
                  <c:v>11.89</c:v>
                </c:pt>
                <c:pt idx="26">
                  <c:v>11.84</c:v>
                </c:pt>
                <c:pt idx="27">
                  <c:v>12.05</c:v>
                </c:pt>
                <c:pt idx="28">
                  <c:v>12.07</c:v>
                </c:pt>
                <c:pt idx="29">
                  <c:v>12.04</c:v>
                </c:pt>
                <c:pt idx="30">
                  <c:v>12.35</c:v>
                </c:pt>
                <c:pt idx="31">
                  <c:v>12.09</c:v>
                </c:pt>
                <c:pt idx="32">
                  <c:v>12.37</c:v>
                </c:pt>
                <c:pt idx="33">
                  <c:v>12.26</c:v>
                </c:pt>
                <c:pt idx="34">
                  <c:v>12.2</c:v>
                </c:pt>
                <c:pt idx="35">
                  <c:v>11.87</c:v>
                </c:pt>
                <c:pt idx="36">
                  <c:v>11.84</c:v>
                </c:pt>
                <c:pt idx="37">
                  <c:v>11.68</c:v>
                </c:pt>
                <c:pt idx="38">
                  <c:v>11.64</c:v>
                </c:pt>
                <c:pt idx="39">
                  <c:v>11.61</c:v>
                </c:pt>
                <c:pt idx="40">
                  <c:v>11.11</c:v>
                </c:pt>
                <c:pt idx="41">
                  <c:v>11.11</c:v>
                </c:pt>
                <c:pt idx="42">
                  <c:v>10.99</c:v>
                </c:pt>
                <c:pt idx="43">
                  <c:v>10.75</c:v>
                </c:pt>
                <c:pt idx="44">
                  <c:v>10.63</c:v>
                </c:pt>
                <c:pt idx="45">
                  <c:v>11.29</c:v>
                </c:pt>
                <c:pt idx="46">
                  <c:v>11.43</c:v>
                </c:pt>
                <c:pt idx="47">
                  <c:v>11.59</c:v>
                </c:pt>
                <c:pt idx="48">
                  <c:v>11.86</c:v>
                </c:pt>
                <c:pt idx="49">
                  <c:v>12.1</c:v>
                </c:pt>
                <c:pt idx="50">
                  <c:v>12.06</c:v>
                </c:pt>
                <c:pt idx="51">
                  <c:v>12.03</c:v>
                </c:pt>
                <c:pt idx="52">
                  <c:v>11.76</c:v>
                </c:pt>
                <c:pt idx="53">
                  <c:v>11.5</c:v>
                </c:pt>
                <c:pt idx="54">
                  <c:v>11.47</c:v>
                </c:pt>
                <c:pt idx="55">
                  <c:v>11.37</c:v>
                </c:pt>
                <c:pt idx="56">
                  <c:v>11.69</c:v>
                </c:pt>
                <c:pt idx="57">
                  <c:v>11.82</c:v>
                </c:pt>
                <c:pt idx="58">
                  <c:v>12.07</c:v>
                </c:pt>
                <c:pt idx="59">
                  <c:v>12</c:v>
                </c:pt>
                <c:pt idx="60">
                  <c:v>12.01</c:v>
                </c:pt>
                <c:pt idx="61">
                  <c:v>12.01</c:v>
                </c:pt>
                <c:pt idx="62">
                  <c:v>12.05</c:v>
                </c:pt>
                <c:pt idx="63">
                  <c:v>12.31</c:v>
                </c:pt>
                <c:pt idx="64">
                  <c:v>12.07</c:v>
                </c:pt>
                <c:pt idx="65">
                  <c:v>12.15</c:v>
                </c:pt>
                <c:pt idx="66">
                  <c:v>12.06</c:v>
                </c:pt>
                <c:pt idx="67">
                  <c:v>11.95</c:v>
                </c:pt>
                <c:pt idx="68">
                  <c:v>12.14</c:v>
                </c:pt>
                <c:pt idx="69">
                  <c:v>11.9</c:v>
                </c:pt>
                <c:pt idx="70">
                  <c:v>11.43</c:v>
                </c:pt>
                <c:pt idx="71">
                  <c:v>11.43</c:v>
                </c:pt>
                <c:pt idx="72">
                  <c:v>11.4</c:v>
                </c:pt>
                <c:pt idx="73">
                  <c:v>11.34</c:v>
                </c:pt>
                <c:pt idx="74">
                  <c:v>11.5</c:v>
                </c:pt>
                <c:pt idx="75">
                  <c:v>11.54</c:v>
                </c:pt>
                <c:pt idx="76">
                  <c:v>11.2</c:v>
                </c:pt>
                <c:pt idx="77">
                  <c:v>11.27</c:v>
                </c:pt>
                <c:pt idx="78">
                  <c:v>11.05</c:v>
                </c:pt>
                <c:pt idx="79">
                  <c:v>11.01</c:v>
                </c:pt>
                <c:pt idx="80">
                  <c:v>10.94</c:v>
                </c:pt>
                <c:pt idx="81">
                  <c:v>10.82</c:v>
                </c:pt>
                <c:pt idx="82">
                  <c:v>11.13</c:v>
                </c:pt>
                <c:pt idx="83">
                  <c:v>10.99</c:v>
                </c:pt>
                <c:pt idx="84">
                  <c:v>11.05</c:v>
                </c:pt>
                <c:pt idx="85">
                  <c:v>11.5</c:v>
                </c:pt>
                <c:pt idx="86">
                  <c:v>11.53</c:v>
                </c:pt>
                <c:pt idx="87">
                  <c:v>11.57</c:v>
                </c:pt>
                <c:pt idx="88">
                  <c:v>11.44</c:v>
                </c:pt>
                <c:pt idx="89">
                  <c:v>11.51</c:v>
                </c:pt>
                <c:pt idx="90">
                  <c:v>11.48</c:v>
                </c:pt>
                <c:pt idx="91">
                  <c:v>11.52</c:v>
                </c:pt>
                <c:pt idx="92">
                  <c:v>11.48</c:v>
                </c:pt>
                <c:pt idx="93">
                  <c:v>11.5</c:v>
                </c:pt>
                <c:pt idx="94">
                  <c:v>11.8</c:v>
                </c:pt>
                <c:pt idx="95">
                  <c:v>11.95</c:v>
                </c:pt>
                <c:pt idx="96">
                  <c:v>11.83</c:v>
                </c:pt>
                <c:pt idx="97">
                  <c:v>12.17</c:v>
                </c:pt>
                <c:pt idx="98">
                  <c:v>12.16</c:v>
                </c:pt>
                <c:pt idx="99">
                  <c:v>12.08</c:v>
                </c:pt>
                <c:pt idx="100">
                  <c:v>11.87</c:v>
                </c:pt>
                <c:pt idx="101">
                  <c:v>12.28</c:v>
                </c:pt>
                <c:pt idx="102">
                  <c:v>13.35</c:v>
                </c:pt>
                <c:pt idx="103">
                  <c:v>13.24</c:v>
                </c:pt>
                <c:pt idx="104">
                  <c:v>13.19</c:v>
                </c:pt>
                <c:pt idx="105">
                  <c:v>13.07</c:v>
                </c:pt>
                <c:pt idx="106">
                  <c:v>12.94</c:v>
                </c:pt>
                <c:pt idx="107">
                  <c:v>12.82</c:v>
                </c:pt>
                <c:pt idx="108">
                  <c:v>13.02</c:v>
                </c:pt>
                <c:pt idx="109">
                  <c:v>12.94</c:v>
                </c:pt>
                <c:pt idx="110">
                  <c:v>12.88</c:v>
                </c:pt>
                <c:pt idx="111">
                  <c:v>13.04</c:v>
                </c:pt>
                <c:pt idx="112">
                  <c:v>12.86</c:v>
                </c:pt>
                <c:pt idx="113">
                  <c:v>12.99</c:v>
                </c:pt>
                <c:pt idx="114">
                  <c:v>12.97</c:v>
                </c:pt>
                <c:pt idx="115">
                  <c:v>12.86</c:v>
                </c:pt>
                <c:pt idx="116">
                  <c:v>12.95</c:v>
                </c:pt>
                <c:pt idx="117">
                  <c:v>13.02</c:v>
                </c:pt>
                <c:pt idx="118">
                  <c:v>12.69</c:v>
                </c:pt>
                <c:pt idx="119">
                  <c:v>13.16</c:v>
                </c:pt>
                <c:pt idx="120">
                  <c:v>13.62</c:v>
                </c:pt>
                <c:pt idx="121">
                  <c:v>13.47</c:v>
                </c:pt>
                <c:pt idx="122">
                  <c:v>13.54</c:v>
                </c:pt>
                <c:pt idx="123">
                  <c:v>13.57</c:v>
                </c:pt>
                <c:pt idx="124">
                  <c:v>13.76</c:v>
                </c:pt>
                <c:pt idx="125">
                  <c:v>13.76</c:v>
                </c:pt>
                <c:pt idx="126">
                  <c:v>13.76</c:v>
                </c:pt>
                <c:pt idx="127">
                  <c:v>13.87</c:v>
                </c:pt>
                <c:pt idx="128">
                  <c:v>14.08</c:v>
                </c:pt>
                <c:pt idx="129">
                  <c:v>14.11</c:v>
                </c:pt>
                <c:pt idx="130">
                  <c:v>14.24</c:v>
                </c:pt>
                <c:pt idx="131">
                  <c:v>14.19</c:v>
                </c:pt>
                <c:pt idx="132">
                  <c:v>14.26</c:v>
                </c:pt>
                <c:pt idx="133">
                  <c:v>13.93</c:v>
                </c:pt>
                <c:pt idx="134">
                  <c:v>13.69</c:v>
                </c:pt>
                <c:pt idx="135">
                  <c:v>13.69</c:v>
                </c:pt>
                <c:pt idx="136">
                  <c:v>13.56</c:v>
                </c:pt>
                <c:pt idx="137">
                  <c:v>13.51</c:v>
                </c:pt>
                <c:pt idx="138">
                  <c:v>13.3</c:v>
                </c:pt>
                <c:pt idx="139">
                  <c:v>13.31</c:v>
                </c:pt>
                <c:pt idx="140">
                  <c:v>13.56</c:v>
                </c:pt>
                <c:pt idx="141">
                  <c:v>13.57</c:v>
                </c:pt>
                <c:pt idx="142">
                  <c:v>13.64</c:v>
                </c:pt>
                <c:pt idx="143">
                  <c:v>13.42</c:v>
                </c:pt>
                <c:pt idx="144">
                  <c:v>13.75</c:v>
                </c:pt>
                <c:pt idx="145">
                  <c:v>13.53</c:v>
                </c:pt>
                <c:pt idx="146">
                  <c:v>13.55</c:v>
                </c:pt>
                <c:pt idx="147">
                  <c:v>13.32</c:v>
                </c:pt>
                <c:pt idx="148">
                  <c:v>13.42</c:v>
                </c:pt>
                <c:pt idx="149">
                  <c:v>13.28</c:v>
                </c:pt>
                <c:pt idx="150">
                  <c:v>13.2</c:v>
                </c:pt>
                <c:pt idx="151">
                  <c:v>13.01</c:v>
                </c:pt>
                <c:pt idx="152">
                  <c:v>12.95</c:v>
                </c:pt>
                <c:pt idx="153">
                  <c:v>12.82</c:v>
                </c:pt>
                <c:pt idx="154">
                  <c:v>12.85</c:v>
                </c:pt>
                <c:pt idx="155">
                  <c:v>12.9</c:v>
                </c:pt>
                <c:pt idx="156">
                  <c:v>12.84</c:v>
                </c:pt>
                <c:pt idx="157">
                  <c:v>12.88</c:v>
                </c:pt>
                <c:pt idx="158">
                  <c:v>12.6</c:v>
                </c:pt>
                <c:pt idx="159">
                  <c:v>12.64</c:v>
                </c:pt>
                <c:pt idx="160">
                  <c:v>12.93</c:v>
                </c:pt>
                <c:pt idx="161">
                  <c:v>12.94</c:v>
                </c:pt>
                <c:pt idx="162">
                  <c:v>13.1</c:v>
                </c:pt>
                <c:pt idx="163">
                  <c:v>13.09</c:v>
                </c:pt>
                <c:pt idx="164">
                  <c:v>12.94</c:v>
                </c:pt>
                <c:pt idx="165">
                  <c:v>12.99</c:v>
                </c:pt>
                <c:pt idx="166">
                  <c:v>13.08</c:v>
                </c:pt>
                <c:pt idx="167">
                  <c:v>13.06</c:v>
                </c:pt>
                <c:pt idx="168">
                  <c:v>12.97</c:v>
                </c:pt>
                <c:pt idx="169">
                  <c:v>12.98</c:v>
                </c:pt>
                <c:pt idx="170">
                  <c:v>13.24</c:v>
                </c:pt>
                <c:pt idx="171">
                  <c:v>13.32</c:v>
                </c:pt>
                <c:pt idx="172">
                  <c:v>13.31</c:v>
                </c:pt>
                <c:pt idx="173">
                  <c:v>13.16</c:v>
                </c:pt>
                <c:pt idx="174">
                  <c:v>13.29</c:v>
                </c:pt>
                <c:pt idx="175">
                  <c:v>13.3</c:v>
                </c:pt>
                <c:pt idx="176">
                  <c:v>13.07</c:v>
                </c:pt>
                <c:pt idx="177">
                  <c:v>13.16</c:v>
                </c:pt>
                <c:pt idx="178">
                  <c:v>13.09</c:v>
                </c:pt>
                <c:pt idx="179">
                  <c:v>13.24</c:v>
                </c:pt>
                <c:pt idx="180">
                  <c:v>13.08</c:v>
                </c:pt>
                <c:pt idx="181">
                  <c:v>12.83</c:v>
                </c:pt>
                <c:pt idx="182">
                  <c:v>12.79</c:v>
                </c:pt>
                <c:pt idx="183">
                  <c:v>12.57</c:v>
                </c:pt>
                <c:pt idx="184">
                  <c:v>12.76</c:v>
                </c:pt>
                <c:pt idx="185">
                  <c:v>12.5</c:v>
                </c:pt>
                <c:pt idx="186">
                  <c:v>12.46</c:v>
                </c:pt>
                <c:pt idx="187">
                  <c:v>12.49</c:v>
                </c:pt>
                <c:pt idx="188">
                  <c:v>11.93</c:v>
                </c:pt>
                <c:pt idx="189">
                  <c:v>11.85</c:v>
                </c:pt>
                <c:pt idx="190">
                  <c:v>11.85</c:v>
                </c:pt>
                <c:pt idx="191">
                  <c:v>11.57</c:v>
                </c:pt>
                <c:pt idx="192">
                  <c:v>11.68</c:v>
                </c:pt>
                <c:pt idx="193">
                  <c:v>11.72</c:v>
                </c:pt>
                <c:pt idx="194">
                  <c:v>12.02</c:v>
                </c:pt>
                <c:pt idx="195">
                  <c:v>12.18</c:v>
                </c:pt>
                <c:pt idx="196">
                  <c:v>12.27</c:v>
                </c:pt>
                <c:pt idx="197">
                  <c:v>12.31</c:v>
                </c:pt>
                <c:pt idx="198">
                  <c:v>12.39</c:v>
                </c:pt>
                <c:pt idx="199">
                  <c:v>12.19</c:v>
                </c:pt>
                <c:pt idx="200">
                  <c:v>12.37</c:v>
                </c:pt>
                <c:pt idx="201">
                  <c:v>12.38</c:v>
                </c:pt>
                <c:pt idx="202">
                  <c:v>12.5</c:v>
                </c:pt>
                <c:pt idx="203">
                  <c:v>12.57</c:v>
                </c:pt>
                <c:pt idx="204">
                  <c:v>11.88</c:v>
                </c:pt>
                <c:pt idx="205">
                  <c:v>11.69</c:v>
                </c:pt>
                <c:pt idx="206">
                  <c:v>11.76</c:v>
                </c:pt>
                <c:pt idx="207">
                  <c:v>11.79</c:v>
                </c:pt>
                <c:pt idx="208">
                  <c:v>11.83</c:v>
                </c:pt>
                <c:pt idx="209">
                  <c:v>11.71</c:v>
                </c:pt>
                <c:pt idx="210">
                  <c:v>11.57</c:v>
                </c:pt>
                <c:pt idx="211">
                  <c:v>11.78</c:v>
                </c:pt>
                <c:pt idx="212">
                  <c:v>11.8</c:v>
                </c:pt>
                <c:pt idx="213">
                  <c:v>11.77</c:v>
                </c:pt>
                <c:pt idx="214">
                  <c:v>12.66</c:v>
                </c:pt>
                <c:pt idx="215">
                  <c:v>12.31</c:v>
                </c:pt>
                <c:pt idx="216">
                  <c:v>12.5</c:v>
                </c:pt>
                <c:pt idx="217">
                  <c:v>12.72</c:v>
                </c:pt>
                <c:pt idx="218">
                  <c:v>12.4</c:v>
                </c:pt>
                <c:pt idx="219">
                  <c:v>12.38</c:v>
                </c:pt>
                <c:pt idx="220">
                  <c:v>12.02</c:v>
                </c:pt>
                <c:pt idx="221">
                  <c:v>11.85</c:v>
                </c:pt>
                <c:pt idx="222">
                  <c:v>12.2</c:v>
                </c:pt>
                <c:pt idx="223">
                  <c:v>12.28</c:v>
                </c:pt>
                <c:pt idx="224">
                  <c:v>12.32</c:v>
                </c:pt>
                <c:pt idx="225">
                  <c:v>12.42</c:v>
                </c:pt>
                <c:pt idx="226">
                  <c:v>12.54</c:v>
                </c:pt>
                <c:pt idx="227">
                  <c:v>12.68</c:v>
                </c:pt>
                <c:pt idx="228">
                  <c:v>12.58</c:v>
                </c:pt>
                <c:pt idx="229">
                  <c:v>12.51</c:v>
                </c:pt>
                <c:pt idx="230">
                  <c:v>12.81</c:v>
                </c:pt>
                <c:pt idx="231">
                  <c:v>12.63</c:v>
                </c:pt>
                <c:pt idx="232">
                  <c:v>12.67</c:v>
                </c:pt>
                <c:pt idx="233">
                  <c:v>12.46</c:v>
                </c:pt>
                <c:pt idx="234">
                  <c:v>12.2</c:v>
                </c:pt>
                <c:pt idx="235">
                  <c:v>12.15</c:v>
                </c:pt>
                <c:pt idx="236">
                  <c:v>11.8</c:v>
                </c:pt>
                <c:pt idx="237">
                  <c:v>11.68</c:v>
                </c:pt>
                <c:pt idx="238">
                  <c:v>11.78</c:v>
                </c:pt>
                <c:pt idx="239">
                  <c:v>11.84</c:v>
                </c:pt>
                <c:pt idx="240">
                  <c:v>11.75</c:v>
                </c:pt>
                <c:pt idx="241">
                  <c:v>11.6</c:v>
                </c:pt>
                <c:pt idx="242">
                  <c:v>11.63</c:v>
                </c:pt>
                <c:pt idx="243">
                  <c:v>11.55</c:v>
                </c:pt>
                <c:pt idx="244">
                  <c:v>11.57</c:v>
                </c:pt>
                <c:pt idx="245">
                  <c:v>11.63</c:v>
                </c:pt>
                <c:pt idx="246">
                  <c:v>11.31</c:v>
                </c:pt>
                <c:pt idx="247">
                  <c:v>11.51</c:v>
                </c:pt>
                <c:pt idx="248">
                  <c:v>11.68</c:v>
                </c:pt>
                <c:pt idx="249">
                  <c:v>11.77</c:v>
                </c:pt>
                <c:pt idx="250">
                  <c:v>11.81</c:v>
                </c:pt>
                <c:pt idx="251">
                  <c:v>11.75</c:v>
                </c:pt>
                <c:pt idx="252">
                  <c:v>11.61</c:v>
                </c:pt>
                <c:pt idx="253">
                  <c:v>11.54</c:v>
                </c:pt>
                <c:pt idx="254">
                  <c:v>11.64</c:v>
                </c:pt>
                <c:pt idx="255">
                  <c:v>11.91</c:v>
                </c:pt>
                <c:pt idx="256">
                  <c:v>12.11</c:v>
                </c:pt>
                <c:pt idx="257">
                  <c:v>12</c:v>
                </c:pt>
                <c:pt idx="258">
                  <c:v>12.1</c:v>
                </c:pt>
                <c:pt idx="259">
                  <c:v>12.14</c:v>
                </c:pt>
                <c:pt idx="260">
                  <c:v>12.14</c:v>
                </c:pt>
                <c:pt idx="261">
                  <c:v>12.07</c:v>
                </c:pt>
                <c:pt idx="262">
                  <c:v>12.14</c:v>
                </c:pt>
                <c:pt idx="263">
                  <c:v>12.22</c:v>
                </c:pt>
                <c:pt idx="264">
                  <c:v>12.27</c:v>
                </c:pt>
                <c:pt idx="265">
                  <c:v>12.4</c:v>
                </c:pt>
                <c:pt idx="266">
                  <c:v>12.27</c:v>
                </c:pt>
                <c:pt idx="267">
                  <c:v>12.14</c:v>
                </c:pt>
                <c:pt idx="268">
                  <c:v>11.97</c:v>
                </c:pt>
                <c:pt idx="269">
                  <c:v>11.84</c:v>
                </c:pt>
                <c:pt idx="270">
                  <c:v>11.79</c:v>
                </c:pt>
                <c:pt idx="271">
                  <c:v>11.83</c:v>
                </c:pt>
                <c:pt idx="272">
                  <c:v>11.83</c:v>
                </c:pt>
                <c:pt idx="273">
                  <c:v>11.59</c:v>
                </c:pt>
                <c:pt idx="274">
                  <c:v>11.57</c:v>
                </c:pt>
                <c:pt idx="275">
                  <c:v>11.56</c:v>
                </c:pt>
                <c:pt idx="276">
                  <c:v>11.23</c:v>
                </c:pt>
                <c:pt idx="277">
                  <c:v>11.34</c:v>
                </c:pt>
                <c:pt idx="278">
                  <c:v>11.08</c:v>
                </c:pt>
                <c:pt idx="279">
                  <c:v>11.05</c:v>
                </c:pt>
                <c:pt idx="280">
                  <c:v>10.93</c:v>
                </c:pt>
                <c:pt idx="281">
                  <c:v>10.93</c:v>
                </c:pt>
                <c:pt idx="282">
                  <c:v>11.09</c:v>
                </c:pt>
                <c:pt idx="283">
                  <c:v>10.77</c:v>
                </c:pt>
                <c:pt idx="284">
                  <c:v>10.77</c:v>
                </c:pt>
                <c:pt idx="285">
                  <c:v>10.94</c:v>
                </c:pt>
                <c:pt idx="286">
                  <c:v>11.04</c:v>
                </c:pt>
                <c:pt idx="287">
                  <c:v>11.16</c:v>
                </c:pt>
                <c:pt idx="288">
                  <c:v>11.02</c:v>
                </c:pt>
                <c:pt idx="289">
                  <c:v>11.41</c:v>
                </c:pt>
                <c:pt idx="290">
                  <c:v>11.36</c:v>
                </c:pt>
                <c:pt idx="291">
                  <c:v>11.39</c:v>
                </c:pt>
                <c:pt idx="292">
                  <c:v>11.43</c:v>
                </c:pt>
                <c:pt idx="293">
                  <c:v>11.39</c:v>
                </c:pt>
                <c:pt idx="294">
                  <c:v>11.42</c:v>
                </c:pt>
                <c:pt idx="295">
                  <c:v>11.64</c:v>
                </c:pt>
                <c:pt idx="296">
                  <c:v>11.39</c:v>
                </c:pt>
                <c:pt idx="297">
                  <c:v>11.45</c:v>
                </c:pt>
                <c:pt idx="298">
                  <c:v>11.61</c:v>
                </c:pt>
                <c:pt idx="299">
                  <c:v>11.38</c:v>
                </c:pt>
                <c:pt idx="300">
                  <c:v>11.04</c:v>
                </c:pt>
                <c:pt idx="301">
                  <c:v>10.91</c:v>
                </c:pt>
                <c:pt idx="302">
                  <c:v>10.88</c:v>
                </c:pt>
                <c:pt idx="303">
                  <c:v>10.75</c:v>
                </c:pt>
                <c:pt idx="304">
                  <c:v>10.72</c:v>
                </c:pt>
                <c:pt idx="305">
                  <c:v>10.46</c:v>
                </c:pt>
                <c:pt idx="306">
                  <c:v>10.58</c:v>
                </c:pt>
                <c:pt idx="307">
                  <c:v>10.49</c:v>
                </c:pt>
                <c:pt idx="308">
                  <c:v>10.47</c:v>
                </c:pt>
                <c:pt idx="309">
                  <c:v>10.42</c:v>
                </c:pt>
                <c:pt idx="310">
                  <c:v>10.24</c:v>
                </c:pt>
                <c:pt idx="311">
                  <c:v>10.119999999999999</c:v>
                </c:pt>
                <c:pt idx="312">
                  <c:v>9.94</c:v>
                </c:pt>
                <c:pt idx="313">
                  <c:v>9.7899999999999991</c:v>
                </c:pt>
                <c:pt idx="314">
                  <c:v>9.9600000000000009</c:v>
                </c:pt>
                <c:pt idx="315">
                  <c:v>9.7200000000000006</c:v>
                </c:pt>
                <c:pt idx="316">
                  <c:v>9.39</c:v>
                </c:pt>
                <c:pt idx="317">
                  <c:v>9.65</c:v>
                </c:pt>
                <c:pt idx="318">
                  <c:v>8.84</c:v>
                </c:pt>
                <c:pt idx="319">
                  <c:v>8.4700000000000006</c:v>
                </c:pt>
                <c:pt idx="320">
                  <c:v>8.08</c:v>
                </c:pt>
                <c:pt idx="321">
                  <c:v>8.44</c:v>
                </c:pt>
                <c:pt idx="322">
                  <c:v>8.17</c:v>
                </c:pt>
                <c:pt idx="323">
                  <c:v>8.2899999999999991</c:v>
                </c:pt>
                <c:pt idx="324">
                  <c:v>8.31</c:v>
                </c:pt>
                <c:pt idx="325">
                  <c:v>8.5</c:v>
                </c:pt>
                <c:pt idx="326">
                  <c:v>8.5299999999999994</c:v>
                </c:pt>
                <c:pt idx="327">
                  <c:v>8.4700000000000006</c:v>
                </c:pt>
                <c:pt idx="328">
                  <c:v>8.0399999999999991</c:v>
                </c:pt>
                <c:pt idx="329">
                  <c:v>7.89</c:v>
                </c:pt>
                <c:pt idx="330">
                  <c:v>7.85</c:v>
                </c:pt>
                <c:pt idx="331">
                  <c:v>8.01</c:v>
                </c:pt>
                <c:pt idx="332">
                  <c:v>8.2100000000000009</c:v>
                </c:pt>
                <c:pt idx="333">
                  <c:v>8.1199999999999992</c:v>
                </c:pt>
                <c:pt idx="334">
                  <c:v>8.1999999999999993</c:v>
                </c:pt>
                <c:pt idx="335">
                  <c:v>8.68</c:v>
                </c:pt>
                <c:pt idx="336">
                  <c:v>8.5399999999999991</c:v>
                </c:pt>
                <c:pt idx="337">
                  <c:v>8.6199999999999992</c:v>
                </c:pt>
                <c:pt idx="338">
                  <c:v>8.43</c:v>
                </c:pt>
                <c:pt idx="339">
                  <c:v>8.25</c:v>
                </c:pt>
                <c:pt idx="340">
                  <c:v>8.06</c:v>
                </c:pt>
                <c:pt idx="341">
                  <c:v>8.35</c:v>
                </c:pt>
                <c:pt idx="342">
                  <c:v>8.1300000000000008</c:v>
                </c:pt>
                <c:pt idx="343">
                  <c:v>8.06</c:v>
                </c:pt>
                <c:pt idx="344">
                  <c:v>7.96</c:v>
                </c:pt>
                <c:pt idx="345">
                  <c:v>8.31</c:v>
                </c:pt>
                <c:pt idx="346">
                  <c:v>8.5</c:v>
                </c:pt>
                <c:pt idx="347">
                  <c:v>8.6</c:v>
                </c:pt>
                <c:pt idx="348">
                  <c:v>8.9700000000000006</c:v>
                </c:pt>
                <c:pt idx="349">
                  <c:v>8.67</c:v>
                </c:pt>
                <c:pt idx="350">
                  <c:v>8.49</c:v>
                </c:pt>
                <c:pt idx="351">
                  <c:v>8.3000000000000007</c:v>
                </c:pt>
                <c:pt idx="352">
                  <c:v>8.0299999999999994</c:v>
                </c:pt>
                <c:pt idx="353">
                  <c:v>8.3800000000000008</c:v>
                </c:pt>
                <c:pt idx="354">
                  <c:v>8.7100000000000009</c:v>
                </c:pt>
                <c:pt idx="355">
                  <c:v>8.5299999999999994</c:v>
                </c:pt>
                <c:pt idx="356">
                  <c:v>8.5299999999999994</c:v>
                </c:pt>
                <c:pt idx="357">
                  <c:v>8.6300000000000008</c:v>
                </c:pt>
                <c:pt idx="358">
                  <c:v>8.0399999999999991</c:v>
                </c:pt>
                <c:pt idx="359">
                  <c:v>7.35</c:v>
                </c:pt>
                <c:pt idx="360">
                  <c:v>7.5</c:v>
                </c:pt>
                <c:pt idx="361">
                  <c:v>7.57</c:v>
                </c:pt>
                <c:pt idx="362">
                  <c:v>7.86</c:v>
                </c:pt>
                <c:pt idx="363">
                  <c:v>7.69</c:v>
                </c:pt>
                <c:pt idx="364">
                  <c:v>7.97</c:v>
                </c:pt>
                <c:pt idx="365">
                  <c:v>8.15</c:v>
                </c:pt>
                <c:pt idx="366">
                  <c:v>8.33</c:v>
                </c:pt>
                <c:pt idx="367">
                  <c:v>8.61</c:v>
                </c:pt>
                <c:pt idx="368">
                  <c:v>8.61</c:v>
                </c:pt>
                <c:pt idx="369">
                  <c:v>8.61</c:v>
                </c:pt>
                <c:pt idx="370">
                  <c:v>8.82</c:v>
                </c:pt>
                <c:pt idx="371">
                  <c:v>8.7100000000000009</c:v>
                </c:pt>
                <c:pt idx="372">
                  <c:v>9.1</c:v>
                </c:pt>
                <c:pt idx="373">
                  <c:v>8.8699999999999992</c:v>
                </c:pt>
                <c:pt idx="374">
                  <c:v>9.06</c:v>
                </c:pt>
                <c:pt idx="375">
                  <c:v>8.7200000000000006</c:v>
                </c:pt>
                <c:pt idx="376">
                  <c:v>8.6300000000000008</c:v>
                </c:pt>
                <c:pt idx="377">
                  <c:v>8.85</c:v>
                </c:pt>
                <c:pt idx="378">
                  <c:v>8.7799999999999994</c:v>
                </c:pt>
                <c:pt idx="379">
                  <c:v>8.5500000000000007</c:v>
                </c:pt>
                <c:pt idx="380">
                  <c:v>8.4600000000000009</c:v>
                </c:pt>
                <c:pt idx="381">
                  <c:v>8.48</c:v>
                </c:pt>
                <c:pt idx="382">
                  <c:v>8.59</c:v>
                </c:pt>
                <c:pt idx="383">
                  <c:v>8.5299999999999994</c:v>
                </c:pt>
                <c:pt idx="384">
                  <c:v>8.42</c:v>
                </c:pt>
                <c:pt idx="385">
                  <c:v>8.4700000000000006</c:v>
                </c:pt>
                <c:pt idx="386">
                  <c:v>8.17</c:v>
                </c:pt>
                <c:pt idx="387">
                  <c:v>8.11</c:v>
                </c:pt>
                <c:pt idx="388">
                  <c:v>8.2100000000000009</c:v>
                </c:pt>
                <c:pt idx="389">
                  <c:v>8.19</c:v>
                </c:pt>
                <c:pt idx="390">
                  <c:v>8.1999999999999993</c:v>
                </c:pt>
                <c:pt idx="391">
                  <c:v>8.0500000000000007</c:v>
                </c:pt>
                <c:pt idx="392">
                  <c:v>7.78</c:v>
                </c:pt>
                <c:pt idx="393">
                  <c:v>7.81</c:v>
                </c:pt>
                <c:pt idx="394">
                  <c:v>7.73</c:v>
                </c:pt>
                <c:pt idx="395">
                  <c:v>7.65</c:v>
                </c:pt>
                <c:pt idx="396">
                  <c:v>7.4</c:v>
                </c:pt>
                <c:pt idx="397">
                  <c:v>7.5</c:v>
                </c:pt>
                <c:pt idx="398">
                  <c:v>7.87</c:v>
                </c:pt>
                <c:pt idx="399">
                  <c:v>7.93</c:v>
                </c:pt>
                <c:pt idx="400">
                  <c:v>8.3800000000000008</c:v>
                </c:pt>
                <c:pt idx="401">
                  <c:v>8.33</c:v>
                </c:pt>
                <c:pt idx="402">
                  <c:v>8.2799999999999994</c:v>
                </c:pt>
                <c:pt idx="403">
                  <c:v>8.4700000000000006</c:v>
                </c:pt>
                <c:pt idx="404">
                  <c:v>8.5399999999999991</c:v>
                </c:pt>
                <c:pt idx="405">
                  <c:v>8.58</c:v>
                </c:pt>
                <c:pt idx="406">
                  <c:v>8.27</c:v>
                </c:pt>
                <c:pt idx="407">
                  <c:v>8.44</c:v>
                </c:pt>
                <c:pt idx="408">
                  <c:v>8.43</c:v>
                </c:pt>
                <c:pt idx="409">
                  <c:v>8.16</c:v>
                </c:pt>
                <c:pt idx="410">
                  <c:v>8.17</c:v>
                </c:pt>
                <c:pt idx="411">
                  <c:v>8.42</c:v>
                </c:pt>
                <c:pt idx="412">
                  <c:v>8.7100000000000009</c:v>
                </c:pt>
                <c:pt idx="413">
                  <c:v>8.3000000000000007</c:v>
                </c:pt>
                <c:pt idx="414">
                  <c:v>8.48</c:v>
                </c:pt>
                <c:pt idx="415">
                  <c:v>8.3699999999999992</c:v>
                </c:pt>
                <c:pt idx="416">
                  <c:v>8.4</c:v>
                </c:pt>
                <c:pt idx="417">
                  <c:v>8.58</c:v>
                </c:pt>
                <c:pt idx="418">
                  <c:v>8.51</c:v>
                </c:pt>
                <c:pt idx="419">
                  <c:v>8.4</c:v>
                </c:pt>
                <c:pt idx="420">
                  <c:v>8.6</c:v>
                </c:pt>
                <c:pt idx="421">
                  <c:v>8.56</c:v>
                </c:pt>
                <c:pt idx="422">
                  <c:v>8.41</c:v>
                </c:pt>
                <c:pt idx="423">
                  <c:v>8.6</c:v>
                </c:pt>
                <c:pt idx="424">
                  <c:v>8.6199999999999992</c:v>
                </c:pt>
                <c:pt idx="425">
                  <c:v>8.52</c:v>
                </c:pt>
                <c:pt idx="426">
                  <c:v>8.59</c:v>
                </c:pt>
                <c:pt idx="427">
                  <c:v>8.7100000000000009</c:v>
                </c:pt>
                <c:pt idx="428">
                  <c:v>8.8800000000000008</c:v>
                </c:pt>
                <c:pt idx="429">
                  <c:v>8.9700000000000006</c:v>
                </c:pt>
                <c:pt idx="430">
                  <c:v>8.84</c:v>
                </c:pt>
                <c:pt idx="431">
                  <c:v>8.94</c:v>
                </c:pt>
                <c:pt idx="432">
                  <c:v>9.02</c:v>
                </c:pt>
                <c:pt idx="433">
                  <c:v>9.3000000000000007</c:v>
                </c:pt>
                <c:pt idx="434">
                  <c:v>9.4</c:v>
                </c:pt>
                <c:pt idx="435">
                  <c:v>9.2799999999999994</c:v>
                </c:pt>
                <c:pt idx="436">
                  <c:v>9.16</c:v>
                </c:pt>
                <c:pt idx="437">
                  <c:v>9.51</c:v>
                </c:pt>
                <c:pt idx="438">
                  <c:v>9.3800000000000008</c:v>
                </c:pt>
                <c:pt idx="439">
                  <c:v>9.6199999999999992</c:v>
                </c:pt>
                <c:pt idx="440">
                  <c:v>9.3800000000000008</c:v>
                </c:pt>
                <c:pt idx="441">
                  <c:v>9.58</c:v>
                </c:pt>
                <c:pt idx="442">
                  <c:v>9.74</c:v>
                </c:pt>
                <c:pt idx="443">
                  <c:v>9.75</c:v>
                </c:pt>
                <c:pt idx="444">
                  <c:v>10.039999999999999</c:v>
                </c:pt>
                <c:pt idx="445">
                  <c:v>9.75</c:v>
                </c:pt>
                <c:pt idx="446">
                  <c:v>9.64</c:v>
                </c:pt>
                <c:pt idx="447">
                  <c:v>9.6300000000000008</c:v>
                </c:pt>
                <c:pt idx="448">
                  <c:v>9.7799999999999994</c:v>
                </c:pt>
                <c:pt idx="449">
                  <c:v>9.6199999999999992</c:v>
                </c:pt>
                <c:pt idx="450">
                  <c:v>9.7200000000000006</c:v>
                </c:pt>
                <c:pt idx="451">
                  <c:v>9.59</c:v>
                </c:pt>
                <c:pt idx="452">
                  <c:v>9.5299999999999994</c:v>
                </c:pt>
                <c:pt idx="453">
                  <c:v>9.59</c:v>
                </c:pt>
                <c:pt idx="454">
                  <c:v>9.43</c:v>
                </c:pt>
                <c:pt idx="455">
                  <c:v>9.1</c:v>
                </c:pt>
                <c:pt idx="456">
                  <c:v>9.02</c:v>
                </c:pt>
                <c:pt idx="457">
                  <c:v>8.8699999999999992</c:v>
                </c:pt>
                <c:pt idx="458">
                  <c:v>8.68</c:v>
                </c:pt>
                <c:pt idx="459">
                  <c:v>8.82</c:v>
                </c:pt>
                <c:pt idx="460">
                  <c:v>8.9499999999999993</c:v>
                </c:pt>
                <c:pt idx="461">
                  <c:v>8.98</c:v>
                </c:pt>
                <c:pt idx="462">
                  <c:v>8.8800000000000008</c:v>
                </c:pt>
                <c:pt idx="463">
                  <c:v>8.9600000000000009</c:v>
                </c:pt>
                <c:pt idx="464">
                  <c:v>8.74</c:v>
                </c:pt>
                <c:pt idx="465">
                  <c:v>8.6</c:v>
                </c:pt>
                <c:pt idx="466">
                  <c:v>8.49</c:v>
                </c:pt>
                <c:pt idx="467">
                  <c:v>8.5</c:v>
                </c:pt>
                <c:pt idx="468">
                  <c:v>8.48</c:v>
                </c:pt>
                <c:pt idx="469">
                  <c:v>8.2799999999999994</c:v>
                </c:pt>
                <c:pt idx="470">
                  <c:v>8.41</c:v>
                </c:pt>
                <c:pt idx="471">
                  <c:v>8.18</c:v>
                </c:pt>
                <c:pt idx="472">
                  <c:v>8.4499999999999993</c:v>
                </c:pt>
                <c:pt idx="473">
                  <c:v>8.31</c:v>
                </c:pt>
                <c:pt idx="474">
                  <c:v>8.41</c:v>
                </c:pt>
                <c:pt idx="475">
                  <c:v>8.39</c:v>
                </c:pt>
                <c:pt idx="476">
                  <c:v>8.32</c:v>
                </c:pt>
                <c:pt idx="477">
                  <c:v>8.19</c:v>
                </c:pt>
                <c:pt idx="478">
                  <c:v>8.23</c:v>
                </c:pt>
                <c:pt idx="479">
                  <c:v>8.35</c:v>
                </c:pt>
                <c:pt idx="480">
                  <c:v>8.23</c:v>
                </c:pt>
                <c:pt idx="481">
                  <c:v>8.36</c:v>
                </c:pt>
                <c:pt idx="482">
                  <c:v>8.4</c:v>
                </c:pt>
                <c:pt idx="483">
                  <c:v>8.24</c:v>
                </c:pt>
                <c:pt idx="484">
                  <c:v>8.26</c:v>
                </c:pt>
                <c:pt idx="485">
                  <c:v>8.1999999999999993</c:v>
                </c:pt>
                <c:pt idx="486">
                  <c:v>8.3800000000000008</c:v>
                </c:pt>
                <c:pt idx="487">
                  <c:v>8.31</c:v>
                </c:pt>
                <c:pt idx="488">
                  <c:v>8.2200000000000006</c:v>
                </c:pt>
                <c:pt idx="489">
                  <c:v>7.91</c:v>
                </c:pt>
                <c:pt idx="490">
                  <c:v>7.95</c:v>
                </c:pt>
                <c:pt idx="491">
                  <c:v>8.14</c:v>
                </c:pt>
                <c:pt idx="492">
                  <c:v>7.94</c:v>
                </c:pt>
                <c:pt idx="493">
                  <c:v>7.99</c:v>
                </c:pt>
                <c:pt idx="494">
                  <c:v>8.08</c:v>
                </c:pt>
                <c:pt idx="495">
                  <c:v>7.89</c:v>
                </c:pt>
                <c:pt idx="496">
                  <c:v>8.23</c:v>
                </c:pt>
                <c:pt idx="497">
                  <c:v>7.91</c:v>
                </c:pt>
                <c:pt idx="498">
                  <c:v>7.88</c:v>
                </c:pt>
                <c:pt idx="499">
                  <c:v>8.02</c:v>
                </c:pt>
                <c:pt idx="500">
                  <c:v>7.98</c:v>
                </c:pt>
                <c:pt idx="501">
                  <c:v>8.09</c:v>
                </c:pt>
                <c:pt idx="502">
                  <c:v>8.25</c:v>
                </c:pt>
                <c:pt idx="503">
                  <c:v>8.2799999999999994</c:v>
                </c:pt>
                <c:pt idx="504">
                  <c:v>8.2799999999999994</c:v>
                </c:pt>
                <c:pt idx="505">
                  <c:v>8.17</c:v>
                </c:pt>
                <c:pt idx="506">
                  <c:v>8.2200000000000006</c:v>
                </c:pt>
                <c:pt idx="507">
                  <c:v>8.1</c:v>
                </c:pt>
                <c:pt idx="508">
                  <c:v>8.26</c:v>
                </c:pt>
                <c:pt idx="509">
                  <c:v>8.27</c:v>
                </c:pt>
                <c:pt idx="510">
                  <c:v>8.1999999999999993</c:v>
                </c:pt>
                <c:pt idx="511">
                  <c:v>8.1</c:v>
                </c:pt>
                <c:pt idx="512">
                  <c:v>8.0500000000000007</c:v>
                </c:pt>
                <c:pt idx="513">
                  <c:v>8.08</c:v>
                </c:pt>
                <c:pt idx="514">
                  <c:v>8.07</c:v>
                </c:pt>
                <c:pt idx="515">
                  <c:v>8.2100000000000009</c:v>
                </c:pt>
                <c:pt idx="516">
                  <c:v>8.35</c:v>
                </c:pt>
                <c:pt idx="517">
                  <c:v>8.15</c:v>
                </c:pt>
                <c:pt idx="518">
                  <c:v>8.34</c:v>
                </c:pt>
                <c:pt idx="519">
                  <c:v>8.27</c:v>
                </c:pt>
                <c:pt idx="520">
                  <c:v>8.36</c:v>
                </c:pt>
                <c:pt idx="521">
                  <c:v>8.74</c:v>
                </c:pt>
                <c:pt idx="522">
                  <c:v>8.76</c:v>
                </c:pt>
                <c:pt idx="523">
                  <c:v>8.94</c:v>
                </c:pt>
                <c:pt idx="524">
                  <c:v>8.8699999999999992</c:v>
                </c:pt>
                <c:pt idx="525">
                  <c:v>9.0299999999999994</c:v>
                </c:pt>
                <c:pt idx="526">
                  <c:v>8.9499999999999993</c:v>
                </c:pt>
                <c:pt idx="527">
                  <c:v>8.6</c:v>
                </c:pt>
                <c:pt idx="528">
                  <c:v>8.66</c:v>
                </c:pt>
                <c:pt idx="529">
                  <c:v>8.8000000000000007</c:v>
                </c:pt>
                <c:pt idx="530">
                  <c:v>8.86</c:v>
                </c:pt>
                <c:pt idx="531">
                  <c:v>9.06</c:v>
                </c:pt>
                <c:pt idx="532">
                  <c:v>8.98</c:v>
                </c:pt>
                <c:pt idx="533">
                  <c:v>8.99</c:v>
                </c:pt>
                <c:pt idx="534">
                  <c:v>9.19</c:v>
                </c:pt>
                <c:pt idx="535">
                  <c:v>9.1999999999999993</c:v>
                </c:pt>
                <c:pt idx="536">
                  <c:v>8.93</c:v>
                </c:pt>
                <c:pt idx="537">
                  <c:v>9.0299999999999994</c:v>
                </c:pt>
                <c:pt idx="538">
                  <c:v>9.23</c:v>
                </c:pt>
                <c:pt idx="539">
                  <c:v>9.31</c:v>
                </c:pt>
                <c:pt idx="540">
                  <c:v>9.2100000000000009</c:v>
                </c:pt>
                <c:pt idx="541">
                  <c:v>9.2100000000000009</c:v>
                </c:pt>
                <c:pt idx="542">
                  <c:v>8.76</c:v>
                </c:pt>
                <c:pt idx="543">
                  <c:v>8.8699999999999992</c:v>
                </c:pt>
                <c:pt idx="544">
                  <c:v>9.14</c:v>
                </c:pt>
                <c:pt idx="545">
                  <c:v>9.2100000000000009</c:v>
                </c:pt>
                <c:pt idx="546">
                  <c:v>9.2200000000000006</c:v>
                </c:pt>
                <c:pt idx="547">
                  <c:v>9.31</c:v>
                </c:pt>
                <c:pt idx="548">
                  <c:v>9.2799999999999994</c:v>
                </c:pt>
                <c:pt idx="549">
                  <c:v>9.15</c:v>
                </c:pt>
                <c:pt idx="550">
                  <c:v>9.27</c:v>
                </c:pt>
                <c:pt idx="551">
                  <c:v>9.24</c:v>
                </c:pt>
                <c:pt idx="552">
                  <c:v>9.6300000000000008</c:v>
                </c:pt>
                <c:pt idx="553">
                  <c:v>9.56</c:v>
                </c:pt>
                <c:pt idx="554">
                  <c:v>9.31</c:v>
                </c:pt>
                <c:pt idx="555">
                  <c:v>9.44</c:v>
                </c:pt>
                <c:pt idx="556">
                  <c:v>9.42</c:v>
                </c:pt>
                <c:pt idx="557">
                  <c:v>9.39</c:v>
                </c:pt>
                <c:pt idx="558">
                  <c:v>9.42</c:v>
                </c:pt>
                <c:pt idx="559">
                  <c:v>9.15</c:v>
                </c:pt>
                <c:pt idx="560">
                  <c:v>8.86</c:v>
                </c:pt>
                <c:pt idx="561">
                  <c:v>8.7100000000000009</c:v>
                </c:pt>
                <c:pt idx="562">
                  <c:v>8.66</c:v>
                </c:pt>
                <c:pt idx="563">
                  <c:v>8.4700000000000006</c:v>
                </c:pt>
                <c:pt idx="564">
                  <c:v>8.68</c:v>
                </c:pt>
                <c:pt idx="565">
                  <c:v>8.9</c:v>
                </c:pt>
                <c:pt idx="566">
                  <c:v>9.15</c:v>
                </c:pt>
                <c:pt idx="567">
                  <c:v>9.19</c:v>
                </c:pt>
                <c:pt idx="568">
                  <c:v>9.18</c:v>
                </c:pt>
                <c:pt idx="569">
                  <c:v>8.94</c:v>
                </c:pt>
                <c:pt idx="570">
                  <c:v>9.1300000000000008</c:v>
                </c:pt>
                <c:pt idx="571">
                  <c:v>9.26</c:v>
                </c:pt>
                <c:pt idx="572">
                  <c:v>9.09</c:v>
                </c:pt>
                <c:pt idx="573">
                  <c:v>9.1</c:v>
                </c:pt>
                <c:pt idx="574">
                  <c:v>9.0399999999999991</c:v>
                </c:pt>
                <c:pt idx="575">
                  <c:v>9.07</c:v>
                </c:pt>
                <c:pt idx="576">
                  <c:v>9.1199999999999992</c:v>
                </c:pt>
                <c:pt idx="577">
                  <c:v>9.01</c:v>
                </c:pt>
                <c:pt idx="578">
                  <c:v>9.02</c:v>
                </c:pt>
                <c:pt idx="579">
                  <c:v>9.07</c:v>
                </c:pt>
                <c:pt idx="580">
                  <c:v>9.1300000000000008</c:v>
                </c:pt>
                <c:pt idx="581">
                  <c:v>9.44</c:v>
                </c:pt>
                <c:pt idx="582">
                  <c:v>9.4600000000000009</c:v>
                </c:pt>
                <c:pt idx="583">
                  <c:v>9.32</c:v>
                </c:pt>
                <c:pt idx="584">
                  <c:v>9.3000000000000007</c:v>
                </c:pt>
                <c:pt idx="585">
                  <c:v>9.2100000000000009</c:v>
                </c:pt>
                <c:pt idx="586">
                  <c:v>9.07</c:v>
                </c:pt>
                <c:pt idx="587">
                  <c:v>8.98</c:v>
                </c:pt>
                <c:pt idx="588">
                  <c:v>8.89</c:v>
                </c:pt>
                <c:pt idx="589">
                  <c:v>8.9600000000000009</c:v>
                </c:pt>
                <c:pt idx="590">
                  <c:v>8.94</c:v>
                </c:pt>
                <c:pt idx="591">
                  <c:v>8.85</c:v>
                </c:pt>
                <c:pt idx="592">
                  <c:v>9.09</c:v>
                </c:pt>
                <c:pt idx="593">
                  <c:v>9.2100000000000009</c:v>
                </c:pt>
                <c:pt idx="594">
                  <c:v>9.19</c:v>
                </c:pt>
                <c:pt idx="595">
                  <c:v>9.15</c:v>
                </c:pt>
                <c:pt idx="596">
                  <c:v>8.9499999999999993</c:v>
                </c:pt>
                <c:pt idx="597">
                  <c:v>9.18</c:v>
                </c:pt>
                <c:pt idx="598">
                  <c:v>9.11</c:v>
                </c:pt>
                <c:pt idx="599">
                  <c:v>9.07</c:v>
                </c:pt>
                <c:pt idx="600">
                  <c:v>9.0500000000000007</c:v>
                </c:pt>
                <c:pt idx="601">
                  <c:v>8.92</c:v>
                </c:pt>
                <c:pt idx="602">
                  <c:v>9.06</c:v>
                </c:pt>
                <c:pt idx="603">
                  <c:v>8.94</c:v>
                </c:pt>
                <c:pt idx="604">
                  <c:v>8.84</c:v>
                </c:pt>
                <c:pt idx="605">
                  <c:v>8.89</c:v>
                </c:pt>
                <c:pt idx="606">
                  <c:v>8.84</c:v>
                </c:pt>
                <c:pt idx="607">
                  <c:v>8.92</c:v>
                </c:pt>
                <c:pt idx="608">
                  <c:v>8.8800000000000008</c:v>
                </c:pt>
                <c:pt idx="609">
                  <c:v>8.77</c:v>
                </c:pt>
                <c:pt idx="610">
                  <c:v>8.86</c:v>
                </c:pt>
                <c:pt idx="611">
                  <c:v>8.98</c:v>
                </c:pt>
                <c:pt idx="612">
                  <c:v>9.14</c:v>
                </c:pt>
                <c:pt idx="613">
                  <c:v>9.1</c:v>
                </c:pt>
                <c:pt idx="614">
                  <c:v>8.9700000000000006</c:v>
                </c:pt>
                <c:pt idx="615">
                  <c:v>8.86</c:v>
                </c:pt>
                <c:pt idx="616">
                  <c:v>8.75</c:v>
                </c:pt>
                <c:pt idx="617">
                  <c:v>8.77</c:v>
                </c:pt>
                <c:pt idx="618">
                  <c:v>8.7100000000000009</c:v>
                </c:pt>
                <c:pt idx="619">
                  <c:v>8.84</c:v>
                </c:pt>
                <c:pt idx="620">
                  <c:v>8.89</c:v>
                </c:pt>
                <c:pt idx="621">
                  <c:v>8.8800000000000008</c:v>
                </c:pt>
                <c:pt idx="622">
                  <c:v>8.9499999999999993</c:v>
                </c:pt>
                <c:pt idx="623">
                  <c:v>8.98</c:v>
                </c:pt>
                <c:pt idx="624">
                  <c:v>8.8800000000000008</c:v>
                </c:pt>
                <c:pt idx="625">
                  <c:v>8.83</c:v>
                </c:pt>
                <c:pt idx="626">
                  <c:v>8.7899999999999991</c:v>
                </c:pt>
                <c:pt idx="627">
                  <c:v>8.75</c:v>
                </c:pt>
                <c:pt idx="628">
                  <c:v>8.83</c:v>
                </c:pt>
                <c:pt idx="629">
                  <c:v>8.74</c:v>
                </c:pt>
                <c:pt idx="630">
                  <c:v>8.82</c:v>
                </c:pt>
                <c:pt idx="631">
                  <c:v>9.0500000000000007</c:v>
                </c:pt>
                <c:pt idx="632">
                  <c:v>9.0299999999999994</c:v>
                </c:pt>
                <c:pt idx="633">
                  <c:v>9.0399999999999991</c:v>
                </c:pt>
                <c:pt idx="634">
                  <c:v>9.15</c:v>
                </c:pt>
                <c:pt idx="635">
                  <c:v>9.01</c:v>
                </c:pt>
                <c:pt idx="636">
                  <c:v>9.18</c:v>
                </c:pt>
                <c:pt idx="637">
                  <c:v>9.06</c:v>
                </c:pt>
                <c:pt idx="638">
                  <c:v>9.07</c:v>
                </c:pt>
                <c:pt idx="639">
                  <c:v>9.0299999999999994</c:v>
                </c:pt>
                <c:pt idx="640">
                  <c:v>8.76</c:v>
                </c:pt>
                <c:pt idx="641">
                  <c:v>8.84</c:v>
                </c:pt>
                <c:pt idx="642">
                  <c:v>8.93</c:v>
                </c:pt>
                <c:pt idx="643">
                  <c:v>9.1</c:v>
                </c:pt>
                <c:pt idx="644">
                  <c:v>9.11</c:v>
                </c:pt>
                <c:pt idx="645">
                  <c:v>9.23</c:v>
                </c:pt>
                <c:pt idx="646">
                  <c:v>9.3699999999999992</c:v>
                </c:pt>
                <c:pt idx="647">
                  <c:v>9.4</c:v>
                </c:pt>
                <c:pt idx="648">
                  <c:v>9.2899999999999991</c:v>
                </c:pt>
                <c:pt idx="649">
                  <c:v>9.43</c:v>
                </c:pt>
                <c:pt idx="650">
                  <c:v>9.5</c:v>
                </c:pt>
                <c:pt idx="651">
                  <c:v>9.5299999999999994</c:v>
                </c:pt>
                <c:pt idx="652">
                  <c:v>9.44</c:v>
                </c:pt>
                <c:pt idx="653">
                  <c:v>9.6300000000000008</c:v>
                </c:pt>
                <c:pt idx="654">
                  <c:v>9.7899999999999991</c:v>
                </c:pt>
                <c:pt idx="655">
                  <c:v>9.8800000000000008</c:v>
                </c:pt>
                <c:pt idx="656">
                  <c:v>9.81</c:v>
                </c:pt>
                <c:pt idx="657">
                  <c:v>9.84</c:v>
                </c:pt>
                <c:pt idx="658">
                  <c:v>10.119999999999999</c:v>
                </c:pt>
                <c:pt idx="659">
                  <c:v>10.02</c:v>
                </c:pt>
                <c:pt idx="660">
                  <c:v>10.14</c:v>
                </c:pt>
                <c:pt idx="661">
                  <c:v>10.19</c:v>
                </c:pt>
                <c:pt idx="662">
                  <c:v>10.36</c:v>
                </c:pt>
                <c:pt idx="663">
                  <c:v>10.5</c:v>
                </c:pt>
                <c:pt idx="664">
                  <c:v>10.56</c:v>
                </c:pt>
                <c:pt idx="665">
                  <c:v>10.54</c:v>
                </c:pt>
                <c:pt idx="666">
                  <c:v>10.46</c:v>
                </c:pt>
                <c:pt idx="667">
                  <c:v>10.43</c:v>
                </c:pt>
                <c:pt idx="668">
                  <c:v>10.31</c:v>
                </c:pt>
                <c:pt idx="669">
                  <c:v>10.26</c:v>
                </c:pt>
                <c:pt idx="670">
                  <c:v>10.16</c:v>
                </c:pt>
                <c:pt idx="671">
                  <c:v>10.24</c:v>
                </c:pt>
                <c:pt idx="672">
                  <c:v>10.47</c:v>
                </c:pt>
                <c:pt idx="673">
                  <c:v>10.72</c:v>
                </c:pt>
                <c:pt idx="674">
                  <c:v>10.88</c:v>
                </c:pt>
                <c:pt idx="675">
                  <c:v>10.91</c:v>
                </c:pt>
                <c:pt idx="676">
                  <c:v>11.03</c:v>
                </c:pt>
                <c:pt idx="677">
                  <c:v>11</c:v>
                </c:pt>
                <c:pt idx="678">
                  <c:v>11.07</c:v>
                </c:pt>
                <c:pt idx="679">
                  <c:v>11.05</c:v>
                </c:pt>
                <c:pt idx="680">
                  <c:v>11.02</c:v>
                </c:pt>
                <c:pt idx="681">
                  <c:v>11.08</c:v>
                </c:pt>
                <c:pt idx="682">
                  <c:v>11.28</c:v>
                </c:pt>
                <c:pt idx="683">
                  <c:v>11.4</c:v>
                </c:pt>
                <c:pt idx="684">
                  <c:v>11.26</c:v>
                </c:pt>
                <c:pt idx="685">
                  <c:v>11.48</c:v>
                </c:pt>
                <c:pt idx="686">
                  <c:v>11.36</c:v>
                </c:pt>
                <c:pt idx="687">
                  <c:v>11.45</c:v>
                </c:pt>
                <c:pt idx="688">
                  <c:v>11.44</c:v>
                </c:pt>
                <c:pt idx="689">
                  <c:v>11.43</c:v>
                </c:pt>
                <c:pt idx="690">
                  <c:v>11.33</c:v>
                </c:pt>
                <c:pt idx="691">
                  <c:v>11.24</c:v>
                </c:pt>
                <c:pt idx="692">
                  <c:v>11.21</c:v>
                </c:pt>
                <c:pt idx="693">
                  <c:v>11.23</c:v>
                </c:pt>
                <c:pt idx="694">
                  <c:v>11.18</c:v>
                </c:pt>
                <c:pt idx="695">
                  <c:v>11.27</c:v>
                </c:pt>
                <c:pt idx="696">
                  <c:v>11.47</c:v>
                </c:pt>
                <c:pt idx="697">
                  <c:v>11.61</c:v>
                </c:pt>
                <c:pt idx="698">
                  <c:v>11.64</c:v>
                </c:pt>
                <c:pt idx="699">
                  <c:v>11.65</c:v>
                </c:pt>
                <c:pt idx="700">
                  <c:v>11.55</c:v>
                </c:pt>
                <c:pt idx="701">
                  <c:v>11.61</c:v>
                </c:pt>
                <c:pt idx="702">
                  <c:v>11.47</c:v>
                </c:pt>
                <c:pt idx="703">
                  <c:v>11.6</c:v>
                </c:pt>
                <c:pt idx="704">
                  <c:v>11.7</c:v>
                </c:pt>
                <c:pt idx="705">
                  <c:v>11.43</c:v>
                </c:pt>
                <c:pt idx="706">
                  <c:v>11.45</c:v>
                </c:pt>
                <c:pt idx="707">
                  <c:v>11.6</c:v>
                </c:pt>
                <c:pt idx="708">
                  <c:v>11.32</c:v>
                </c:pt>
                <c:pt idx="709">
                  <c:v>11.4</c:v>
                </c:pt>
                <c:pt idx="710">
                  <c:v>11.82</c:v>
                </c:pt>
                <c:pt idx="711">
                  <c:v>11.7</c:v>
                </c:pt>
                <c:pt idx="712">
                  <c:v>11.82</c:v>
                </c:pt>
                <c:pt idx="713">
                  <c:v>12.04</c:v>
                </c:pt>
                <c:pt idx="714">
                  <c:v>12.11</c:v>
                </c:pt>
                <c:pt idx="715">
                  <c:v>12.05</c:v>
                </c:pt>
                <c:pt idx="716">
                  <c:v>12.09</c:v>
                </c:pt>
                <c:pt idx="717">
                  <c:v>12.26</c:v>
                </c:pt>
                <c:pt idx="718">
                  <c:v>12.33</c:v>
                </c:pt>
                <c:pt idx="719">
                  <c:v>12.34</c:v>
                </c:pt>
                <c:pt idx="720">
                  <c:v>12.45</c:v>
                </c:pt>
                <c:pt idx="721">
                  <c:v>12.55</c:v>
                </c:pt>
                <c:pt idx="722">
                  <c:v>12.38</c:v>
                </c:pt>
                <c:pt idx="723">
                  <c:v>12.56</c:v>
                </c:pt>
                <c:pt idx="724">
                  <c:v>12.64</c:v>
                </c:pt>
                <c:pt idx="725">
                  <c:v>12.79</c:v>
                </c:pt>
                <c:pt idx="726">
                  <c:v>12.76</c:v>
                </c:pt>
                <c:pt idx="727">
                  <c:v>12.87</c:v>
                </c:pt>
                <c:pt idx="728">
                  <c:v>12.86</c:v>
                </c:pt>
                <c:pt idx="729">
                  <c:v>12.95</c:v>
                </c:pt>
                <c:pt idx="730">
                  <c:v>13.19</c:v>
                </c:pt>
                <c:pt idx="731">
                  <c:v>13.48</c:v>
                </c:pt>
                <c:pt idx="732">
                  <c:v>13.23</c:v>
                </c:pt>
                <c:pt idx="733">
                  <c:v>12.68</c:v>
                </c:pt>
                <c:pt idx="734">
                  <c:v>12.54</c:v>
                </c:pt>
                <c:pt idx="735">
                  <c:v>12.8</c:v>
                </c:pt>
                <c:pt idx="736">
                  <c:v>12.81</c:v>
                </c:pt>
                <c:pt idx="737">
                  <c:v>12.93</c:v>
                </c:pt>
                <c:pt idx="738">
                  <c:v>12.9</c:v>
                </c:pt>
                <c:pt idx="739">
                  <c:v>13.04</c:v>
                </c:pt>
                <c:pt idx="740">
                  <c:v>13.09</c:v>
                </c:pt>
                <c:pt idx="741">
                  <c:v>13.15</c:v>
                </c:pt>
                <c:pt idx="742">
                  <c:v>12.67</c:v>
                </c:pt>
                <c:pt idx="743">
                  <c:v>13.18</c:v>
                </c:pt>
                <c:pt idx="744">
                  <c:v>13.15</c:v>
                </c:pt>
                <c:pt idx="745">
                  <c:v>12.98</c:v>
                </c:pt>
                <c:pt idx="746">
                  <c:v>13.34</c:v>
                </c:pt>
                <c:pt idx="747">
                  <c:v>13.17</c:v>
                </c:pt>
                <c:pt idx="748">
                  <c:v>13.34</c:v>
                </c:pt>
                <c:pt idx="749">
                  <c:v>13.42</c:v>
                </c:pt>
                <c:pt idx="750">
                  <c:v>13.42</c:v>
                </c:pt>
                <c:pt idx="751">
                  <c:v>13.39</c:v>
                </c:pt>
                <c:pt idx="752">
                  <c:v>13.54</c:v>
                </c:pt>
                <c:pt idx="753">
                  <c:v>13.7</c:v>
                </c:pt>
                <c:pt idx="754">
                  <c:v>13.48</c:v>
                </c:pt>
                <c:pt idx="755">
                  <c:v>13.76</c:v>
                </c:pt>
                <c:pt idx="756">
                  <c:v>14.07</c:v>
                </c:pt>
                <c:pt idx="757">
                  <c:v>14.25</c:v>
                </c:pt>
                <c:pt idx="758">
                  <c:v>14.23</c:v>
                </c:pt>
                <c:pt idx="759">
                  <c:v>14.33</c:v>
                </c:pt>
                <c:pt idx="760">
                  <c:v>14.09</c:v>
                </c:pt>
                <c:pt idx="761">
                  <c:v>14.16</c:v>
                </c:pt>
                <c:pt idx="762">
                  <c:v>13.95</c:v>
                </c:pt>
                <c:pt idx="763">
                  <c:v>13.98</c:v>
                </c:pt>
                <c:pt idx="764">
                  <c:v>14.34</c:v>
                </c:pt>
                <c:pt idx="765">
                  <c:v>14.14</c:v>
                </c:pt>
                <c:pt idx="766">
                  <c:v>14.38</c:v>
                </c:pt>
                <c:pt idx="767">
                  <c:v>14.25</c:v>
                </c:pt>
                <c:pt idx="768">
                  <c:v>14.31</c:v>
                </c:pt>
                <c:pt idx="769">
                  <c:v>14.03</c:v>
                </c:pt>
                <c:pt idx="770">
                  <c:v>14.37</c:v>
                </c:pt>
                <c:pt idx="771">
                  <c:v>14.28</c:v>
                </c:pt>
                <c:pt idx="772">
                  <c:v>14.27</c:v>
                </c:pt>
                <c:pt idx="773">
                  <c:v>14.13</c:v>
                </c:pt>
                <c:pt idx="774">
                  <c:v>14.27</c:v>
                </c:pt>
                <c:pt idx="775">
                  <c:v>14.17</c:v>
                </c:pt>
                <c:pt idx="776">
                  <c:v>14</c:v>
                </c:pt>
                <c:pt idx="777">
                  <c:v>13.92</c:v>
                </c:pt>
                <c:pt idx="778">
                  <c:v>13.63</c:v>
                </c:pt>
                <c:pt idx="779">
                  <c:v>13.5</c:v>
                </c:pt>
                <c:pt idx="780">
                  <c:v>13.88</c:v>
                </c:pt>
                <c:pt idx="781">
                  <c:v>13.98</c:v>
                </c:pt>
                <c:pt idx="782">
                  <c:v>13.95</c:v>
                </c:pt>
                <c:pt idx="783">
                  <c:v>13.87</c:v>
                </c:pt>
                <c:pt idx="784">
                  <c:v>13.98</c:v>
                </c:pt>
                <c:pt idx="785">
                  <c:v>13.87</c:v>
                </c:pt>
                <c:pt idx="786">
                  <c:v>13.78</c:v>
                </c:pt>
                <c:pt idx="787">
                  <c:v>13.86</c:v>
                </c:pt>
                <c:pt idx="788">
                  <c:v>13.69</c:v>
                </c:pt>
                <c:pt idx="789">
                  <c:v>13.53</c:v>
                </c:pt>
                <c:pt idx="790">
                  <c:v>13.48</c:v>
                </c:pt>
                <c:pt idx="791">
                  <c:v>13.31</c:v>
                </c:pt>
                <c:pt idx="792">
                  <c:v>13.35</c:v>
                </c:pt>
                <c:pt idx="793">
                  <c:v>12.97</c:v>
                </c:pt>
                <c:pt idx="794">
                  <c:v>13.04</c:v>
                </c:pt>
                <c:pt idx="795">
                  <c:v>12.89</c:v>
                </c:pt>
                <c:pt idx="796">
                  <c:v>13.11</c:v>
                </c:pt>
                <c:pt idx="797">
                  <c:v>12.71</c:v>
                </c:pt>
                <c:pt idx="798">
                  <c:v>12.71</c:v>
                </c:pt>
                <c:pt idx="799">
                  <c:v>12.79</c:v>
                </c:pt>
                <c:pt idx="800">
                  <c:v>12.91</c:v>
                </c:pt>
                <c:pt idx="801">
                  <c:v>13.1</c:v>
                </c:pt>
                <c:pt idx="802">
                  <c:v>13.14</c:v>
                </c:pt>
                <c:pt idx="803">
                  <c:v>13.29</c:v>
                </c:pt>
                <c:pt idx="804">
                  <c:v>13.46</c:v>
                </c:pt>
                <c:pt idx="805">
                  <c:v>13.48</c:v>
                </c:pt>
                <c:pt idx="806">
                  <c:v>13.4</c:v>
                </c:pt>
                <c:pt idx="807">
                  <c:v>13.65</c:v>
                </c:pt>
                <c:pt idx="808">
                  <c:v>13.78</c:v>
                </c:pt>
                <c:pt idx="809">
                  <c:v>13.81</c:v>
                </c:pt>
                <c:pt idx="810">
                  <c:v>13.87</c:v>
                </c:pt>
                <c:pt idx="811">
                  <c:v>13.89</c:v>
                </c:pt>
                <c:pt idx="812">
                  <c:v>13.76</c:v>
                </c:pt>
                <c:pt idx="813">
                  <c:v>13.81</c:v>
                </c:pt>
                <c:pt idx="814">
                  <c:v>13.79</c:v>
                </c:pt>
                <c:pt idx="815">
                  <c:v>13.7</c:v>
                </c:pt>
                <c:pt idx="816">
                  <c:v>13.82</c:v>
                </c:pt>
                <c:pt idx="817">
                  <c:v>13.83</c:v>
                </c:pt>
                <c:pt idx="818">
                  <c:v>14.2</c:v>
                </c:pt>
                <c:pt idx="819">
                  <c:v>14.19</c:v>
                </c:pt>
                <c:pt idx="820">
                  <c:v>14.09</c:v>
                </c:pt>
                <c:pt idx="821">
                  <c:v>13.84</c:v>
                </c:pt>
                <c:pt idx="822">
                  <c:v>13.77</c:v>
                </c:pt>
                <c:pt idx="823">
                  <c:v>13.86</c:v>
                </c:pt>
                <c:pt idx="824">
                  <c:v>13.74</c:v>
                </c:pt>
                <c:pt idx="825">
                  <c:v>13.72</c:v>
                </c:pt>
                <c:pt idx="826">
                  <c:v>13.47</c:v>
                </c:pt>
                <c:pt idx="827">
                  <c:v>13.5</c:v>
                </c:pt>
                <c:pt idx="828">
                  <c:v>13.32</c:v>
                </c:pt>
                <c:pt idx="829">
                  <c:v>13.34</c:v>
                </c:pt>
                <c:pt idx="830">
                  <c:v>13.11</c:v>
                </c:pt>
                <c:pt idx="831">
                  <c:v>13.15</c:v>
                </c:pt>
                <c:pt idx="832">
                  <c:v>13.05</c:v>
                </c:pt>
                <c:pt idx="833">
                  <c:v>13.19</c:v>
                </c:pt>
                <c:pt idx="834">
                  <c:v>13.27</c:v>
                </c:pt>
                <c:pt idx="835">
                  <c:v>13.27</c:v>
                </c:pt>
                <c:pt idx="836">
                  <c:v>12.8</c:v>
                </c:pt>
                <c:pt idx="837">
                  <c:v>12.77</c:v>
                </c:pt>
                <c:pt idx="838">
                  <c:v>12.79</c:v>
                </c:pt>
                <c:pt idx="839">
                  <c:v>12.81</c:v>
                </c:pt>
                <c:pt idx="840">
                  <c:v>12.82</c:v>
                </c:pt>
                <c:pt idx="841">
                  <c:v>13.01</c:v>
                </c:pt>
                <c:pt idx="842">
                  <c:v>13.09</c:v>
                </c:pt>
                <c:pt idx="843">
                  <c:v>13.1</c:v>
                </c:pt>
                <c:pt idx="844">
                  <c:v>13.27</c:v>
                </c:pt>
                <c:pt idx="845">
                  <c:v>13.9</c:v>
                </c:pt>
                <c:pt idx="846">
                  <c:v>13.85</c:v>
                </c:pt>
                <c:pt idx="847">
                  <c:v>13.75</c:v>
                </c:pt>
                <c:pt idx="848">
                  <c:v>13.9</c:v>
                </c:pt>
                <c:pt idx="849">
                  <c:v>14.1</c:v>
                </c:pt>
                <c:pt idx="850">
                  <c:v>14.22</c:v>
                </c:pt>
                <c:pt idx="851">
                  <c:v>14.25</c:v>
                </c:pt>
                <c:pt idx="852">
                  <c:v>14.54</c:v>
                </c:pt>
                <c:pt idx="853">
                  <c:v>14.41</c:v>
                </c:pt>
                <c:pt idx="854">
                  <c:v>14.43</c:v>
                </c:pt>
                <c:pt idx="855">
                  <c:v>14.7</c:v>
                </c:pt>
                <c:pt idx="856">
                  <c:v>14.59</c:v>
                </c:pt>
                <c:pt idx="857">
                  <c:v>14.7</c:v>
                </c:pt>
                <c:pt idx="858">
                  <c:v>14.64</c:v>
                </c:pt>
                <c:pt idx="859">
                  <c:v>14.56</c:v>
                </c:pt>
                <c:pt idx="860">
                  <c:v>14.73</c:v>
                </c:pt>
                <c:pt idx="861">
                  <c:v>14.67</c:v>
                </c:pt>
                <c:pt idx="862">
                  <c:v>14.72</c:v>
                </c:pt>
                <c:pt idx="863">
                  <c:v>14.89</c:v>
                </c:pt>
                <c:pt idx="864">
                  <c:v>14.87</c:v>
                </c:pt>
                <c:pt idx="865">
                  <c:v>14.82</c:v>
                </c:pt>
                <c:pt idx="866">
                  <c:v>14.95</c:v>
                </c:pt>
                <c:pt idx="867">
                  <c:v>15.12</c:v>
                </c:pt>
                <c:pt idx="868">
                  <c:v>15.23</c:v>
                </c:pt>
                <c:pt idx="869">
                  <c:v>15.31</c:v>
                </c:pt>
                <c:pt idx="870">
                  <c:v>15.2</c:v>
                </c:pt>
                <c:pt idx="871">
                  <c:v>15.6</c:v>
                </c:pt>
                <c:pt idx="872">
                  <c:v>16.010000000000002</c:v>
                </c:pt>
                <c:pt idx="873">
                  <c:v>16.07</c:v>
                </c:pt>
                <c:pt idx="874">
                  <c:v>16.09</c:v>
                </c:pt>
                <c:pt idx="875">
                  <c:v>16.360001</c:v>
                </c:pt>
                <c:pt idx="876">
                  <c:v>16.41</c:v>
                </c:pt>
                <c:pt idx="877">
                  <c:v>17.02</c:v>
                </c:pt>
                <c:pt idx="878">
                  <c:v>17.170000000000002</c:v>
                </c:pt>
                <c:pt idx="879">
                  <c:v>17.100000000000001</c:v>
                </c:pt>
                <c:pt idx="880">
                  <c:v>17.16</c:v>
                </c:pt>
                <c:pt idx="881">
                  <c:v>17.129999000000002</c:v>
                </c:pt>
                <c:pt idx="882">
                  <c:v>17.219999000000001</c:v>
                </c:pt>
                <c:pt idx="883">
                  <c:v>17.469999000000001</c:v>
                </c:pt>
                <c:pt idx="884">
                  <c:v>17.870000999999998</c:v>
                </c:pt>
                <c:pt idx="885">
                  <c:v>17.870000999999998</c:v>
                </c:pt>
                <c:pt idx="886">
                  <c:v>17.799999</c:v>
                </c:pt>
                <c:pt idx="887">
                  <c:v>17.57</c:v>
                </c:pt>
                <c:pt idx="888">
                  <c:v>17.690000999999999</c:v>
                </c:pt>
                <c:pt idx="889">
                  <c:v>17.809999000000001</c:v>
                </c:pt>
                <c:pt idx="890">
                  <c:v>18.030000999999999</c:v>
                </c:pt>
                <c:pt idx="891">
                  <c:v>18</c:v>
                </c:pt>
                <c:pt idx="892">
                  <c:v>18.18</c:v>
                </c:pt>
                <c:pt idx="893">
                  <c:v>18.16</c:v>
                </c:pt>
                <c:pt idx="894">
                  <c:v>18.139999</c:v>
                </c:pt>
                <c:pt idx="895">
                  <c:v>18.170000000000002</c:v>
                </c:pt>
                <c:pt idx="896">
                  <c:v>18.010000000000002</c:v>
                </c:pt>
                <c:pt idx="897">
                  <c:v>18.450001</c:v>
                </c:pt>
                <c:pt idx="898">
                  <c:v>18.559999000000001</c:v>
                </c:pt>
                <c:pt idx="899">
                  <c:v>18.549999</c:v>
                </c:pt>
                <c:pt idx="900">
                  <c:v>18.540001</c:v>
                </c:pt>
                <c:pt idx="901">
                  <c:v>18.950001</c:v>
                </c:pt>
                <c:pt idx="902">
                  <c:v>18.59</c:v>
                </c:pt>
                <c:pt idx="903">
                  <c:v>18.610001</c:v>
                </c:pt>
                <c:pt idx="904">
                  <c:v>18.280000999999999</c:v>
                </c:pt>
                <c:pt idx="905">
                  <c:v>17.899999999999999</c:v>
                </c:pt>
                <c:pt idx="906">
                  <c:v>18</c:v>
                </c:pt>
                <c:pt idx="907">
                  <c:v>18.309999000000001</c:v>
                </c:pt>
                <c:pt idx="908">
                  <c:v>18.5</c:v>
                </c:pt>
                <c:pt idx="909">
                  <c:v>18.579999999999998</c:v>
                </c:pt>
                <c:pt idx="910">
                  <c:v>17.969999000000001</c:v>
                </c:pt>
                <c:pt idx="911">
                  <c:v>18.790001</c:v>
                </c:pt>
                <c:pt idx="912">
                  <c:v>18.629999000000002</c:v>
                </c:pt>
                <c:pt idx="913">
                  <c:v>18.73</c:v>
                </c:pt>
                <c:pt idx="914">
                  <c:v>18.32</c:v>
                </c:pt>
                <c:pt idx="915">
                  <c:v>18.66</c:v>
                </c:pt>
                <c:pt idx="916">
                  <c:v>18.620000999999998</c:v>
                </c:pt>
                <c:pt idx="917">
                  <c:v>18.860001</c:v>
                </c:pt>
                <c:pt idx="918">
                  <c:v>18.889999</c:v>
                </c:pt>
                <c:pt idx="919">
                  <c:v>18.93</c:v>
                </c:pt>
                <c:pt idx="920">
                  <c:v>18.93</c:v>
                </c:pt>
                <c:pt idx="921">
                  <c:v>18.739999999999998</c:v>
                </c:pt>
                <c:pt idx="922">
                  <c:v>18.829999999999998</c:v>
                </c:pt>
                <c:pt idx="923">
                  <c:v>18.84</c:v>
                </c:pt>
                <c:pt idx="924">
                  <c:v>18.879999000000002</c:v>
                </c:pt>
                <c:pt idx="925">
                  <c:v>19.420000000000002</c:v>
                </c:pt>
                <c:pt idx="926">
                  <c:v>19.149999999999999</c:v>
                </c:pt>
                <c:pt idx="927">
                  <c:v>19.530000999999999</c:v>
                </c:pt>
                <c:pt idx="928">
                  <c:v>20.18</c:v>
                </c:pt>
                <c:pt idx="929">
                  <c:v>20.76</c:v>
                </c:pt>
                <c:pt idx="930">
                  <c:v>21.030000999999999</c:v>
                </c:pt>
                <c:pt idx="931">
                  <c:v>20.719999000000001</c:v>
                </c:pt>
                <c:pt idx="932">
                  <c:v>21.43</c:v>
                </c:pt>
                <c:pt idx="933">
                  <c:v>21.16</c:v>
                </c:pt>
                <c:pt idx="934">
                  <c:v>21.459999</c:v>
                </c:pt>
                <c:pt idx="935">
                  <c:v>21.219999000000001</c:v>
                </c:pt>
                <c:pt idx="936">
                  <c:v>21.299999</c:v>
                </c:pt>
                <c:pt idx="937">
                  <c:v>21.77</c:v>
                </c:pt>
                <c:pt idx="938">
                  <c:v>21.24</c:v>
                </c:pt>
                <c:pt idx="939">
                  <c:v>20.84</c:v>
                </c:pt>
                <c:pt idx="940">
                  <c:v>20.610001</c:v>
                </c:pt>
                <c:pt idx="941">
                  <c:v>21.309999000000001</c:v>
                </c:pt>
                <c:pt idx="942">
                  <c:v>20.610001</c:v>
                </c:pt>
                <c:pt idx="943">
                  <c:v>21.219999000000001</c:v>
                </c:pt>
                <c:pt idx="944">
                  <c:v>20.950001</c:v>
                </c:pt>
                <c:pt idx="945">
                  <c:v>20.43</c:v>
                </c:pt>
                <c:pt idx="946">
                  <c:v>20.65</c:v>
                </c:pt>
                <c:pt idx="947">
                  <c:v>20.610001</c:v>
                </c:pt>
                <c:pt idx="948">
                  <c:v>20.959999</c:v>
                </c:pt>
                <c:pt idx="949">
                  <c:v>21.43</c:v>
                </c:pt>
                <c:pt idx="950">
                  <c:v>21.02</c:v>
                </c:pt>
                <c:pt idx="951">
                  <c:v>21.32</c:v>
                </c:pt>
                <c:pt idx="952">
                  <c:v>21.209999</c:v>
                </c:pt>
                <c:pt idx="953">
                  <c:v>21.200001</c:v>
                </c:pt>
                <c:pt idx="954">
                  <c:v>21.299999</c:v>
                </c:pt>
                <c:pt idx="955">
                  <c:v>21.030000999999999</c:v>
                </c:pt>
                <c:pt idx="956">
                  <c:v>20.950001</c:v>
                </c:pt>
                <c:pt idx="957">
                  <c:v>21.700001</c:v>
                </c:pt>
                <c:pt idx="958">
                  <c:v>21.76</c:v>
                </c:pt>
                <c:pt idx="959">
                  <c:v>22.16</c:v>
                </c:pt>
                <c:pt idx="960">
                  <c:v>22.299999</c:v>
                </c:pt>
                <c:pt idx="961">
                  <c:v>22.42</c:v>
                </c:pt>
                <c:pt idx="962">
                  <c:v>22.459999</c:v>
                </c:pt>
                <c:pt idx="963">
                  <c:v>22.440000999999999</c:v>
                </c:pt>
                <c:pt idx="964">
                  <c:v>22.299999</c:v>
                </c:pt>
                <c:pt idx="965">
                  <c:v>22.83</c:v>
                </c:pt>
                <c:pt idx="966">
                  <c:v>23.030000999999999</c:v>
                </c:pt>
                <c:pt idx="967">
                  <c:v>23.120000999999998</c:v>
                </c:pt>
                <c:pt idx="968">
                  <c:v>23.1</c:v>
                </c:pt>
                <c:pt idx="969">
                  <c:v>23.6</c:v>
                </c:pt>
                <c:pt idx="970">
                  <c:v>23.780000999999999</c:v>
                </c:pt>
                <c:pt idx="971">
                  <c:v>23.9</c:v>
                </c:pt>
                <c:pt idx="972">
                  <c:v>23.6</c:v>
                </c:pt>
                <c:pt idx="973">
                  <c:v>23.92</c:v>
                </c:pt>
                <c:pt idx="974">
                  <c:v>23.98</c:v>
                </c:pt>
                <c:pt idx="975">
                  <c:v>23.9</c:v>
                </c:pt>
                <c:pt idx="976">
                  <c:v>23.77</c:v>
                </c:pt>
                <c:pt idx="977">
                  <c:v>23.879999000000002</c:v>
                </c:pt>
                <c:pt idx="978">
                  <c:v>23.18</c:v>
                </c:pt>
                <c:pt idx="979">
                  <c:v>23.370000999999998</c:v>
                </c:pt>
                <c:pt idx="980">
                  <c:v>23.700001</c:v>
                </c:pt>
                <c:pt idx="981">
                  <c:v>23.440000999999999</c:v>
                </c:pt>
                <c:pt idx="982">
                  <c:v>23.16</c:v>
                </c:pt>
                <c:pt idx="983">
                  <c:v>23.16</c:v>
                </c:pt>
                <c:pt idx="984">
                  <c:v>23.610001</c:v>
                </c:pt>
                <c:pt idx="985">
                  <c:v>23.940000999999999</c:v>
                </c:pt>
                <c:pt idx="986">
                  <c:v>24.07</c:v>
                </c:pt>
                <c:pt idx="987">
                  <c:v>24.01</c:v>
                </c:pt>
                <c:pt idx="988">
                  <c:v>23.809999000000001</c:v>
                </c:pt>
                <c:pt idx="989">
                  <c:v>23.43</c:v>
                </c:pt>
                <c:pt idx="990">
                  <c:v>23.51</c:v>
                </c:pt>
                <c:pt idx="991">
                  <c:v>24.15</c:v>
                </c:pt>
                <c:pt idx="992">
                  <c:v>23.129999000000002</c:v>
                </c:pt>
                <c:pt idx="993">
                  <c:v>22.75</c:v>
                </c:pt>
                <c:pt idx="994">
                  <c:v>22.51</c:v>
                </c:pt>
                <c:pt idx="995">
                  <c:v>22.9</c:v>
                </c:pt>
                <c:pt idx="996">
                  <c:v>23.540001</c:v>
                </c:pt>
                <c:pt idx="997">
                  <c:v>23.49</c:v>
                </c:pt>
                <c:pt idx="998">
                  <c:v>23.59</c:v>
                </c:pt>
                <c:pt idx="999">
                  <c:v>23.93</c:v>
                </c:pt>
                <c:pt idx="1000">
                  <c:v>24.08</c:v>
                </c:pt>
                <c:pt idx="1001">
                  <c:v>24.27</c:v>
                </c:pt>
                <c:pt idx="1002">
                  <c:v>23.950001</c:v>
                </c:pt>
                <c:pt idx="1003">
                  <c:v>23.84</c:v>
                </c:pt>
                <c:pt idx="1004">
                  <c:v>24.190000999999999</c:v>
                </c:pt>
                <c:pt idx="1005">
                  <c:v>24.17</c:v>
                </c:pt>
                <c:pt idx="1006">
                  <c:v>24.33</c:v>
                </c:pt>
                <c:pt idx="1007">
                  <c:v>24.18</c:v>
                </c:pt>
                <c:pt idx="1008">
                  <c:v>24.26</c:v>
                </c:pt>
                <c:pt idx="1009">
                  <c:v>24.200001</c:v>
                </c:pt>
                <c:pt idx="1010">
                  <c:v>24.200001</c:v>
                </c:pt>
                <c:pt idx="1011">
                  <c:v>24.459999</c:v>
                </c:pt>
                <c:pt idx="1012">
                  <c:v>24.360001</c:v>
                </c:pt>
                <c:pt idx="1013">
                  <c:v>24.940000999999999</c:v>
                </c:pt>
                <c:pt idx="1014">
                  <c:v>24.98</c:v>
                </c:pt>
                <c:pt idx="1015">
                  <c:v>24.91</c:v>
                </c:pt>
                <c:pt idx="1016">
                  <c:v>24.76</c:v>
                </c:pt>
                <c:pt idx="1017">
                  <c:v>24.610001</c:v>
                </c:pt>
                <c:pt idx="1018">
                  <c:v>25.120000999999998</c:v>
                </c:pt>
                <c:pt idx="1019">
                  <c:v>24.950001</c:v>
                </c:pt>
                <c:pt idx="1020">
                  <c:v>25.110001</c:v>
                </c:pt>
                <c:pt idx="1021">
                  <c:v>25.27</c:v>
                </c:pt>
                <c:pt idx="1022">
                  <c:v>25.790001</c:v>
                </c:pt>
                <c:pt idx="1023">
                  <c:v>25.870000999999998</c:v>
                </c:pt>
                <c:pt idx="1024">
                  <c:v>26.43</c:v>
                </c:pt>
                <c:pt idx="1025">
                  <c:v>26.440000999999999</c:v>
                </c:pt>
                <c:pt idx="1026">
                  <c:v>26.450001</c:v>
                </c:pt>
                <c:pt idx="1027">
                  <c:v>26.709999</c:v>
                </c:pt>
                <c:pt idx="1028">
                  <c:v>27.200001</c:v>
                </c:pt>
                <c:pt idx="1029">
                  <c:v>27.360001</c:v>
                </c:pt>
                <c:pt idx="1030">
                  <c:v>27.280000999999999</c:v>
                </c:pt>
                <c:pt idx="1031">
                  <c:v>27.59</c:v>
                </c:pt>
                <c:pt idx="1032">
                  <c:v>27.450001</c:v>
                </c:pt>
                <c:pt idx="1033">
                  <c:v>27.290001</c:v>
                </c:pt>
                <c:pt idx="1034">
                  <c:v>26.940000999999999</c:v>
                </c:pt>
                <c:pt idx="1035">
                  <c:v>25.719999000000001</c:v>
                </c:pt>
                <c:pt idx="1036">
                  <c:v>26.299999</c:v>
                </c:pt>
                <c:pt idx="1037">
                  <c:v>26.1</c:v>
                </c:pt>
                <c:pt idx="1038">
                  <c:v>26.629999000000002</c:v>
                </c:pt>
                <c:pt idx="1039">
                  <c:v>26.67</c:v>
                </c:pt>
                <c:pt idx="1040">
                  <c:v>27.08</c:v>
                </c:pt>
                <c:pt idx="1041">
                  <c:v>27.290001</c:v>
                </c:pt>
                <c:pt idx="1042">
                  <c:v>26.92</c:v>
                </c:pt>
                <c:pt idx="1043">
                  <c:v>26.639999</c:v>
                </c:pt>
                <c:pt idx="1044">
                  <c:v>26.969999000000001</c:v>
                </c:pt>
                <c:pt idx="1045">
                  <c:v>27.059999000000001</c:v>
                </c:pt>
                <c:pt idx="1046">
                  <c:v>27.139999</c:v>
                </c:pt>
                <c:pt idx="1047">
                  <c:v>26.860001</c:v>
                </c:pt>
                <c:pt idx="1048">
                  <c:v>27.73</c:v>
                </c:pt>
                <c:pt idx="1049">
                  <c:v>27.469999000000001</c:v>
                </c:pt>
                <c:pt idx="1050">
                  <c:v>27.709999</c:v>
                </c:pt>
                <c:pt idx="1051">
                  <c:v>27.17</c:v>
                </c:pt>
                <c:pt idx="1052">
                  <c:v>26.700001</c:v>
                </c:pt>
                <c:pt idx="1053">
                  <c:v>27.209999</c:v>
                </c:pt>
                <c:pt idx="1054">
                  <c:v>27.27</c:v>
                </c:pt>
                <c:pt idx="1055">
                  <c:v>27.440000999999999</c:v>
                </c:pt>
                <c:pt idx="1056">
                  <c:v>27.6</c:v>
                </c:pt>
                <c:pt idx="1057">
                  <c:v>27.9</c:v>
                </c:pt>
                <c:pt idx="1058">
                  <c:v>28.030000999999999</c:v>
                </c:pt>
                <c:pt idx="1059">
                  <c:v>27.51</c:v>
                </c:pt>
                <c:pt idx="1060">
                  <c:v>27.809999000000001</c:v>
                </c:pt>
                <c:pt idx="1061">
                  <c:v>27.66</c:v>
                </c:pt>
                <c:pt idx="1062">
                  <c:v>28.049999</c:v>
                </c:pt>
                <c:pt idx="1063">
                  <c:v>28.870000999999998</c:v>
                </c:pt>
                <c:pt idx="1064">
                  <c:v>28.68</c:v>
                </c:pt>
                <c:pt idx="1065">
                  <c:v>29.24</c:v>
                </c:pt>
                <c:pt idx="1066">
                  <c:v>29.209999</c:v>
                </c:pt>
                <c:pt idx="1067">
                  <c:v>28.709999</c:v>
                </c:pt>
                <c:pt idx="1068">
                  <c:v>28.84</c:v>
                </c:pt>
                <c:pt idx="1069">
                  <c:v>28.280000999999999</c:v>
                </c:pt>
                <c:pt idx="1070">
                  <c:v>28.43</c:v>
                </c:pt>
                <c:pt idx="1071">
                  <c:v>28.43</c:v>
                </c:pt>
                <c:pt idx="1072">
                  <c:v>28.129999000000002</c:v>
                </c:pt>
                <c:pt idx="1073">
                  <c:v>28.120000999999998</c:v>
                </c:pt>
                <c:pt idx="1074">
                  <c:v>28.059999000000001</c:v>
                </c:pt>
                <c:pt idx="1075">
                  <c:v>28.280000999999999</c:v>
                </c:pt>
                <c:pt idx="1076">
                  <c:v>28.639999</c:v>
                </c:pt>
                <c:pt idx="1077">
                  <c:v>28.700001</c:v>
                </c:pt>
                <c:pt idx="1078">
                  <c:v>29.26</c:v>
                </c:pt>
                <c:pt idx="1079">
                  <c:v>29.75</c:v>
                </c:pt>
                <c:pt idx="1080">
                  <c:v>29.76</c:v>
                </c:pt>
                <c:pt idx="1081">
                  <c:v>30.82</c:v>
                </c:pt>
                <c:pt idx="1082">
                  <c:v>30.75</c:v>
                </c:pt>
                <c:pt idx="1083">
                  <c:v>31.57</c:v>
                </c:pt>
                <c:pt idx="1084">
                  <c:v>31.24</c:v>
                </c:pt>
                <c:pt idx="1085">
                  <c:v>31.870000999999998</c:v>
                </c:pt>
                <c:pt idx="1086">
                  <c:v>32.139999000000003</c:v>
                </c:pt>
                <c:pt idx="1087">
                  <c:v>31.92</c:v>
                </c:pt>
                <c:pt idx="1088">
                  <c:v>32.229999999999997</c:v>
                </c:pt>
                <c:pt idx="1089">
                  <c:v>32.049999</c:v>
                </c:pt>
                <c:pt idx="1090">
                  <c:v>32.009998000000003</c:v>
                </c:pt>
                <c:pt idx="1091">
                  <c:v>32.909999999999997</c:v>
                </c:pt>
                <c:pt idx="1092">
                  <c:v>32.580002</c:v>
                </c:pt>
                <c:pt idx="1093">
                  <c:v>32.619999</c:v>
                </c:pt>
                <c:pt idx="1094">
                  <c:v>32.830002</c:v>
                </c:pt>
                <c:pt idx="1095">
                  <c:v>32.860000999999997</c:v>
                </c:pt>
                <c:pt idx="1096">
                  <c:v>32.909999999999997</c:v>
                </c:pt>
                <c:pt idx="1097">
                  <c:v>33.619999</c:v>
                </c:pt>
                <c:pt idx="1098">
                  <c:v>33.639999000000003</c:v>
                </c:pt>
                <c:pt idx="1099">
                  <c:v>33.869999</c:v>
                </c:pt>
                <c:pt idx="1100">
                  <c:v>33.860000999999997</c:v>
                </c:pt>
                <c:pt idx="1101">
                  <c:v>34.529998999999997</c:v>
                </c:pt>
                <c:pt idx="1102">
                  <c:v>34.43</c:v>
                </c:pt>
                <c:pt idx="1103">
                  <c:v>35.229999999999997</c:v>
                </c:pt>
                <c:pt idx="1104">
                  <c:v>34.560001</c:v>
                </c:pt>
                <c:pt idx="1105">
                  <c:v>34.150002000000001</c:v>
                </c:pt>
                <c:pt idx="1106">
                  <c:v>33.259998000000003</c:v>
                </c:pt>
                <c:pt idx="1107">
                  <c:v>34.330002</c:v>
                </c:pt>
                <c:pt idx="1108">
                  <c:v>33.639999000000003</c:v>
                </c:pt>
                <c:pt idx="1109">
                  <c:v>33.909999999999997</c:v>
                </c:pt>
                <c:pt idx="1110">
                  <c:v>33.669998</c:v>
                </c:pt>
                <c:pt idx="1111">
                  <c:v>33.770000000000003</c:v>
                </c:pt>
                <c:pt idx="1112">
                  <c:v>32.549999</c:v>
                </c:pt>
                <c:pt idx="1113">
                  <c:v>32.459999000000003</c:v>
                </c:pt>
                <c:pt idx="1114">
                  <c:v>33.43</c:v>
                </c:pt>
                <c:pt idx="1115">
                  <c:v>33.040000999999997</c:v>
                </c:pt>
                <c:pt idx="1116">
                  <c:v>32.229999999999997</c:v>
                </c:pt>
                <c:pt idx="1117">
                  <c:v>32.110000999999997</c:v>
                </c:pt>
                <c:pt idx="1118">
                  <c:v>31.32</c:v>
                </c:pt>
                <c:pt idx="1119">
                  <c:v>30.57</c:v>
                </c:pt>
                <c:pt idx="1120">
                  <c:v>28.879999000000002</c:v>
                </c:pt>
                <c:pt idx="1121">
                  <c:v>30</c:v>
                </c:pt>
                <c:pt idx="1122">
                  <c:v>30.02</c:v>
                </c:pt>
                <c:pt idx="1123">
                  <c:v>30.940000999999999</c:v>
                </c:pt>
                <c:pt idx="1124">
                  <c:v>31.049999</c:v>
                </c:pt>
                <c:pt idx="1125">
                  <c:v>32.840000000000003</c:v>
                </c:pt>
                <c:pt idx="1126">
                  <c:v>34.590000000000003</c:v>
                </c:pt>
                <c:pt idx="1127">
                  <c:v>34.200001</c:v>
                </c:pt>
                <c:pt idx="1128">
                  <c:v>33.25</c:v>
                </c:pt>
                <c:pt idx="1129">
                  <c:v>33.869999</c:v>
                </c:pt>
                <c:pt idx="1130">
                  <c:v>34.049999</c:v>
                </c:pt>
                <c:pt idx="1131">
                  <c:v>34.529998999999997</c:v>
                </c:pt>
                <c:pt idx="1132">
                  <c:v>34.130001</c:v>
                </c:pt>
                <c:pt idx="1133">
                  <c:v>34.130001</c:v>
                </c:pt>
                <c:pt idx="1134">
                  <c:v>34.479999999999997</c:v>
                </c:pt>
                <c:pt idx="1135">
                  <c:v>35.310001</c:v>
                </c:pt>
                <c:pt idx="1136">
                  <c:v>36.43</c:v>
                </c:pt>
                <c:pt idx="1137">
                  <c:v>36.75</c:v>
                </c:pt>
                <c:pt idx="1138">
                  <c:v>37.939999</c:v>
                </c:pt>
                <c:pt idx="1139">
                  <c:v>38.240001999999997</c:v>
                </c:pt>
                <c:pt idx="1140">
                  <c:v>39.119999</c:v>
                </c:pt>
                <c:pt idx="1141">
                  <c:v>39.369999</c:v>
                </c:pt>
                <c:pt idx="1142">
                  <c:v>39.369999</c:v>
                </c:pt>
                <c:pt idx="1143">
                  <c:v>39.459999000000003</c:v>
                </c:pt>
                <c:pt idx="1144">
                  <c:v>38.950001</c:v>
                </c:pt>
                <c:pt idx="1145">
                  <c:v>39.07</c:v>
                </c:pt>
                <c:pt idx="1146">
                  <c:v>39.669998</c:v>
                </c:pt>
                <c:pt idx="1147">
                  <c:v>39.270000000000003</c:v>
                </c:pt>
                <c:pt idx="1148">
                  <c:v>38.869999</c:v>
                </c:pt>
                <c:pt idx="1149">
                  <c:v>38.020000000000003</c:v>
                </c:pt>
                <c:pt idx="1150">
                  <c:v>38.509998000000003</c:v>
                </c:pt>
                <c:pt idx="1151">
                  <c:v>38.509998000000003</c:v>
                </c:pt>
                <c:pt idx="1152">
                  <c:v>39.279998999999997</c:v>
                </c:pt>
                <c:pt idx="1153">
                  <c:v>41.82</c:v>
                </c:pt>
                <c:pt idx="1154">
                  <c:v>40.5</c:v>
                </c:pt>
                <c:pt idx="1155">
                  <c:v>40.459999000000003</c:v>
                </c:pt>
                <c:pt idx="1156">
                  <c:v>41.049999</c:v>
                </c:pt>
                <c:pt idx="1157">
                  <c:v>41.389999000000003</c:v>
                </c:pt>
                <c:pt idx="1158">
                  <c:v>41.119999</c:v>
                </c:pt>
                <c:pt idx="1159">
                  <c:v>42.130001</c:v>
                </c:pt>
                <c:pt idx="1160">
                  <c:v>40.729999999999997</c:v>
                </c:pt>
                <c:pt idx="1161">
                  <c:v>41.48</c:v>
                </c:pt>
                <c:pt idx="1162">
                  <c:v>41.919998</c:v>
                </c:pt>
                <c:pt idx="1163">
                  <c:v>41.41</c:v>
                </c:pt>
                <c:pt idx="1164">
                  <c:v>41.580002</c:v>
                </c:pt>
                <c:pt idx="1165">
                  <c:v>39.580002</c:v>
                </c:pt>
                <c:pt idx="1166">
                  <c:v>40.119999</c:v>
                </c:pt>
                <c:pt idx="1167">
                  <c:v>40.619999</c:v>
                </c:pt>
                <c:pt idx="1168">
                  <c:v>40.259998000000003</c:v>
                </c:pt>
                <c:pt idx="1169">
                  <c:v>41.259998000000003</c:v>
                </c:pt>
                <c:pt idx="1170">
                  <c:v>40.98</c:v>
                </c:pt>
                <c:pt idx="1171">
                  <c:v>41.66</c:v>
                </c:pt>
                <c:pt idx="1172">
                  <c:v>41.91</c:v>
                </c:pt>
                <c:pt idx="1173">
                  <c:v>41.919998</c:v>
                </c:pt>
                <c:pt idx="1174">
                  <c:v>42.169998</c:v>
                </c:pt>
                <c:pt idx="1175">
                  <c:v>42.32</c:v>
                </c:pt>
                <c:pt idx="1176">
                  <c:v>42.689999</c:v>
                </c:pt>
                <c:pt idx="1177">
                  <c:v>41.639999000000003</c:v>
                </c:pt>
                <c:pt idx="1178">
                  <c:v>40.459999000000003</c:v>
                </c:pt>
                <c:pt idx="1179">
                  <c:v>40.799999</c:v>
                </c:pt>
                <c:pt idx="1180">
                  <c:v>41.880001</c:v>
                </c:pt>
                <c:pt idx="1181">
                  <c:v>40.790000999999997</c:v>
                </c:pt>
                <c:pt idx="1182">
                  <c:v>40.25</c:v>
                </c:pt>
                <c:pt idx="1183">
                  <c:v>40.479999999999997</c:v>
                </c:pt>
                <c:pt idx="1184">
                  <c:v>39.439999</c:v>
                </c:pt>
                <c:pt idx="1185">
                  <c:v>38.900002000000001</c:v>
                </c:pt>
                <c:pt idx="1186">
                  <c:v>39.479999999999997</c:v>
                </c:pt>
                <c:pt idx="1187">
                  <c:v>40.790000999999997</c:v>
                </c:pt>
                <c:pt idx="1188">
                  <c:v>41.830002</c:v>
                </c:pt>
                <c:pt idx="1189">
                  <c:v>45.349997999999999</c:v>
                </c:pt>
                <c:pt idx="1190">
                  <c:v>45.779998999999997</c:v>
                </c:pt>
                <c:pt idx="1191">
                  <c:v>46.400002000000001</c:v>
                </c:pt>
                <c:pt idx="1192">
                  <c:v>45.880001</c:v>
                </c:pt>
                <c:pt idx="1193">
                  <c:v>45.799999</c:v>
                </c:pt>
                <c:pt idx="1194">
                  <c:v>46.990001999999997</c:v>
                </c:pt>
                <c:pt idx="1195">
                  <c:v>45.18</c:v>
                </c:pt>
                <c:pt idx="1196">
                  <c:v>44.529998999999997</c:v>
                </c:pt>
                <c:pt idx="1197">
                  <c:v>43.25</c:v>
                </c:pt>
                <c:pt idx="1198">
                  <c:v>44.639999000000003</c:v>
                </c:pt>
                <c:pt idx="1199">
                  <c:v>44.470001000000003</c:v>
                </c:pt>
                <c:pt idx="1200">
                  <c:v>44.139999000000003</c:v>
                </c:pt>
                <c:pt idx="1201">
                  <c:v>43.259998000000003</c:v>
                </c:pt>
                <c:pt idx="1202">
                  <c:v>43.779998999999997</c:v>
                </c:pt>
                <c:pt idx="1203">
                  <c:v>43.5</c:v>
                </c:pt>
                <c:pt idx="1204">
                  <c:v>43.5</c:v>
                </c:pt>
                <c:pt idx="1205">
                  <c:v>43.299999</c:v>
                </c:pt>
                <c:pt idx="1206">
                  <c:v>42.59</c:v>
                </c:pt>
                <c:pt idx="1207">
                  <c:v>43.549999</c:v>
                </c:pt>
                <c:pt idx="1208">
                  <c:v>43.759998000000003</c:v>
                </c:pt>
                <c:pt idx="1209">
                  <c:v>44.779998999999997</c:v>
                </c:pt>
                <c:pt idx="1210">
                  <c:v>44.689999</c:v>
                </c:pt>
                <c:pt idx="1211">
                  <c:v>45.349997999999999</c:v>
                </c:pt>
                <c:pt idx="1212">
                  <c:v>44.119999</c:v>
                </c:pt>
                <c:pt idx="1213">
                  <c:v>44.080002</c:v>
                </c:pt>
                <c:pt idx="1214">
                  <c:v>43.240001999999997</c:v>
                </c:pt>
                <c:pt idx="1215">
                  <c:v>44.220001000000003</c:v>
                </c:pt>
                <c:pt idx="1216">
                  <c:v>43.959999000000003</c:v>
                </c:pt>
                <c:pt idx="1217">
                  <c:v>44.009998000000003</c:v>
                </c:pt>
                <c:pt idx="1218">
                  <c:v>44.099997999999999</c:v>
                </c:pt>
                <c:pt idx="1219">
                  <c:v>43.299999</c:v>
                </c:pt>
                <c:pt idx="1220">
                  <c:v>43.400002000000001</c:v>
                </c:pt>
                <c:pt idx="1221">
                  <c:v>42.939999</c:v>
                </c:pt>
                <c:pt idx="1222">
                  <c:v>43.84</c:v>
                </c:pt>
                <c:pt idx="1223">
                  <c:v>44.970001000000003</c:v>
                </c:pt>
                <c:pt idx="1224">
                  <c:v>44.509998000000003</c:v>
                </c:pt>
                <c:pt idx="1225">
                  <c:v>45.5</c:v>
                </c:pt>
                <c:pt idx="1226">
                  <c:v>46.209999000000003</c:v>
                </c:pt>
                <c:pt idx="1227">
                  <c:v>45.740001999999997</c:v>
                </c:pt>
                <c:pt idx="1228">
                  <c:v>46.349997999999999</c:v>
                </c:pt>
                <c:pt idx="1229">
                  <c:v>46.360000999999997</c:v>
                </c:pt>
                <c:pt idx="1230">
                  <c:v>45.439999</c:v>
                </c:pt>
                <c:pt idx="1231">
                  <c:v>44.919998</c:v>
                </c:pt>
                <c:pt idx="1232">
                  <c:v>43.720001000000003</c:v>
                </c:pt>
                <c:pt idx="1233">
                  <c:v>43.18</c:v>
                </c:pt>
                <c:pt idx="1234">
                  <c:v>44.240001999999997</c:v>
                </c:pt>
                <c:pt idx="1235">
                  <c:v>44.580002</c:v>
                </c:pt>
                <c:pt idx="1236">
                  <c:v>44.299999</c:v>
                </c:pt>
                <c:pt idx="1237">
                  <c:v>43.450001</c:v>
                </c:pt>
                <c:pt idx="1238">
                  <c:v>42.860000999999997</c:v>
                </c:pt>
                <c:pt idx="1239">
                  <c:v>41.09</c:v>
                </c:pt>
                <c:pt idx="1240">
                  <c:v>41.34</c:v>
                </c:pt>
                <c:pt idx="1241">
                  <c:v>42.849997999999999</c:v>
                </c:pt>
                <c:pt idx="1242">
                  <c:v>42.82</c:v>
                </c:pt>
                <c:pt idx="1243">
                  <c:v>42.82</c:v>
                </c:pt>
                <c:pt idx="1244">
                  <c:v>42.759998000000003</c:v>
                </c:pt>
                <c:pt idx="1245">
                  <c:v>42.5</c:v>
                </c:pt>
                <c:pt idx="1246">
                  <c:v>41.869999</c:v>
                </c:pt>
                <c:pt idx="1247">
                  <c:v>42.25</c:v>
                </c:pt>
                <c:pt idx="1248">
                  <c:v>41.790000999999997</c:v>
                </c:pt>
                <c:pt idx="1249">
                  <c:v>42.57</c:v>
                </c:pt>
                <c:pt idx="1250">
                  <c:v>43.029998999999997</c:v>
                </c:pt>
                <c:pt idx="1251">
                  <c:v>42.849997999999999</c:v>
                </c:pt>
                <c:pt idx="1252">
                  <c:v>43.259998000000003</c:v>
                </c:pt>
                <c:pt idx="1253">
                  <c:v>43.490001999999997</c:v>
                </c:pt>
                <c:pt idx="1254">
                  <c:v>42.290000999999997</c:v>
                </c:pt>
                <c:pt idx="1255">
                  <c:v>41.889999000000003</c:v>
                </c:pt>
                <c:pt idx="1256">
                  <c:v>40.950001</c:v>
                </c:pt>
                <c:pt idx="1257">
                  <c:v>40.560001</c:v>
                </c:pt>
                <c:pt idx="1258">
                  <c:v>42.599997999999999</c:v>
                </c:pt>
                <c:pt idx="1259">
                  <c:v>41.830002</c:v>
                </c:pt>
                <c:pt idx="1260">
                  <c:v>40.529998999999997</c:v>
                </c:pt>
                <c:pt idx="1261">
                  <c:v>40.880001</c:v>
                </c:pt>
                <c:pt idx="1262">
                  <c:v>42.099997999999999</c:v>
                </c:pt>
                <c:pt idx="1263">
                  <c:v>43.23</c:v>
                </c:pt>
                <c:pt idx="1264">
                  <c:v>43.02</c:v>
                </c:pt>
                <c:pt idx="1265">
                  <c:v>42.25</c:v>
                </c:pt>
                <c:pt idx="1266">
                  <c:v>41.27</c:v>
                </c:pt>
                <c:pt idx="1267">
                  <c:v>42.119999</c:v>
                </c:pt>
                <c:pt idx="1268">
                  <c:v>41.889999000000003</c:v>
                </c:pt>
                <c:pt idx="1269">
                  <c:v>42.139999000000003</c:v>
                </c:pt>
                <c:pt idx="1270">
                  <c:v>40.909999999999997</c:v>
                </c:pt>
                <c:pt idx="1271">
                  <c:v>37.189999</c:v>
                </c:pt>
                <c:pt idx="1272">
                  <c:v>37.229999999999997</c:v>
                </c:pt>
                <c:pt idx="1273">
                  <c:v>36.860000999999997</c:v>
                </c:pt>
                <c:pt idx="1274">
                  <c:v>36</c:v>
                </c:pt>
                <c:pt idx="1275">
                  <c:v>36.990001999999997</c:v>
                </c:pt>
                <c:pt idx="1276">
                  <c:v>36.810001</c:v>
                </c:pt>
                <c:pt idx="1277">
                  <c:v>37.049999</c:v>
                </c:pt>
                <c:pt idx="1278">
                  <c:v>37.849997999999999</c:v>
                </c:pt>
                <c:pt idx="1279">
                  <c:v>37.82</c:v>
                </c:pt>
                <c:pt idx="1280">
                  <c:v>37.720001000000003</c:v>
                </c:pt>
                <c:pt idx="1281">
                  <c:v>37.32</c:v>
                </c:pt>
                <c:pt idx="1282">
                  <c:v>37.169998</c:v>
                </c:pt>
                <c:pt idx="1283">
                  <c:v>36.110000999999997</c:v>
                </c:pt>
                <c:pt idx="1284">
                  <c:v>34.590000000000003</c:v>
                </c:pt>
                <c:pt idx="1285">
                  <c:v>34.450001</c:v>
                </c:pt>
                <c:pt idx="1286">
                  <c:v>34.700001</c:v>
                </c:pt>
                <c:pt idx="1287">
                  <c:v>35</c:v>
                </c:pt>
                <c:pt idx="1288">
                  <c:v>34.189999</c:v>
                </c:pt>
                <c:pt idx="1289">
                  <c:v>33.909999999999997</c:v>
                </c:pt>
                <c:pt idx="1290">
                  <c:v>33.840000000000003</c:v>
                </c:pt>
                <c:pt idx="1291">
                  <c:v>33.860000999999997</c:v>
                </c:pt>
                <c:pt idx="1292">
                  <c:v>34.220001000000003</c:v>
                </c:pt>
                <c:pt idx="1293">
                  <c:v>34.790000999999997</c:v>
                </c:pt>
                <c:pt idx="1294">
                  <c:v>34.580002</c:v>
                </c:pt>
                <c:pt idx="1295">
                  <c:v>34.349997999999999</c:v>
                </c:pt>
                <c:pt idx="1296">
                  <c:v>34.490001999999997</c:v>
                </c:pt>
                <c:pt idx="1297">
                  <c:v>34.32</c:v>
                </c:pt>
                <c:pt idx="1298">
                  <c:v>33.18</c:v>
                </c:pt>
                <c:pt idx="1299">
                  <c:v>33.090000000000003</c:v>
                </c:pt>
                <c:pt idx="1300">
                  <c:v>32.619999</c:v>
                </c:pt>
                <c:pt idx="1301">
                  <c:v>32.509998000000003</c:v>
                </c:pt>
                <c:pt idx="1302">
                  <c:v>33.029998999999997</c:v>
                </c:pt>
                <c:pt idx="1303">
                  <c:v>33.409999999999997</c:v>
                </c:pt>
                <c:pt idx="1304">
                  <c:v>32.360000999999997</c:v>
                </c:pt>
                <c:pt idx="1305">
                  <c:v>32.520000000000003</c:v>
                </c:pt>
                <c:pt idx="1306">
                  <c:v>33.830002</c:v>
                </c:pt>
                <c:pt idx="1307">
                  <c:v>33.93</c:v>
                </c:pt>
                <c:pt idx="1308">
                  <c:v>33.860000999999997</c:v>
                </c:pt>
                <c:pt idx="1309">
                  <c:v>33.919998</c:v>
                </c:pt>
                <c:pt idx="1310">
                  <c:v>34.57</c:v>
                </c:pt>
                <c:pt idx="1311">
                  <c:v>34.759998000000003</c:v>
                </c:pt>
                <c:pt idx="1312">
                  <c:v>34.310001</c:v>
                </c:pt>
                <c:pt idx="1313">
                  <c:v>34.709999000000003</c:v>
                </c:pt>
                <c:pt idx="1314">
                  <c:v>35.119999</c:v>
                </c:pt>
                <c:pt idx="1315">
                  <c:v>36.479999999999997</c:v>
                </c:pt>
                <c:pt idx="1316">
                  <c:v>35</c:v>
                </c:pt>
                <c:pt idx="1317">
                  <c:v>35.090000000000003</c:v>
                </c:pt>
                <c:pt idx="1318">
                  <c:v>36.060001</c:v>
                </c:pt>
                <c:pt idx="1319">
                  <c:v>35.520000000000003</c:v>
                </c:pt>
                <c:pt idx="1320">
                  <c:v>36.310001</c:v>
                </c:pt>
                <c:pt idx="1321">
                  <c:v>36.200001</c:v>
                </c:pt>
                <c:pt idx="1322">
                  <c:v>37.529998999999997</c:v>
                </c:pt>
                <c:pt idx="1323">
                  <c:v>37.93</c:v>
                </c:pt>
                <c:pt idx="1324">
                  <c:v>37.889999000000003</c:v>
                </c:pt>
                <c:pt idx="1325">
                  <c:v>37.810001</c:v>
                </c:pt>
                <c:pt idx="1326">
                  <c:v>37.580002</c:v>
                </c:pt>
                <c:pt idx="1327">
                  <c:v>37.790000999999997</c:v>
                </c:pt>
                <c:pt idx="1328">
                  <c:v>38.360000999999997</c:v>
                </c:pt>
                <c:pt idx="1329">
                  <c:v>38.68</c:v>
                </c:pt>
                <c:pt idx="1330">
                  <c:v>38.970001000000003</c:v>
                </c:pt>
                <c:pt idx="1331">
                  <c:v>39.360000999999997</c:v>
                </c:pt>
                <c:pt idx="1332">
                  <c:v>40.450001</c:v>
                </c:pt>
                <c:pt idx="1333">
                  <c:v>40.189999</c:v>
                </c:pt>
                <c:pt idx="1334">
                  <c:v>40.450001</c:v>
                </c:pt>
                <c:pt idx="1335">
                  <c:v>39.060001</c:v>
                </c:pt>
                <c:pt idx="1336">
                  <c:v>37.909999999999997</c:v>
                </c:pt>
                <c:pt idx="1337">
                  <c:v>37.209999000000003</c:v>
                </c:pt>
                <c:pt idx="1338">
                  <c:v>36.520000000000003</c:v>
                </c:pt>
                <c:pt idx="1339">
                  <c:v>37.389999000000003</c:v>
                </c:pt>
                <c:pt idx="1340">
                  <c:v>37.310001</c:v>
                </c:pt>
                <c:pt idx="1341">
                  <c:v>37.099997999999999</c:v>
                </c:pt>
                <c:pt idx="1342">
                  <c:v>36.700001</c:v>
                </c:pt>
                <c:pt idx="1343">
                  <c:v>36.360000999999997</c:v>
                </c:pt>
                <c:pt idx="1344">
                  <c:v>37.720001000000003</c:v>
                </c:pt>
                <c:pt idx="1345">
                  <c:v>37.43</c:v>
                </c:pt>
                <c:pt idx="1346">
                  <c:v>37.229999999999997</c:v>
                </c:pt>
                <c:pt idx="1347">
                  <c:v>38.110000999999997</c:v>
                </c:pt>
                <c:pt idx="1348">
                  <c:v>38.299999</c:v>
                </c:pt>
                <c:pt idx="1349">
                  <c:v>38.360000999999997</c:v>
                </c:pt>
                <c:pt idx="1350">
                  <c:v>38.540000999999997</c:v>
                </c:pt>
                <c:pt idx="1351">
                  <c:v>38.869999</c:v>
                </c:pt>
                <c:pt idx="1352">
                  <c:v>38.900002000000001</c:v>
                </c:pt>
                <c:pt idx="1353">
                  <c:v>39.139999000000003</c:v>
                </c:pt>
                <c:pt idx="1354">
                  <c:v>39.490001999999997</c:v>
                </c:pt>
                <c:pt idx="1355">
                  <c:v>39.470001000000003</c:v>
                </c:pt>
                <c:pt idx="1356">
                  <c:v>39.380001</c:v>
                </c:pt>
                <c:pt idx="1357">
                  <c:v>38.240001999999997</c:v>
                </c:pt>
                <c:pt idx="1358">
                  <c:v>38.580002</c:v>
                </c:pt>
                <c:pt idx="1359">
                  <c:v>38.169998</c:v>
                </c:pt>
                <c:pt idx="1360">
                  <c:v>38.090000000000003</c:v>
                </c:pt>
                <c:pt idx="1361">
                  <c:v>37.450001</c:v>
                </c:pt>
                <c:pt idx="1362">
                  <c:v>37.68</c:v>
                </c:pt>
                <c:pt idx="1363">
                  <c:v>38.040000999999997</c:v>
                </c:pt>
                <c:pt idx="1364">
                  <c:v>38.409999999999997</c:v>
                </c:pt>
                <c:pt idx="1365">
                  <c:v>38.380001</c:v>
                </c:pt>
                <c:pt idx="1366">
                  <c:v>39.299999</c:v>
                </c:pt>
                <c:pt idx="1367">
                  <c:v>38</c:v>
                </c:pt>
                <c:pt idx="1368">
                  <c:v>38.709999000000003</c:v>
                </c:pt>
                <c:pt idx="1369">
                  <c:v>38.759998000000003</c:v>
                </c:pt>
                <c:pt idx="1370">
                  <c:v>39.939999</c:v>
                </c:pt>
                <c:pt idx="1371">
                  <c:v>41.220001000000003</c:v>
                </c:pt>
                <c:pt idx="1372">
                  <c:v>40.82</c:v>
                </c:pt>
                <c:pt idx="1373">
                  <c:v>40.840000000000003</c:v>
                </c:pt>
                <c:pt idx="1374">
                  <c:v>41.240001999999997</c:v>
                </c:pt>
                <c:pt idx="1375">
                  <c:v>40.560001</c:v>
                </c:pt>
                <c:pt idx="1376">
                  <c:v>41.41</c:v>
                </c:pt>
                <c:pt idx="1377">
                  <c:v>41.380001</c:v>
                </c:pt>
                <c:pt idx="1378">
                  <c:v>41.040000999999997</c:v>
                </c:pt>
                <c:pt idx="1379">
                  <c:v>44.080002</c:v>
                </c:pt>
                <c:pt idx="1380">
                  <c:v>45.23</c:v>
                </c:pt>
                <c:pt idx="1381">
                  <c:v>45.77</c:v>
                </c:pt>
                <c:pt idx="1382">
                  <c:v>45.470001000000003</c:v>
                </c:pt>
                <c:pt idx="1383">
                  <c:v>45.41</c:v>
                </c:pt>
                <c:pt idx="1384">
                  <c:v>45.82</c:v>
                </c:pt>
                <c:pt idx="1385">
                  <c:v>46.290000999999997</c:v>
                </c:pt>
                <c:pt idx="1386">
                  <c:v>46.740001999999997</c:v>
                </c:pt>
                <c:pt idx="1387">
                  <c:v>46.959999000000003</c:v>
                </c:pt>
                <c:pt idx="1388">
                  <c:v>46.639999000000003</c:v>
                </c:pt>
                <c:pt idx="1389">
                  <c:v>46.669998</c:v>
                </c:pt>
                <c:pt idx="1390">
                  <c:v>46.849997999999999</c:v>
                </c:pt>
                <c:pt idx="1391">
                  <c:v>46.369999</c:v>
                </c:pt>
                <c:pt idx="1392">
                  <c:v>46.459999000000003</c:v>
                </c:pt>
                <c:pt idx="1393">
                  <c:v>46.720001000000003</c:v>
                </c:pt>
                <c:pt idx="1394">
                  <c:v>46.689999</c:v>
                </c:pt>
                <c:pt idx="1395">
                  <c:v>45.889999000000003</c:v>
                </c:pt>
                <c:pt idx="1396">
                  <c:v>45.740001999999997</c:v>
                </c:pt>
                <c:pt idx="1397">
                  <c:v>45.93</c:v>
                </c:pt>
                <c:pt idx="1398">
                  <c:v>46.310001</c:v>
                </c:pt>
                <c:pt idx="1399">
                  <c:v>46.869999</c:v>
                </c:pt>
                <c:pt idx="1400">
                  <c:v>47.32</c:v>
                </c:pt>
                <c:pt idx="1401">
                  <c:v>47.470001000000003</c:v>
                </c:pt>
                <c:pt idx="1402">
                  <c:v>46.23</c:v>
                </c:pt>
                <c:pt idx="1403">
                  <c:v>45.880001</c:v>
                </c:pt>
                <c:pt idx="1404">
                  <c:v>45.82</c:v>
                </c:pt>
                <c:pt idx="1405">
                  <c:v>45.880001</c:v>
                </c:pt>
                <c:pt idx="1406">
                  <c:v>47.040000999999997</c:v>
                </c:pt>
                <c:pt idx="1407">
                  <c:v>47.509998000000003</c:v>
                </c:pt>
                <c:pt idx="1408">
                  <c:v>47.290000999999997</c:v>
                </c:pt>
                <c:pt idx="1409">
                  <c:v>49.41</c:v>
                </c:pt>
                <c:pt idx="1410">
                  <c:v>49.580002</c:v>
                </c:pt>
                <c:pt idx="1411">
                  <c:v>45.040000999999997</c:v>
                </c:pt>
                <c:pt idx="1412">
                  <c:v>44.5</c:v>
                </c:pt>
                <c:pt idx="1413">
                  <c:v>45.25</c:v>
                </c:pt>
                <c:pt idx="1414">
                  <c:v>43.419998</c:v>
                </c:pt>
                <c:pt idx="1415">
                  <c:v>43.77</c:v>
                </c:pt>
                <c:pt idx="1416">
                  <c:v>44.220001000000003</c:v>
                </c:pt>
                <c:pt idx="1417">
                  <c:v>44.799999</c:v>
                </c:pt>
                <c:pt idx="1418">
                  <c:v>43.509998000000003</c:v>
                </c:pt>
                <c:pt idx="1419">
                  <c:v>42.740001999999997</c:v>
                </c:pt>
                <c:pt idx="1420">
                  <c:v>43.369999</c:v>
                </c:pt>
                <c:pt idx="1421">
                  <c:v>43.540000999999997</c:v>
                </c:pt>
                <c:pt idx="1422">
                  <c:v>43.439999</c:v>
                </c:pt>
                <c:pt idx="1423">
                  <c:v>43.900002000000001</c:v>
                </c:pt>
                <c:pt idx="1424">
                  <c:v>43.82</c:v>
                </c:pt>
                <c:pt idx="1425">
                  <c:v>44.34</c:v>
                </c:pt>
                <c:pt idx="1426">
                  <c:v>43.349997999999999</c:v>
                </c:pt>
                <c:pt idx="1427">
                  <c:v>43.060001</c:v>
                </c:pt>
                <c:pt idx="1428">
                  <c:v>41.959999000000003</c:v>
                </c:pt>
                <c:pt idx="1429">
                  <c:v>42.459999000000003</c:v>
                </c:pt>
                <c:pt idx="1430">
                  <c:v>42.849997999999999</c:v>
                </c:pt>
                <c:pt idx="1431">
                  <c:v>41.950001</c:v>
                </c:pt>
                <c:pt idx="1432">
                  <c:v>42.209999000000003</c:v>
                </c:pt>
                <c:pt idx="1433">
                  <c:v>42.040000999999997</c:v>
                </c:pt>
                <c:pt idx="1434">
                  <c:v>42.68</c:v>
                </c:pt>
                <c:pt idx="1435">
                  <c:v>40.400002000000001</c:v>
                </c:pt>
                <c:pt idx="1436">
                  <c:v>40.470001000000003</c:v>
                </c:pt>
                <c:pt idx="1437">
                  <c:v>39.770000000000003</c:v>
                </c:pt>
                <c:pt idx="1438">
                  <c:v>39.599997999999999</c:v>
                </c:pt>
                <c:pt idx="1439">
                  <c:v>39.299999</c:v>
                </c:pt>
                <c:pt idx="1440">
                  <c:v>39.5</c:v>
                </c:pt>
                <c:pt idx="1441">
                  <c:v>39</c:v>
                </c:pt>
                <c:pt idx="1442">
                  <c:v>38.200001</c:v>
                </c:pt>
                <c:pt idx="1443">
                  <c:v>38.369999</c:v>
                </c:pt>
                <c:pt idx="1444">
                  <c:v>37.290000999999997</c:v>
                </c:pt>
                <c:pt idx="1445">
                  <c:v>36.189999</c:v>
                </c:pt>
                <c:pt idx="1446">
                  <c:v>37.619999</c:v>
                </c:pt>
                <c:pt idx="1447">
                  <c:v>38.310001</c:v>
                </c:pt>
                <c:pt idx="1448">
                  <c:v>36.470001000000003</c:v>
                </c:pt>
                <c:pt idx="1449">
                  <c:v>36.840000000000003</c:v>
                </c:pt>
                <c:pt idx="1450">
                  <c:v>37.549999</c:v>
                </c:pt>
                <c:pt idx="1451">
                  <c:v>35.689999</c:v>
                </c:pt>
                <c:pt idx="1452">
                  <c:v>34.720001000000003</c:v>
                </c:pt>
                <c:pt idx="1453">
                  <c:v>35.25</c:v>
                </c:pt>
                <c:pt idx="1454">
                  <c:v>35.540000999999997</c:v>
                </c:pt>
                <c:pt idx="1455">
                  <c:v>35.340000000000003</c:v>
                </c:pt>
                <c:pt idx="1456">
                  <c:v>36.240001999999997</c:v>
                </c:pt>
                <c:pt idx="1457">
                  <c:v>37.080002</c:v>
                </c:pt>
                <c:pt idx="1458">
                  <c:v>38.509998000000003</c:v>
                </c:pt>
                <c:pt idx="1459">
                  <c:v>39</c:v>
                </c:pt>
                <c:pt idx="1460">
                  <c:v>39.310001</c:v>
                </c:pt>
                <c:pt idx="1461">
                  <c:v>40.82</c:v>
                </c:pt>
                <c:pt idx="1462">
                  <c:v>41.080002</c:v>
                </c:pt>
                <c:pt idx="1463">
                  <c:v>41.360000999999997</c:v>
                </c:pt>
                <c:pt idx="1464">
                  <c:v>42.59</c:v>
                </c:pt>
                <c:pt idx="1465">
                  <c:v>42.169998</c:v>
                </c:pt>
                <c:pt idx="1466">
                  <c:v>41.950001</c:v>
                </c:pt>
                <c:pt idx="1467">
                  <c:v>42.5</c:v>
                </c:pt>
                <c:pt idx="1468">
                  <c:v>41.939999</c:v>
                </c:pt>
                <c:pt idx="1469">
                  <c:v>42.029998999999997</c:v>
                </c:pt>
                <c:pt idx="1470">
                  <c:v>41.5</c:v>
                </c:pt>
                <c:pt idx="1471">
                  <c:v>41.48</c:v>
                </c:pt>
                <c:pt idx="1472">
                  <c:v>41.59</c:v>
                </c:pt>
                <c:pt idx="1473">
                  <c:v>42.32</c:v>
                </c:pt>
                <c:pt idx="1474">
                  <c:v>42.259998000000003</c:v>
                </c:pt>
                <c:pt idx="1475">
                  <c:v>43.330002</c:v>
                </c:pt>
                <c:pt idx="1476">
                  <c:v>43.82</c:v>
                </c:pt>
                <c:pt idx="1477">
                  <c:v>43.619999</c:v>
                </c:pt>
                <c:pt idx="1478">
                  <c:v>44.150002000000001</c:v>
                </c:pt>
                <c:pt idx="1479">
                  <c:v>43.599997999999999</c:v>
                </c:pt>
                <c:pt idx="1480">
                  <c:v>44.5</c:v>
                </c:pt>
                <c:pt idx="1481">
                  <c:v>44.990001999999997</c:v>
                </c:pt>
                <c:pt idx="1482">
                  <c:v>44.610000999999997</c:v>
                </c:pt>
                <c:pt idx="1483">
                  <c:v>44.43</c:v>
                </c:pt>
                <c:pt idx="1484">
                  <c:v>44.060001</c:v>
                </c:pt>
                <c:pt idx="1485">
                  <c:v>43.810001</c:v>
                </c:pt>
                <c:pt idx="1486">
                  <c:v>44.639999000000003</c:v>
                </c:pt>
                <c:pt idx="1487">
                  <c:v>44.98</c:v>
                </c:pt>
                <c:pt idx="1488">
                  <c:v>44.799999</c:v>
                </c:pt>
                <c:pt idx="1489">
                  <c:v>44.560001</c:v>
                </c:pt>
                <c:pt idx="1490">
                  <c:v>44.110000999999997</c:v>
                </c:pt>
                <c:pt idx="1491">
                  <c:v>43.630001</c:v>
                </c:pt>
                <c:pt idx="1492">
                  <c:v>43.669998</c:v>
                </c:pt>
                <c:pt idx="1493">
                  <c:v>43.650002000000001</c:v>
                </c:pt>
                <c:pt idx="1494">
                  <c:v>44.5</c:v>
                </c:pt>
                <c:pt idx="1495">
                  <c:v>44.369999</c:v>
                </c:pt>
                <c:pt idx="1496">
                  <c:v>44.650002000000001</c:v>
                </c:pt>
                <c:pt idx="1497">
                  <c:v>45.84</c:v>
                </c:pt>
                <c:pt idx="1498">
                  <c:v>46.709999000000003</c:v>
                </c:pt>
                <c:pt idx="1499">
                  <c:v>47.040000999999997</c:v>
                </c:pt>
                <c:pt idx="1500">
                  <c:v>47.099997999999999</c:v>
                </c:pt>
                <c:pt idx="1501">
                  <c:v>47.130001</c:v>
                </c:pt>
                <c:pt idx="1502">
                  <c:v>47.049999</c:v>
                </c:pt>
                <c:pt idx="1503">
                  <c:v>47.73</c:v>
                </c:pt>
                <c:pt idx="1504">
                  <c:v>47.25</c:v>
                </c:pt>
                <c:pt idx="1505">
                  <c:v>46.849997999999999</c:v>
                </c:pt>
                <c:pt idx="1506">
                  <c:v>46.18</c:v>
                </c:pt>
                <c:pt idx="1507">
                  <c:v>45.57</c:v>
                </c:pt>
                <c:pt idx="1508">
                  <c:v>44.060001</c:v>
                </c:pt>
                <c:pt idx="1509">
                  <c:v>44.610000999999997</c:v>
                </c:pt>
                <c:pt idx="1510">
                  <c:v>44.009998000000003</c:v>
                </c:pt>
                <c:pt idx="1511">
                  <c:v>43.139999000000003</c:v>
                </c:pt>
                <c:pt idx="1512">
                  <c:v>41.66</c:v>
                </c:pt>
                <c:pt idx="1513">
                  <c:v>41.529998999999997</c:v>
                </c:pt>
                <c:pt idx="1514">
                  <c:v>41.73</c:v>
                </c:pt>
                <c:pt idx="1515">
                  <c:v>42.189999</c:v>
                </c:pt>
                <c:pt idx="1516">
                  <c:v>42.849997999999999</c:v>
                </c:pt>
                <c:pt idx="1517">
                  <c:v>42.110000999999997</c:v>
                </c:pt>
                <c:pt idx="1518">
                  <c:v>41.220001000000003</c:v>
                </c:pt>
                <c:pt idx="1519">
                  <c:v>41.560001</c:v>
                </c:pt>
                <c:pt idx="1520">
                  <c:v>42.23</c:v>
                </c:pt>
                <c:pt idx="1521">
                  <c:v>42.200001</c:v>
                </c:pt>
                <c:pt idx="1522">
                  <c:v>42.900002000000001</c:v>
                </c:pt>
                <c:pt idx="1523">
                  <c:v>42.169998</c:v>
                </c:pt>
                <c:pt idx="1524">
                  <c:v>42.189999</c:v>
                </c:pt>
                <c:pt idx="1525">
                  <c:v>42.209999000000003</c:v>
                </c:pt>
                <c:pt idx="1526">
                  <c:v>42.799999</c:v>
                </c:pt>
                <c:pt idx="1527">
                  <c:v>42.529998999999997</c:v>
                </c:pt>
                <c:pt idx="1528">
                  <c:v>41.790000999999997</c:v>
                </c:pt>
                <c:pt idx="1529">
                  <c:v>42.330002</c:v>
                </c:pt>
                <c:pt idx="1530">
                  <c:v>42.48</c:v>
                </c:pt>
              </c:numCache>
            </c:numRef>
          </c:val>
          <c:smooth val="0"/>
          <c:extLst xmlns:c16r2="http://schemas.microsoft.com/office/drawing/2015/06/chart">
            <c:ext xmlns:c16="http://schemas.microsoft.com/office/drawing/2014/chart" uri="{C3380CC4-5D6E-409C-BE32-E72D297353CC}">
              <c16:uniqueId val="{00000001-155D-4A51-AA16-FA9E41CB28D0}"/>
            </c:ext>
          </c:extLst>
        </c:ser>
        <c:ser>
          <c:idx val="2"/>
          <c:order val="2"/>
          <c:tx>
            <c:strRef>
              <c:f>Sheet1!$D$1</c:f>
              <c:strCache>
                <c:ptCount val="1"/>
                <c:pt idx="0">
                  <c:v>American Airlines</c:v>
                </c:pt>
              </c:strCache>
            </c:strRef>
          </c:tx>
          <c:spPr>
            <a:ln w="28575" cap="rnd">
              <a:solidFill>
                <a:srgbClr val="92D050"/>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Sheet1!$D$2:$D$1532</c:f>
              <c:numCache>
                <c:formatCode>General</c:formatCode>
                <c:ptCount val="1531"/>
                <c:pt idx="0">
                  <c:v>7.39</c:v>
                </c:pt>
                <c:pt idx="1">
                  <c:v>6.86</c:v>
                </c:pt>
                <c:pt idx="2">
                  <c:v>6.93</c:v>
                </c:pt>
                <c:pt idx="3">
                  <c:v>6.39</c:v>
                </c:pt>
                <c:pt idx="4">
                  <c:v>6.38</c:v>
                </c:pt>
                <c:pt idx="5">
                  <c:v>6.95</c:v>
                </c:pt>
                <c:pt idx="6">
                  <c:v>6.83</c:v>
                </c:pt>
                <c:pt idx="7">
                  <c:v>7.3</c:v>
                </c:pt>
                <c:pt idx="8">
                  <c:v>7.24</c:v>
                </c:pt>
                <c:pt idx="9">
                  <c:v>7.09</c:v>
                </c:pt>
                <c:pt idx="10">
                  <c:v>7.18</c:v>
                </c:pt>
                <c:pt idx="11">
                  <c:v>7</c:v>
                </c:pt>
                <c:pt idx="12">
                  <c:v>7.4</c:v>
                </c:pt>
                <c:pt idx="13">
                  <c:v>6.84</c:v>
                </c:pt>
                <c:pt idx="14">
                  <c:v>7.21</c:v>
                </c:pt>
                <c:pt idx="15">
                  <c:v>7.04</c:v>
                </c:pt>
                <c:pt idx="16">
                  <c:v>7.81</c:v>
                </c:pt>
                <c:pt idx="17">
                  <c:v>8.4499999999999993</c:v>
                </c:pt>
                <c:pt idx="18">
                  <c:v>8.74</c:v>
                </c:pt>
                <c:pt idx="19">
                  <c:v>8.83</c:v>
                </c:pt>
                <c:pt idx="20">
                  <c:v>8.64</c:v>
                </c:pt>
                <c:pt idx="21">
                  <c:v>9.44</c:v>
                </c:pt>
                <c:pt idx="22">
                  <c:v>9.2100000000000009</c:v>
                </c:pt>
                <c:pt idx="23">
                  <c:v>8.59</c:v>
                </c:pt>
                <c:pt idx="24">
                  <c:v>8.35</c:v>
                </c:pt>
                <c:pt idx="25">
                  <c:v>8.58</c:v>
                </c:pt>
                <c:pt idx="26">
                  <c:v>8.5299999999999994</c:v>
                </c:pt>
                <c:pt idx="27">
                  <c:v>9.16</c:v>
                </c:pt>
                <c:pt idx="28">
                  <c:v>9.93</c:v>
                </c:pt>
                <c:pt idx="29">
                  <c:v>9.66</c:v>
                </c:pt>
                <c:pt idx="30">
                  <c:v>10.46</c:v>
                </c:pt>
                <c:pt idx="31">
                  <c:v>10.57</c:v>
                </c:pt>
                <c:pt idx="32">
                  <c:v>10.74</c:v>
                </c:pt>
                <c:pt idx="33">
                  <c:v>10.44</c:v>
                </c:pt>
                <c:pt idx="34">
                  <c:v>10</c:v>
                </c:pt>
                <c:pt idx="35">
                  <c:v>9.4700000000000006</c:v>
                </c:pt>
                <c:pt idx="36">
                  <c:v>9.58</c:v>
                </c:pt>
                <c:pt idx="37">
                  <c:v>9.57</c:v>
                </c:pt>
                <c:pt idx="38">
                  <c:v>9.16</c:v>
                </c:pt>
                <c:pt idx="39">
                  <c:v>9.08</c:v>
                </c:pt>
                <c:pt idx="40">
                  <c:v>8.5399999999999991</c:v>
                </c:pt>
                <c:pt idx="41">
                  <c:v>8.61</c:v>
                </c:pt>
                <c:pt idx="42">
                  <c:v>8.65</c:v>
                </c:pt>
                <c:pt idx="43">
                  <c:v>8.19</c:v>
                </c:pt>
                <c:pt idx="44">
                  <c:v>8.08</c:v>
                </c:pt>
                <c:pt idx="45">
                  <c:v>9.32</c:v>
                </c:pt>
                <c:pt idx="46">
                  <c:v>9.5399999999999991</c:v>
                </c:pt>
                <c:pt idx="47">
                  <c:v>9.5399999999999991</c:v>
                </c:pt>
                <c:pt idx="48">
                  <c:v>9.1999999999999993</c:v>
                </c:pt>
                <c:pt idx="49">
                  <c:v>9.33</c:v>
                </c:pt>
                <c:pt idx="50">
                  <c:v>9.2799999999999994</c:v>
                </c:pt>
                <c:pt idx="51">
                  <c:v>9.11</c:v>
                </c:pt>
                <c:pt idx="52">
                  <c:v>8.9499999999999993</c:v>
                </c:pt>
                <c:pt idx="53">
                  <c:v>8.6199999999999992</c:v>
                </c:pt>
                <c:pt idx="54">
                  <c:v>8.92</c:v>
                </c:pt>
                <c:pt idx="55">
                  <c:v>9.2100000000000009</c:v>
                </c:pt>
                <c:pt idx="56">
                  <c:v>9.85</c:v>
                </c:pt>
                <c:pt idx="57">
                  <c:v>10.35</c:v>
                </c:pt>
                <c:pt idx="58">
                  <c:v>10.91</c:v>
                </c:pt>
                <c:pt idx="59">
                  <c:v>10.54</c:v>
                </c:pt>
                <c:pt idx="60">
                  <c:v>10.62</c:v>
                </c:pt>
                <c:pt idx="61">
                  <c:v>10.66</c:v>
                </c:pt>
                <c:pt idx="62">
                  <c:v>10.85</c:v>
                </c:pt>
                <c:pt idx="63">
                  <c:v>10.64</c:v>
                </c:pt>
                <c:pt idx="64">
                  <c:v>10.66</c:v>
                </c:pt>
                <c:pt idx="65">
                  <c:v>10.029999999999999</c:v>
                </c:pt>
                <c:pt idx="66">
                  <c:v>9.64</c:v>
                </c:pt>
                <c:pt idx="67">
                  <c:v>9.49</c:v>
                </c:pt>
                <c:pt idx="68">
                  <c:v>9.73</c:v>
                </c:pt>
                <c:pt idx="69">
                  <c:v>9.7200000000000006</c:v>
                </c:pt>
                <c:pt idx="70">
                  <c:v>9.1300000000000008</c:v>
                </c:pt>
                <c:pt idx="71">
                  <c:v>9.23</c:v>
                </c:pt>
                <c:pt idx="72">
                  <c:v>9.14</c:v>
                </c:pt>
                <c:pt idx="73">
                  <c:v>9.2100000000000009</c:v>
                </c:pt>
                <c:pt idx="74">
                  <c:v>9.5</c:v>
                </c:pt>
                <c:pt idx="75">
                  <c:v>9.61</c:v>
                </c:pt>
                <c:pt idx="76">
                  <c:v>9.19</c:v>
                </c:pt>
                <c:pt idx="77">
                  <c:v>9.1</c:v>
                </c:pt>
                <c:pt idx="78">
                  <c:v>8.89</c:v>
                </c:pt>
                <c:pt idx="79">
                  <c:v>8.75</c:v>
                </c:pt>
                <c:pt idx="80">
                  <c:v>8.7799999999999994</c:v>
                </c:pt>
                <c:pt idx="81">
                  <c:v>8.64</c:v>
                </c:pt>
                <c:pt idx="82">
                  <c:v>9.15</c:v>
                </c:pt>
                <c:pt idx="83">
                  <c:v>8.8699999999999992</c:v>
                </c:pt>
                <c:pt idx="84">
                  <c:v>9.0399999999999991</c:v>
                </c:pt>
                <c:pt idx="85">
                  <c:v>9.56</c:v>
                </c:pt>
                <c:pt idx="86">
                  <c:v>9.65</c:v>
                </c:pt>
                <c:pt idx="87">
                  <c:v>9.9700000000000006</c:v>
                </c:pt>
                <c:pt idx="88">
                  <c:v>9.5399999999999991</c:v>
                </c:pt>
                <c:pt idx="89">
                  <c:v>9.49</c:v>
                </c:pt>
                <c:pt idx="90">
                  <c:v>9.11</c:v>
                </c:pt>
                <c:pt idx="91">
                  <c:v>8.7899999999999991</c:v>
                </c:pt>
                <c:pt idx="92">
                  <c:v>8.6</c:v>
                </c:pt>
                <c:pt idx="93">
                  <c:v>8.7799999999999994</c:v>
                </c:pt>
                <c:pt idx="94">
                  <c:v>8.91</c:v>
                </c:pt>
                <c:pt idx="95">
                  <c:v>9.1199999999999992</c:v>
                </c:pt>
                <c:pt idx="96">
                  <c:v>9.08</c:v>
                </c:pt>
                <c:pt idx="97">
                  <c:v>9.2100000000000009</c:v>
                </c:pt>
                <c:pt idx="98">
                  <c:v>9.5399999999999991</c:v>
                </c:pt>
                <c:pt idx="99">
                  <c:v>8.9600000000000009</c:v>
                </c:pt>
                <c:pt idx="100">
                  <c:v>8.83</c:v>
                </c:pt>
                <c:pt idx="101">
                  <c:v>8.99</c:v>
                </c:pt>
                <c:pt idx="102">
                  <c:v>9.2899999999999991</c:v>
                </c:pt>
                <c:pt idx="103">
                  <c:v>9.24</c:v>
                </c:pt>
                <c:pt idx="104">
                  <c:v>9.06</c:v>
                </c:pt>
                <c:pt idx="105">
                  <c:v>9.25</c:v>
                </c:pt>
                <c:pt idx="106">
                  <c:v>9.2899999999999991</c:v>
                </c:pt>
                <c:pt idx="107">
                  <c:v>9.1199999999999992</c:v>
                </c:pt>
                <c:pt idx="108">
                  <c:v>9.23</c:v>
                </c:pt>
                <c:pt idx="109">
                  <c:v>9.23</c:v>
                </c:pt>
                <c:pt idx="110">
                  <c:v>9.24</c:v>
                </c:pt>
                <c:pt idx="111">
                  <c:v>9.07</c:v>
                </c:pt>
                <c:pt idx="112">
                  <c:v>9</c:v>
                </c:pt>
                <c:pt idx="113">
                  <c:v>9.5500000000000007</c:v>
                </c:pt>
                <c:pt idx="114">
                  <c:v>9.8000000000000007</c:v>
                </c:pt>
                <c:pt idx="115">
                  <c:v>9.7799999999999994</c:v>
                </c:pt>
                <c:pt idx="116">
                  <c:v>9.6999999999999993</c:v>
                </c:pt>
                <c:pt idx="117">
                  <c:v>10.119999999999999</c:v>
                </c:pt>
                <c:pt idx="118">
                  <c:v>10.09</c:v>
                </c:pt>
                <c:pt idx="119">
                  <c:v>10.84</c:v>
                </c:pt>
                <c:pt idx="120">
                  <c:v>10.75</c:v>
                </c:pt>
                <c:pt idx="121">
                  <c:v>10.81</c:v>
                </c:pt>
                <c:pt idx="122">
                  <c:v>11.58</c:v>
                </c:pt>
                <c:pt idx="123">
                  <c:v>11.73</c:v>
                </c:pt>
                <c:pt idx="124">
                  <c:v>12</c:v>
                </c:pt>
                <c:pt idx="125">
                  <c:v>11.88</c:v>
                </c:pt>
                <c:pt idx="126">
                  <c:v>11.79</c:v>
                </c:pt>
                <c:pt idx="127">
                  <c:v>11.66</c:v>
                </c:pt>
                <c:pt idx="128">
                  <c:v>11.92</c:v>
                </c:pt>
                <c:pt idx="129">
                  <c:v>12.07</c:v>
                </c:pt>
                <c:pt idx="130">
                  <c:v>11.56</c:v>
                </c:pt>
                <c:pt idx="131">
                  <c:v>11.57</c:v>
                </c:pt>
                <c:pt idx="132">
                  <c:v>11.23</c:v>
                </c:pt>
                <c:pt idx="133">
                  <c:v>10.99</c:v>
                </c:pt>
                <c:pt idx="134">
                  <c:v>10.78</c:v>
                </c:pt>
                <c:pt idx="135">
                  <c:v>10.82</c:v>
                </c:pt>
                <c:pt idx="136">
                  <c:v>10.63</c:v>
                </c:pt>
                <c:pt idx="137">
                  <c:v>10.71</c:v>
                </c:pt>
                <c:pt idx="138">
                  <c:v>10.69</c:v>
                </c:pt>
                <c:pt idx="139">
                  <c:v>10.7</c:v>
                </c:pt>
                <c:pt idx="140">
                  <c:v>11.02</c:v>
                </c:pt>
                <c:pt idx="141">
                  <c:v>11.08</c:v>
                </c:pt>
                <c:pt idx="142">
                  <c:v>11.18</c:v>
                </c:pt>
                <c:pt idx="143">
                  <c:v>11.1</c:v>
                </c:pt>
                <c:pt idx="144">
                  <c:v>11.74</c:v>
                </c:pt>
                <c:pt idx="145">
                  <c:v>11.7</c:v>
                </c:pt>
                <c:pt idx="146">
                  <c:v>11.28</c:v>
                </c:pt>
                <c:pt idx="147">
                  <c:v>11.16</c:v>
                </c:pt>
                <c:pt idx="148">
                  <c:v>11.26</c:v>
                </c:pt>
                <c:pt idx="149">
                  <c:v>11.11</c:v>
                </c:pt>
                <c:pt idx="150">
                  <c:v>11.04</c:v>
                </c:pt>
                <c:pt idx="151">
                  <c:v>11.15</c:v>
                </c:pt>
                <c:pt idx="152">
                  <c:v>10.55</c:v>
                </c:pt>
                <c:pt idx="153">
                  <c:v>10.97</c:v>
                </c:pt>
                <c:pt idx="154">
                  <c:v>10.91</c:v>
                </c:pt>
                <c:pt idx="155">
                  <c:v>10.93</c:v>
                </c:pt>
                <c:pt idx="156">
                  <c:v>10.51</c:v>
                </c:pt>
                <c:pt idx="157">
                  <c:v>10.53</c:v>
                </c:pt>
                <c:pt idx="158">
                  <c:v>10.14</c:v>
                </c:pt>
                <c:pt idx="159">
                  <c:v>10.130000000000001</c:v>
                </c:pt>
                <c:pt idx="160">
                  <c:v>10.06</c:v>
                </c:pt>
                <c:pt idx="161">
                  <c:v>10.18</c:v>
                </c:pt>
                <c:pt idx="162">
                  <c:v>10.52</c:v>
                </c:pt>
                <c:pt idx="163">
                  <c:v>10.32</c:v>
                </c:pt>
                <c:pt idx="164">
                  <c:v>9.91</c:v>
                </c:pt>
                <c:pt idx="165">
                  <c:v>9.8699999999999992</c:v>
                </c:pt>
                <c:pt idx="166">
                  <c:v>9.89</c:v>
                </c:pt>
                <c:pt idx="167">
                  <c:v>10.14</c:v>
                </c:pt>
                <c:pt idx="168">
                  <c:v>10.130000000000001</c:v>
                </c:pt>
                <c:pt idx="169">
                  <c:v>10.01</c:v>
                </c:pt>
                <c:pt idx="170">
                  <c:v>10.65</c:v>
                </c:pt>
                <c:pt idx="171">
                  <c:v>10.62</c:v>
                </c:pt>
                <c:pt idx="172">
                  <c:v>11.1</c:v>
                </c:pt>
                <c:pt idx="173">
                  <c:v>11.24</c:v>
                </c:pt>
                <c:pt idx="174">
                  <c:v>11.4</c:v>
                </c:pt>
                <c:pt idx="175">
                  <c:v>11.47</c:v>
                </c:pt>
                <c:pt idx="176">
                  <c:v>10.97</c:v>
                </c:pt>
                <c:pt idx="177">
                  <c:v>10.88</c:v>
                </c:pt>
                <c:pt idx="178">
                  <c:v>10.89</c:v>
                </c:pt>
                <c:pt idx="179">
                  <c:v>10.79</c:v>
                </c:pt>
                <c:pt idx="180">
                  <c:v>10.119999999999999</c:v>
                </c:pt>
                <c:pt idx="181">
                  <c:v>10.029999999999999</c:v>
                </c:pt>
                <c:pt idx="182">
                  <c:v>10.25</c:v>
                </c:pt>
                <c:pt idx="183">
                  <c:v>9.83</c:v>
                </c:pt>
                <c:pt idx="184">
                  <c:v>10.1</c:v>
                </c:pt>
                <c:pt idx="185">
                  <c:v>10.130000000000001</c:v>
                </c:pt>
                <c:pt idx="186">
                  <c:v>10.8</c:v>
                </c:pt>
                <c:pt idx="187">
                  <c:v>11.05</c:v>
                </c:pt>
                <c:pt idx="188">
                  <c:v>10.16</c:v>
                </c:pt>
                <c:pt idx="189">
                  <c:v>9.92</c:v>
                </c:pt>
                <c:pt idx="190">
                  <c:v>9.91</c:v>
                </c:pt>
                <c:pt idx="191">
                  <c:v>9.52</c:v>
                </c:pt>
                <c:pt idx="192">
                  <c:v>9.59</c:v>
                </c:pt>
                <c:pt idx="193">
                  <c:v>9.24</c:v>
                </c:pt>
                <c:pt idx="194">
                  <c:v>9.7200000000000006</c:v>
                </c:pt>
                <c:pt idx="195">
                  <c:v>9.8800000000000008</c:v>
                </c:pt>
                <c:pt idx="196">
                  <c:v>9.8800000000000008</c:v>
                </c:pt>
                <c:pt idx="197">
                  <c:v>9.85</c:v>
                </c:pt>
                <c:pt idx="198">
                  <c:v>10.130000000000001</c:v>
                </c:pt>
                <c:pt idx="199">
                  <c:v>9.9700000000000006</c:v>
                </c:pt>
                <c:pt idx="200">
                  <c:v>10.08</c:v>
                </c:pt>
                <c:pt idx="201">
                  <c:v>10.1</c:v>
                </c:pt>
                <c:pt idx="202">
                  <c:v>9.92</c:v>
                </c:pt>
                <c:pt idx="203">
                  <c:v>9.7200000000000006</c:v>
                </c:pt>
                <c:pt idx="204">
                  <c:v>9.17</c:v>
                </c:pt>
                <c:pt idx="205">
                  <c:v>8.49</c:v>
                </c:pt>
                <c:pt idx="206">
                  <c:v>8.43</c:v>
                </c:pt>
                <c:pt idx="207">
                  <c:v>8.57</c:v>
                </c:pt>
                <c:pt idx="208">
                  <c:v>8.61</c:v>
                </c:pt>
                <c:pt idx="209">
                  <c:v>7.95</c:v>
                </c:pt>
                <c:pt idx="210">
                  <c:v>7.97</c:v>
                </c:pt>
                <c:pt idx="211">
                  <c:v>8.36</c:v>
                </c:pt>
                <c:pt idx="212">
                  <c:v>8.2799999999999994</c:v>
                </c:pt>
                <c:pt idx="213">
                  <c:v>8.3000000000000007</c:v>
                </c:pt>
                <c:pt idx="214">
                  <c:v>9.2799999999999994</c:v>
                </c:pt>
                <c:pt idx="215">
                  <c:v>8.93</c:v>
                </c:pt>
                <c:pt idx="216">
                  <c:v>9.09</c:v>
                </c:pt>
                <c:pt idx="217">
                  <c:v>9.18</c:v>
                </c:pt>
                <c:pt idx="218">
                  <c:v>8.8699999999999992</c:v>
                </c:pt>
                <c:pt idx="219">
                  <c:v>8.92</c:v>
                </c:pt>
                <c:pt idx="220">
                  <c:v>8.5500000000000007</c:v>
                </c:pt>
                <c:pt idx="221">
                  <c:v>8.49</c:v>
                </c:pt>
                <c:pt idx="222">
                  <c:v>8.9600000000000009</c:v>
                </c:pt>
                <c:pt idx="223">
                  <c:v>9.17</c:v>
                </c:pt>
                <c:pt idx="224">
                  <c:v>8.9</c:v>
                </c:pt>
                <c:pt idx="225">
                  <c:v>8.73</c:v>
                </c:pt>
                <c:pt idx="226">
                  <c:v>8.86</c:v>
                </c:pt>
                <c:pt idx="227">
                  <c:v>9.02</c:v>
                </c:pt>
                <c:pt idx="228">
                  <c:v>9.02</c:v>
                </c:pt>
                <c:pt idx="229">
                  <c:v>8.8699999999999992</c:v>
                </c:pt>
                <c:pt idx="230">
                  <c:v>8.9700000000000006</c:v>
                </c:pt>
                <c:pt idx="231">
                  <c:v>8.7100000000000009</c:v>
                </c:pt>
                <c:pt idx="232">
                  <c:v>8.7799999999999994</c:v>
                </c:pt>
                <c:pt idx="233">
                  <c:v>8.74</c:v>
                </c:pt>
                <c:pt idx="234">
                  <c:v>8.4499999999999993</c:v>
                </c:pt>
                <c:pt idx="235">
                  <c:v>8.4</c:v>
                </c:pt>
                <c:pt idx="236">
                  <c:v>8.24</c:v>
                </c:pt>
                <c:pt idx="237">
                  <c:v>7.94</c:v>
                </c:pt>
                <c:pt idx="238">
                  <c:v>8.24</c:v>
                </c:pt>
                <c:pt idx="239">
                  <c:v>8.4499999999999993</c:v>
                </c:pt>
                <c:pt idx="240">
                  <c:v>8.26</c:v>
                </c:pt>
                <c:pt idx="241">
                  <c:v>8.06</c:v>
                </c:pt>
                <c:pt idx="242">
                  <c:v>8.09</c:v>
                </c:pt>
                <c:pt idx="243">
                  <c:v>8.33</c:v>
                </c:pt>
                <c:pt idx="244">
                  <c:v>8.25</c:v>
                </c:pt>
                <c:pt idx="245">
                  <c:v>8.14</c:v>
                </c:pt>
                <c:pt idx="246">
                  <c:v>8.1300000000000008</c:v>
                </c:pt>
                <c:pt idx="247">
                  <c:v>8.2799999999999994</c:v>
                </c:pt>
                <c:pt idx="248">
                  <c:v>8.8000000000000007</c:v>
                </c:pt>
                <c:pt idx="249">
                  <c:v>8.75</c:v>
                </c:pt>
                <c:pt idx="250">
                  <c:v>8.77</c:v>
                </c:pt>
                <c:pt idx="251">
                  <c:v>9.09</c:v>
                </c:pt>
                <c:pt idx="252">
                  <c:v>9.06</c:v>
                </c:pt>
                <c:pt idx="253">
                  <c:v>9.2200000000000006</c:v>
                </c:pt>
                <c:pt idx="254">
                  <c:v>9.3000000000000007</c:v>
                </c:pt>
                <c:pt idx="255">
                  <c:v>9.82</c:v>
                </c:pt>
                <c:pt idx="256">
                  <c:v>9.69</c:v>
                </c:pt>
                <c:pt idx="257">
                  <c:v>9.32</c:v>
                </c:pt>
                <c:pt idx="258">
                  <c:v>9.5</c:v>
                </c:pt>
                <c:pt idx="259">
                  <c:v>9.99</c:v>
                </c:pt>
                <c:pt idx="260">
                  <c:v>9.6199999999999992</c:v>
                </c:pt>
                <c:pt idx="261">
                  <c:v>9.41</c:v>
                </c:pt>
                <c:pt idx="262">
                  <c:v>9.94</c:v>
                </c:pt>
                <c:pt idx="263">
                  <c:v>9.8000000000000007</c:v>
                </c:pt>
                <c:pt idx="264">
                  <c:v>9.67</c:v>
                </c:pt>
                <c:pt idx="265">
                  <c:v>10.32</c:v>
                </c:pt>
                <c:pt idx="266">
                  <c:v>10.17</c:v>
                </c:pt>
                <c:pt idx="267">
                  <c:v>10</c:v>
                </c:pt>
                <c:pt idx="268">
                  <c:v>9.74</c:v>
                </c:pt>
                <c:pt idx="269">
                  <c:v>9.27</c:v>
                </c:pt>
                <c:pt idx="270">
                  <c:v>9.25</c:v>
                </c:pt>
                <c:pt idx="271">
                  <c:v>9.1199999999999992</c:v>
                </c:pt>
                <c:pt idx="272">
                  <c:v>9.1</c:v>
                </c:pt>
                <c:pt idx="273">
                  <c:v>9.0399999999999991</c:v>
                </c:pt>
                <c:pt idx="274">
                  <c:v>9.11</c:v>
                </c:pt>
                <c:pt idx="275">
                  <c:v>8.89</c:v>
                </c:pt>
                <c:pt idx="276">
                  <c:v>8.5500000000000007</c:v>
                </c:pt>
                <c:pt idx="277">
                  <c:v>8.56</c:v>
                </c:pt>
                <c:pt idx="278">
                  <c:v>8.26</c:v>
                </c:pt>
                <c:pt idx="279">
                  <c:v>8.0399999999999991</c:v>
                </c:pt>
                <c:pt idx="280">
                  <c:v>8.1</c:v>
                </c:pt>
                <c:pt idx="281">
                  <c:v>8.2100000000000009</c:v>
                </c:pt>
                <c:pt idx="282">
                  <c:v>8.17</c:v>
                </c:pt>
                <c:pt idx="283">
                  <c:v>8.23</c:v>
                </c:pt>
                <c:pt idx="284">
                  <c:v>8.23</c:v>
                </c:pt>
                <c:pt idx="285">
                  <c:v>8.4</c:v>
                </c:pt>
                <c:pt idx="286">
                  <c:v>8.6</c:v>
                </c:pt>
                <c:pt idx="287">
                  <c:v>8.65</c:v>
                </c:pt>
                <c:pt idx="288">
                  <c:v>8.48</c:v>
                </c:pt>
                <c:pt idx="289">
                  <c:v>8.91</c:v>
                </c:pt>
                <c:pt idx="290">
                  <c:v>8.69</c:v>
                </c:pt>
                <c:pt idx="291">
                  <c:v>9.15</c:v>
                </c:pt>
                <c:pt idx="292">
                  <c:v>9.1300000000000008</c:v>
                </c:pt>
                <c:pt idx="293">
                  <c:v>8.85</c:v>
                </c:pt>
                <c:pt idx="294">
                  <c:v>8.91</c:v>
                </c:pt>
                <c:pt idx="295">
                  <c:v>8.94</c:v>
                </c:pt>
                <c:pt idx="296">
                  <c:v>8.4499999999999993</c:v>
                </c:pt>
                <c:pt idx="297">
                  <c:v>8.34</c:v>
                </c:pt>
                <c:pt idx="298">
                  <c:v>8.39</c:v>
                </c:pt>
                <c:pt idx="299">
                  <c:v>8.2100000000000009</c:v>
                </c:pt>
                <c:pt idx="300">
                  <c:v>8.06</c:v>
                </c:pt>
                <c:pt idx="301">
                  <c:v>7.95</c:v>
                </c:pt>
                <c:pt idx="302">
                  <c:v>7.9</c:v>
                </c:pt>
                <c:pt idx="303">
                  <c:v>7.64</c:v>
                </c:pt>
                <c:pt idx="304">
                  <c:v>7.44</c:v>
                </c:pt>
                <c:pt idx="305">
                  <c:v>7.03</c:v>
                </c:pt>
                <c:pt idx="306">
                  <c:v>7.01</c:v>
                </c:pt>
                <c:pt idx="307">
                  <c:v>6.9</c:v>
                </c:pt>
                <c:pt idx="308">
                  <c:v>6.9</c:v>
                </c:pt>
                <c:pt idx="309">
                  <c:v>6.8</c:v>
                </c:pt>
                <c:pt idx="310">
                  <c:v>6.5</c:v>
                </c:pt>
                <c:pt idx="311">
                  <c:v>6.39</c:v>
                </c:pt>
                <c:pt idx="312">
                  <c:v>6.18</c:v>
                </c:pt>
                <c:pt idx="313">
                  <c:v>5.98</c:v>
                </c:pt>
                <c:pt idx="314">
                  <c:v>6.24</c:v>
                </c:pt>
                <c:pt idx="315">
                  <c:v>5.96</c:v>
                </c:pt>
                <c:pt idx="316">
                  <c:v>5.52</c:v>
                </c:pt>
                <c:pt idx="317">
                  <c:v>5.9</c:v>
                </c:pt>
                <c:pt idx="318">
                  <c:v>5.63</c:v>
                </c:pt>
                <c:pt idx="319">
                  <c:v>5.52</c:v>
                </c:pt>
                <c:pt idx="320">
                  <c:v>4.97</c:v>
                </c:pt>
                <c:pt idx="321">
                  <c:v>5.79</c:v>
                </c:pt>
                <c:pt idx="322">
                  <c:v>5.32</c:v>
                </c:pt>
                <c:pt idx="323">
                  <c:v>5.48</c:v>
                </c:pt>
                <c:pt idx="324">
                  <c:v>5.53</c:v>
                </c:pt>
                <c:pt idx="325">
                  <c:v>5.88</c:v>
                </c:pt>
                <c:pt idx="326">
                  <c:v>5.97</c:v>
                </c:pt>
                <c:pt idx="327">
                  <c:v>5.69</c:v>
                </c:pt>
                <c:pt idx="328">
                  <c:v>5.35</c:v>
                </c:pt>
                <c:pt idx="329">
                  <c:v>5.14</c:v>
                </c:pt>
                <c:pt idx="330">
                  <c:v>5.1100000000000003</c:v>
                </c:pt>
                <c:pt idx="331">
                  <c:v>5.33</c:v>
                </c:pt>
                <c:pt idx="332">
                  <c:v>5.3</c:v>
                </c:pt>
                <c:pt idx="333">
                  <c:v>5.08</c:v>
                </c:pt>
                <c:pt idx="334">
                  <c:v>5.26</c:v>
                </c:pt>
                <c:pt idx="335">
                  <c:v>5.55</c:v>
                </c:pt>
                <c:pt idx="336">
                  <c:v>5.52</c:v>
                </c:pt>
                <c:pt idx="337">
                  <c:v>5.59</c:v>
                </c:pt>
                <c:pt idx="338">
                  <c:v>5.29</c:v>
                </c:pt>
                <c:pt idx="339">
                  <c:v>5.22</c:v>
                </c:pt>
                <c:pt idx="340">
                  <c:v>5.04</c:v>
                </c:pt>
                <c:pt idx="341">
                  <c:v>5.21</c:v>
                </c:pt>
                <c:pt idx="342">
                  <c:v>5.14</c:v>
                </c:pt>
                <c:pt idx="343">
                  <c:v>5.0199999999999996</c:v>
                </c:pt>
                <c:pt idx="344">
                  <c:v>4.8499999999999996</c:v>
                </c:pt>
                <c:pt idx="345">
                  <c:v>5.64</c:v>
                </c:pt>
                <c:pt idx="346">
                  <c:v>5.74</c:v>
                </c:pt>
                <c:pt idx="347">
                  <c:v>5.86</c:v>
                </c:pt>
                <c:pt idx="348">
                  <c:v>5.91</c:v>
                </c:pt>
                <c:pt idx="349">
                  <c:v>5.8</c:v>
                </c:pt>
                <c:pt idx="350">
                  <c:v>5.97</c:v>
                </c:pt>
                <c:pt idx="351">
                  <c:v>5.85</c:v>
                </c:pt>
                <c:pt idx="352">
                  <c:v>5.73</c:v>
                </c:pt>
                <c:pt idx="353">
                  <c:v>6.13</c:v>
                </c:pt>
                <c:pt idx="354">
                  <c:v>6.43</c:v>
                </c:pt>
                <c:pt idx="355">
                  <c:v>6.11</c:v>
                </c:pt>
                <c:pt idx="356">
                  <c:v>6.12</c:v>
                </c:pt>
                <c:pt idx="357">
                  <c:v>6.1</c:v>
                </c:pt>
                <c:pt idx="358">
                  <c:v>5.5</c:v>
                </c:pt>
                <c:pt idx="359">
                  <c:v>4.63</c:v>
                </c:pt>
                <c:pt idx="360">
                  <c:v>5</c:v>
                </c:pt>
                <c:pt idx="361">
                  <c:v>5.17</c:v>
                </c:pt>
                <c:pt idx="362">
                  <c:v>5.35</c:v>
                </c:pt>
                <c:pt idx="363">
                  <c:v>5.21</c:v>
                </c:pt>
                <c:pt idx="364">
                  <c:v>5.33</c:v>
                </c:pt>
                <c:pt idx="365">
                  <c:v>5.84</c:v>
                </c:pt>
                <c:pt idx="366">
                  <c:v>6.23</c:v>
                </c:pt>
                <c:pt idx="367">
                  <c:v>6.3</c:v>
                </c:pt>
                <c:pt idx="368">
                  <c:v>6.04</c:v>
                </c:pt>
                <c:pt idx="369">
                  <c:v>5.85</c:v>
                </c:pt>
                <c:pt idx="370">
                  <c:v>6.02</c:v>
                </c:pt>
                <c:pt idx="371">
                  <c:v>5.76</c:v>
                </c:pt>
                <c:pt idx="372">
                  <c:v>6.01</c:v>
                </c:pt>
                <c:pt idx="373">
                  <c:v>5.87</c:v>
                </c:pt>
                <c:pt idx="374">
                  <c:v>5.95</c:v>
                </c:pt>
                <c:pt idx="375">
                  <c:v>5.6</c:v>
                </c:pt>
                <c:pt idx="376">
                  <c:v>5.66</c:v>
                </c:pt>
                <c:pt idx="377">
                  <c:v>5.83</c:v>
                </c:pt>
                <c:pt idx="378">
                  <c:v>5.94</c:v>
                </c:pt>
                <c:pt idx="379">
                  <c:v>5.77</c:v>
                </c:pt>
                <c:pt idx="380">
                  <c:v>5.5</c:v>
                </c:pt>
                <c:pt idx="381">
                  <c:v>5.28</c:v>
                </c:pt>
                <c:pt idx="382">
                  <c:v>5.61</c:v>
                </c:pt>
                <c:pt idx="383">
                  <c:v>5.5</c:v>
                </c:pt>
                <c:pt idx="384">
                  <c:v>5.39</c:v>
                </c:pt>
                <c:pt idx="385">
                  <c:v>5.21</c:v>
                </c:pt>
                <c:pt idx="386">
                  <c:v>5.05</c:v>
                </c:pt>
                <c:pt idx="387">
                  <c:v>4.8499999999999996</c:v>
                </c:pt>
                <c:pt idx="388">
                  <c:v>5.01</c:v>
                </c:pt>
                <c:pt idx="389">
                  <c:v>4.9800000000000004</c:v>
                </c:pt>
                <c:pt idx="390">
                  <c:v>4.78</c:v>
                </c:pt>
                <c:pt idx="391">
                  <c:v>4.5</c:v>
                </c:pt>
                <c:pt idx="392">
                  <c:v>4.4000000000000004</c:v>
                </c:pt>
                <c:pt idx="393">
                  <c:v>4.42</c:v>
                </c:pt>
                <c:pt idx="394">
                  <c:v>4.25</c:v>
                </c:pt>
                <c:pt idx="395">
                  <c:v>4.05</c:v>
                </c:pt>
                <c:pt idx="396">
                  <c:v>4</c:v>
                </c:pt>
                <c:pt idx="397">
                  <c:v>4.0199999999999996</c:v>
                </c:pt>
                <c:pt idx="398">
                  <c:v>4.2699999999999996</c:v>
                </c:pt>
                <c:pt idx="399">
                  <c:v>4.46</c:v>
                </c:pt>
                <c:pt idx="400">
                  <c:v>4.72</c:v>
                </c:pt>
                <c:pt idx="401">
                  <c:v>4.9400000000000004</c:v>
                </c:pt>
                <c:pt idx="402">
                  <c:v>4.84</c:v>
                </c:pt>
                <c:pt idx="403">
                  <c:v>5.12</c:v>
                </c:pt>
                <c:pt idx="404">
                  <c:v>5.25</c:v>
                </c:pt>
                <c:pt idx="405">
                  <c:v>5.59</c:v>
                </c:pt>
                <c:pt idx="406">
                  <c:v>5.34</c:v>
                </c:pt>
                <c:pt idx="407">
                  <c:v>5.62</c:v>
                </c:pt>
                <c:pt idx="408">
                  <c:v>5.63</c:v>
                </c:pt>
                <c:pt idx="409">
                  <c:v>5.19</c:v>
                </c:pt>
                <c:pt idx="410">
                  <c:v>5.59</c:v>
                </c:pt>
                <c:pt idx="411">
                  <c:v>5.71</c:v>
                </c:pt>
                <c:pt idx="412">
                  <c:v>6.18</c:v>
                </c:pt>
                <c:pt idx="413">
                  <c:v>5.83</c:v>
                </c:pt>
                <c:pt idx="414">
                  <c:v>5.94</c:v>
                </c:pt>
                <c:pt idx="415">
                  <c:v>5.77</c:v>
                </c:pt>
                <c:pt idx="416">
                  <c:v>5.7</c:v>
                </c:pt>
                <c:pt idx="417">
                  <c:v>5.62</c:v>
                </c:pt>
                <c:pt idx="418">
                  <c:v>5.4</c:v>
                </c:pt>
                <c:pt idx="419">
                  <c:v>5.19</c:v>
                </c:pt>
                <c:pt idx="420">
                  <c:v>5.23</c:v>
                </c:pt>
                <c:pt idx="421">
                  <c:v>5.07</c:v>
                </c:pt>
                <c:pt idx="422">
                  <c:v>5.12</c:v>
                </c:pt>
                <c:pt idx="423">
                  <c:v>5.03</c:v>
                </c:pt>
                <c:pt idx="424">
                  <c:v>5.47</c:v>
                </c:pt>
                <c:pt idx="425">
                  <c:v>5.6</c:v>
                </c:pt>
                <c:pt idx="426">
                  <c:v>5.72</c:v>
                </c:pt>
                <c:pt idx="427">
                  <c:v>5.72</c:v>
                </c:pt>
                <c:pt idx="428">
                  <c:v>5.91</c:v>
                </c:pt>
                <c:pt idx="429">
                  <c:v>6.05</c:v>
                </c:pt>
                <c:pt idx="430">
                  <c:v>5.97</c:v>
                </c:pt>
                <c:pt idx="431">
                  <c:v>5.88</c:v>
                </c:pt>
                <c:pt idx="432">
                  <c:v>6.04</c:v>
                </c:pt>
                <c:pt idx="433">
                  <c:v>6.26</c:v>
                </c:pt>
                <c:pt idx="434">
                  <c:v>6.37</c:v>
                </c:pt>
                <c:pt idx="435">
                  <c:v>6.26</c:v>
                </c:pt>
                <c:pt idx="436">
                  <c:v>6.41</c:v>
                </c:pt>
                <c:pt idx="437">
                  <c:v>7.52</c:v>
                </c:pt>
                <c:pt idx="438">
                  <c:v>7.85</c:v>
                </c:pt>
                <c:pt idx="439">
                  <c:v>8.18</c:v>
                </c:pt>
                <c:pt idx="440">
                  <c:v>8.52</c:v>
                </c:pt>
                <c:pt idx="441">
                  <c:v>8.44</c:v>
                </c:pt>
                <c:pt idx="442">
                  <c:v>8.9</c:v>
                </c:pt>
                <c:pt idx="443">
                  <c:v>9.1199999999999992</c:v>
                </c:pt>
                <c:pt idx="444">
                  <c:v>9.64</c:v>
                </c:pt>
                <c:pt idx="445">
                  <c:v>9.15</c:v>
                </c:pt>
                <c:pt idx="446">
                  <c:v>9.24</c:v>
                </c:pt>
                <c:pt idx="447">
                  <c:v>9.1</c:v>
                </c:pt>
                <c:pt idx="448">
                  <c:v>8.9600000000000009</c:v>
                </c:pt>
                <c:pt idx="449">
                  <c:v>8.85</c:v>
                </c:pt>
                <c:pt idx="450">
                  <c:v>9.18</c:v>
                </c:pt>
                <c:pt idx="451">
                  <c:v>9</c:v>
                </c:pt>
                <c:pt idx="452">
                  <c:v>8.89</c:v>
                </c:pt>
                <c:pt idx="453">
                  <c:v>9.1</c:v>
                </c:pt>
                <c:pt idx="454">
                  <c:v>8.9</c:v>
                </c:pt>
                <c:pt idx="455">
                  <c:v>7.89</c:v>
                </c:pt>
                <c:pt idx="456">
                  <c:v>7.7</c:v>
                </c:pt>
                <c:pt idx="457">
                  <c:v>7.26</c:v>
                </c:pt>
                <c:pt idx="458">
                  <c:v>6.99</c:v>
                </c:pt>
                <c:pt idx="459">
                  <c:v>7</c:v>
                </c:pt>
                <c:pt idx="460">
                  <c:v>7.41</c:v>
                </c:pt>
                <c:pt idx="461">
                  <c:v>7.41</c:v>
                </c:pt>
                <c:pt idx="462">
                  <c:v>7.41</c:v>
                </c:pt>
                <c:pt idx="463">
                  <c:v>7.63</c:v>
                </c:pt>
                <c:pt idx="464">
                  <c:v>6.99</c:v>
                </c:pt>
                <c:pt idx="465">
                  <c:v>6.88</c:v>
                </c:pt>
                <c:pt idx="466">
                  <c:v>6.91</c:v>
                </c:pt>
                <c:pt idx="467">
                  <c:v>6.96</c:v>
                </c:pt>
                <c:pt idx="468">
                  <c:v>7.03</c:v>
                </c:pt>
                <c:pt idx="469">
                  <c:v>6.89</c:v>
                </c:pt>
                <c:pt idx="470">
                  <c:v>6.96</c:v>
                </c:pt>
                <c:pt idx="471">
                  <c:v>7.09</c:v>
                </c:pt>
                <c:pt idx="472">
                  <c:v>7.58</c:v>
                </c:pt>
                <c:pt idx="473">
                  <c:v>7.15</c:v>
                </c:pt>
                <c:pt idx="474">
                  <c:v>7.19</c:v>
                </c:pt>
                <c:pt idx="475">
                  <c:v>7.68</c:v>
                </c:pt>
                <c:pt idx="476">
                  <c:v>7.63</c:v>
                </c:pt>
                <c:pt idx="477">
                  <c:v>7.33</c:v>
                </c:pt>
                <c:pt idx="478">
                  <c:v>7.55</c:v>
                </c:pt>
                <c:pt idx="479">
                  <c:v>7.73</c:v>
                </c:pt>
                <c:pt idx="480">
                  <c:v>7.56</c:v>
                </c:pt>
                <c:pt idx="481">
                  <c:v>7.79</c:v>
                </c:pt>
                <c:pt idx="482">
                  <c:v>7.89</c:v>
                </c:pt>
                <c:pt idx="483">
                  <c:v>7.59</c:v>
                </c:pt>
                <c:pt idx="484">
                  <c:v>7.47</c:v>
                </c:pt>
                <c:pt idx="485">
                  <c:v>7.74</c:v>
                </c:pt>
                <c:pt idx="486">
                  <c:v>7.86</c:v>
                </c:pt>
                <c:pt idx="487">
                  <c:v>7.78</c:v>
                </c:pt>
                <c:pt idx="488">
                  <c:v>7.75</c:v>
                </c:pt>
                <c:pt idx="489">
                  <c:v>7.47</c:v>
                </c:pt>
                <c:pt idx="490">
                  <c:v>7.62</c:v>
                </c:pt>
                <c:pt idx="491">
                  <c:v>7.89</c:v>
                </c:pt>
                <c:pt idx="492">
                  <c:v>7.84</c:v>
                </c:pt>
                <c:pt idx="493">
                  <c:v>8.1300000000000008</c:v>
                </c:pt>
                <c:pt idx="494">
                  <c:v>8.18</c:v>
                </c:pt>
                <c:pt idx="495">
                  <c:v>8.1999999999999993</c:v>
                </c:pt>
                <c:pt idx="496">
                  <c:v>9.51</c:v>
                </c:pt>
                <c:pt idx="497">
                  <c:v>9.34</c:v>
                </c:pt>
                <c:pt idx="498">
                  <c:v>9.0299999999999994</c:v>
                </c:pt>
                <c:pt idx="499">
                  <c:v>9.31</c:v>
                </c:pt>
                <c:pt idx="500">
                  <c:v>9.6</c:v>
                </c:pt>
                <c:pt idx="501">
                  <c:v>9.8000000000000007</c:v>
                </c:pt>
                <c:pt idx="502">
                  <c:v>10.31</c:v>
                </c:pt>
                <c:pt idx="503">
                  <c:v>10.26</c:v>
                </c:pt>
                <c:pt idx="504">
                  <c:v>10.16</c:v>
                </c:pt>
                <c:pt idx="505">
                  <c:v>10.26</c:v>
                </c:pt>
                <c:pt idx="506">
                  <c:v>10.71</c:v>
                </c:pt>
                <c:pt idx="507">
                  <c:v>10.7</c:v>
                </c:pt>
                <c:pt idx="508">
                  <c:v>11.1</c:v>
                </c:pt>
                <c:pt idx="509">
                  <c:v>11.02</c:v>
                </c:pt>
                <c:pt idx="510">
                  <c:v>10.79</c:v>
                </c:pt>
                <c:pt idx="511">
                  <c:v>10.93</c:v>
                </c:pt>
                <c:pt idx="512">
                  <c:v>11.32</c:v>
                </c:pt>
                <c:pt idx="513">
                  <c:v>11.24</c:v>
                </c:pt>
                <c:pt idx="514">
                  <c:v>11.13</c:v>
                </c:pt>
                <c:pt idx="515">
                  <c:v>11.13</c:v>
                </c:pt>
                <c:pt idx="516">
                  <c:v>10.19</c:v>
                </c:pt>
                <c:pt idx="517">
                  <c:v>10.06</c:v>
                </c:pt>
                <c:pt idx="518">
                  <c:v>10.71</c:v>
                </c:pt>
                <c:pt idx="519">
                  <c:v>10.62</c:v>
                </c:pt>
                <c:pt idx="520">
                  <c:v>11</c:v>
                </c:pt>
                <c:pt idx="521">
                  <c:v>12.16</c:v>
                </c:pt>
                <c:pt idx="522">
                  <c:v>12.3</c:v>
                </c:pt>
                <c:pt idx="523">
                  <c:v>12.62</c:v>
                </c:pt>
                <c:pt idx="524">
                  <c:v>12.69</c:v>
                </c:pt>
                <c:pt idx="525">
                  <c:v>13.22</c:v>
                </c:pt>
                <c:pt idx="526">
                  <c:v>12.64</c:v>
                </c:pt>
                <c:pt idx="527">
                  <c:v>11.18</c:v>
                </c:pt>
                <c:pt idx="528">
                  <c:v>11.62</c:v>
                </c:pt>
                <c:pt idx="529">
                  <c:v>11.78</c:v>
                </c:pt>
                <c:pt idx="530">
                  <c:v>11.28</c:v>
                </c:pt>
                <c:pt idx="531">
                  <c:v>12.15</c:v>
                </c:pt>
                <c:pt idx="532">
                  <c:v>11.36</c:v>
                </c:pt>
                <c:pt idx="533">
                  <c:v>11.43</c:v>
                </c:pt>
                <c:pt idx="534">
                  <c:v>11.97</c:v>
                </c:pt>
                <c:pt idx="535">
                  <c:v>12.48</c:v>
                </c:pt>
                <c:pt idx="536">
                  <c:v>12.03</c:v>
                </c:pt>
                <c:pt idx="537">
                  <c:v>12.5</c:v>
                </c:pt>
                <c:pt idx="538">
                  <c:v>12.7</c:v>
                </c:pt>
                <c:pt idx="539">
                  <c:v>13.03</c:v>
                </c:pt>
                <c:pt idx="540">
                  <c:v>13.47</c:v>
                </c:pt>
                <c:pt idx="541">
                  <c:v>13.17</c:v>
                </c:pt>
                <c:pt idx="542">
                  <c:v>12.65</c:v>
                </c:pt>
                <c:pt idx="543">
                  <c:v>12.88</c:v>
                </c:pt>
                <c:pt idx="544">
                  <c:v>13.31</c:v>
                </c:pt>
                <c:pt idx="545">
                  <c:v>13.4</c:v>
                </c:pt>
                <c:pt idx="546">
                  <c:v>13.33</c:v>
                </c:pt>
                <c:pt idx="547">
                  <c:v>13.55</c:v>
                </c:pt>
                <c:pt idx="548">
                  <c:v>13.21</c:v>
                </c:pt>
                <c:pt idx="549">
                  <c:v>13.47</c:v>
                </c:pt>
                <c:pt idx="550">
                  <c:v>13.87</c:v>
                </c:pt>
                <c:pt idx="551">
                  <c:v>13.49</c:v>
                </c:pt>
                <c:pt idx="552">
                  <c:v>13.91</c:v>
                </c:pt>
                <c:pt idx="553">
                  <c:v>14.12</c:v>
                </c:pt>
                <c:pt idx="554">
                  <c:v>13.97</c:v>
                </c:pt>
                <c:pt idx="555">
                  <c:v>14.45</c:v>
                </c:pt>
                <c:pt idx="556">
                  <c:v>14.09</c:v>
                </c:pt>
                <c:pt idx="557">
                  <c:v>14.07</c:v>
                </c:pt>
                <c:pt idx="558">
                  <c:v>13.42</c:v>
                </c:pt>
                <c:pt idx="559">
                  <c:v>12.5</c:v>
                </c:pt>
                <c:pt idx="560">
                  <c:v>12.01</c:v>
                </c:pt>
                <c:pt idx="561">
                  <c:v>12.08</c:v>
                </c:pt>
                <c:pt idx="562">
                  <c:v>11.59</c:v>
                </c:pt>
                <c:pt idx="563">
                  <c:v>11.15</c:v>
                </c:pt>
                <c:pt idx="564">
                  <c:v>11.19</c:v>
                </c:pt>
                <c:pt idx="565">
                  <c:v>11.35</c:v>
                </c:pt>
                <c:pt idx="566">
                  <c:v>11.29</c:v>
                </c:pt>
                <c:pt idx="567">
                  <c:v>11.46</c:v>
                </c:pt>
                <c:pt idx="568">
                  <c:v>10.83</c:v>
                </c:pt>
                <c:pt idx="569">
                  <c:v>10.68</c:v>
                </c:pt>
                <c:pt idx="570">
                  <c:v>10.89</c:v>
                </c:pt>
                <c:pt idx="571">
                  <c:v>10.81</c:v>
                </c:pt>
                <c:pt idx="572">
                  <c:v>9.94</c:v>
                </c:pt>
                <c:pt idx="573">
                  <c:v>10.4</c:v>
                </c:pt>
                <c:pt idx="574">
                  <c:v>10.050000000000001</c:v>
                </c:pt>
                <c:pt idx="575">
                  <c:v>10.07</c:v>
                </c:pt>
                <c:pt idx="576">
                  <c:v>10.119999999999999</c:v>
                </c:pt>
                <c:pt idx="577">
                  <c:v>10.119999999999999</c:v>
                </c:pt>
                <c:pt idx="578">
                  <c:v>10.15</c:v>
                </c:pt>
                <c:pt idx="579">
                  <c:v>9.91</c:v>
                </c:pt>
                <c:pt idx="580">
                  <c:v>10.08</c:v>
                </c:pt>
                <c:pt idx="581">
                  <c:v>10.59</c:v>
                </c:pt>
                <c:pt idx="582">
                  <c:v>11.42</c:v>
                </c:pt>
                <c:pt idx="583">
                  <c:v>11.61</c:v>
                </c:pt>
                <c:pt idx="584">
                  <c:v>11.04</c:v>
                </c:pt>
                <c:pt idx="585">
                  <c:v>11.11</c:v>
                </c:pt>
                <c:pt idx="586">
                  <c:v>11.04</c:v>
                </c:pt>
                <c:pt idx="587">
                  <c:v>10.81</c:v>
                </c:pt>
                <c:pt idx="588">
                  <c:v>10.45</c:v>
                </c:pt>
                <c:pt idx="589">
                  <c:v>10.4</c:v>
                </c:pt>
                <c:pt idx="590">
                  <c:v>10.66</c:v>
                </c:pt>
                <c:pt idx="591">
                  <c:v>10.45</c:v>
                </c:pt>
                <c:pt idx="592">
                  <c:v>11.22</c:v>
                </c:pt>
                <c:pt idx="593">
                  <c:v>11.42</c:v>
                </c:pt>
                <c:pt idx="594">
                  <c:v>12.14</c:v>
                </c:pt>
                <c:pt idx="595">
                  <c:v>12</c:v>
                </c:pt>
                <c:pt idx="596">
                  <c:v>11.62</c:v>
                </c:pt>
                <c:pt idx="597">
                  <c:v>11.82</c:v>
                </c:pt>
                <c:pt idx="598">
                  <c:v>11.25</c:v>
                </c:pt>
                <c:pt idx="599">
                  <c:v>10.53</c:v>
                </c:pt>
                <c:pt idx="600">
                  <c:v>10.56</c:v>
                </c:pt>
                <c:pt idx="601">
                  <c:v>10.31</c:v>
                </c:pt>
                <c:pt idx="602">
                  <c:v>10.97</c:v>
                </c:pt>
                <c:pt idx="603">
                  <c:v>10.68</c:v>
                </c:pt>
                <c:pt idx="604">
                  <c:v>10.67</c:v>
                </c:pt>
                <c:pt idx="605">
                  <c:v>10.51</c:v>
                </c:pt>
                <c:pt idx="606">
                  <c:v>10.28</c:v>
                </c:pt>
                <c:pt idx="607">
                  <c:v>10.5</c:v>
                </c:pt>
                <c:pt idx="608">
                  <c:v>10.36</c:v>
                </c:pt>
                <c:pt idx="609">
                  <c:v>10.46</c:v>
                </c:pt>
                <c:pt idx="610">
                  <c:v>10.75</c:v>
                </c:pt>
                <c:pt idx="611">
                  <c:v>10.88</c:v>
                </c:pt>
                <c:pt idx="612">
                  <c:v>11.78</c:v>
                </c:pt>
                <c:pt idx="613">
                  <c:v>11.67</c:v>
                </c:pt>
                <c:pt idx="614">
                  <c:v>11.66</c:v>
                </c:pt>
                <c:pt idx="615">
                  <c:v>11.57</c:v>
                </c:pt>
                <c:pt idx="616">
                  <c:v>11.3</c:v>
                </c:pt>
                <c:pt idx="617">
                  <c:v>11.34</c:v>
                </c:pt>
                <c:pt idx="618">
                  <c:v>11.17</c:v>
                </c:pt>
                <c:pt idx="619">
                  <c:v>11.36</c:v>
                </c:pt>
                <c:pt idx="620">
                  <c:v>11.42</c:v>
                </c:pt>
                <c:pt idx="621">
                  <c:v>11.58</c:v>
                </c:pt>
                <c:pt idx="622">
                  <c:v>11.62</c:v>
                </c:pt>
                <c:pt idx="623">
                  <c:v>11.72</c:v>
                </c:pt>
                <c:pt idx="624">
                  <c:v>11.47</c:v>
                </c:pt>
                <c:pt idx="625">
                  <c:v>11.92</c:v>
                </c:pt>
                <c:pt idx="626">
                  <c:v>12.09</c:v>
                </c:pt>
                <c:pt idx="627">
                  <c:v>12.37</c:v>
                </c:pt>
                <c:pt idx="628">
                  <c:v>11.97</c:v>
                </c:pt>
                <c:pt idx="629">
                  <c:v>11.92</c:v>
                </c:pt>
                <c:pt idx="630">
                  <c:v>12.18</c:v>
                </c:pt>
                <c:pt idx="631">
                  <c:v>12.55</c:v>
                </c:pt>
                <c:pt idx="632">
                  <c:v>12.53</c:v>
                </c:pt>
                <c:pt idx="633">
                  <c:v>12.64</c:v>
                </c:pt>
                <c:pt idx="634">
                  <c:v>12.67</c:v>
                </c:pt>
                <c:pt idx="635">
                  <c:v>12.59</c:v>
                </c:pt>
                <c:pt idx="636">
                  <c:v>13.02</c:v>
                </c:pt>
                <c:pt idx="637">
                  <c:v>12.61</c:v>
                </c:pt>
                <c:pt idx="638">
                  <c:v>12.29</c:v>
                </c:pt>
                <c:pt idx="639">
                  <c:v>12.59</c:v>
                </c:pt>
                <c:pt idx="640">
                  <c:v>12.01</c:v>
                </c:pt>
                <c:pt idx="641">
                  <c:v>12.06</c:v>
                </c:pt>
                <c:pt idx="642">
                  <c:v>11.76</c:v>
                </c:pt>
                <c:pt idx="643">
                  <c:v>12.07</c:v>
                </c:pt>
                <c:pt idx="644">
                  <c:v>12.49</c:v>
                </c:pt>
                <c:pt idx="645">
                  <c:v>12.47</c:v>
                </c:pt>
                <c:pt idx="646">
                  <c:v>12.5</c:v>
                </c:pt>
                <c:pt idx="647">
                  <c:v>12.92</c:v>
                </c:pt>
                <c:pt idx="648">
                  <c:v>12.72</c:v>
                </c:pt>
                <c:pt idx="649">
                  <c:v>12.97</c:v>
                </c:pt>
                <c:pt idx="650">
                  <c:v>13</c:v>
                </c:pt>
                <c:pt idx="651">
                  <c:v>12.89</c:v>
                </c:pt>
                <c:pt idx="652">
                  <c:v>12.66</c:v>
                </c:pt>
                <c:pt idx="653">
                  <c:v>12.38</c:v>
                </c:pt>
                <c:pt idx="654">
                  <c:v>12.11</c:v>
                </c:pt>
                <c:pt idx="655">
                  <c:v>12.61</c:v>
                </c:pt>
                <c:pt idx="656">
                  <c:v>12.77</c:v>
                </c:pt>
                <c:pt idx="657">
                  <c:v>12.78</c:v>
                </c:pt>
                <c:pt idx="658">
                  <c:v>12.88</c:v>
                </c:pt>
                <c:pt idx="659">
                  <c:v>12.7</c:v>
                </c:pt>
                <c:pt idx="660">
                  <c:v>12.97</c:v>
                </c:pt>
                <c:pt idx="661">
                  <c:v>12.83</c:v>
                </c:pt>
                <c:pt idx="662">
                  <c:v>12.79</c:v>
                </c:pt>
                <c:pt idx="663">
                  <c:v>12.95</c:v>
                </c:pt>
                <c:pt idx="664">
                  <c:v>13.48</c:v>
                </c:pt>
                <c:pt idx="665">
                  <c:v>13.54</c:v>
                </c:pt>
                <c:pt idx="666">
                  <c:v>13.44</c:v>
                </c:pt>
                <c:pt idx="667">
                  <c:v>13.33</c:v>
                </c:pt>
                <c:pt idx="668">
                  <c:v>13.23</c:v>
                </c:pt>
                <c:pt idx="669">
                  <c:v>13.1</c:v>
                </c:pt>
                <c:pt idx="670">
                  <c:v>12.79</c:v>
                </c:pt>
                <c:pt idx="671">
                  <c:v>13.5</c:v>
                </c:pt>
                <c:pt idx="672">
                  <c:v>13.98</c:v>
                </c:pt>
                <c:pt idx="673">
                  <c:v>13.66</c:v>
                </c:pt>
                <c:pt idx="674">
                  <c:v>14.73</c:v>
                </c:pt>
                <c:pt idx="675">
                  <c:v>14.84</c:v>
                </c:pt>
                <c:pt idx="676">
                  <c:v>15.16</c:v>
                </c:pt>
                <c:pt idx="677">
                  <c:v>15.13</c:v>
                </c:pt>
                <c:pt idx="678">
                  <c:v>15.14</c:v>
                </c:pt>
                <c:pt idx="679">
                  <c:v>14.78</c:v>
                </c:pt>
                <c:pt idx="680">
                  <c:v>14.67</c:v>
                </c:pt>
                <c:pt idx="681">
                  <c:v>14.31</c:v>
                </c:pt>
                <c:pt idx="682">
                  <c:v>14.63</c:v>
                </c:pt>
                <c:pt idx="683">
                  <c:v>14.48</c:v>
                </c:pt>
                <c:pt idx="684">
                  <c:v>14.44</c:v>
                </c:pt>
                <c:pt idx="685">
                  <c:v>14.85</c:v>
                </c:pt>
                <c:pt idx="686">
                  <c:v>15.07</c:v>
                </c:pt>
                <c:pt idx="687">
                  <c:v>14.67</c:v>
                </c:pt>
                <c:pt idx="688">
                  <c:v>14.97</c:v>
                </c:pt>
                <c:pt idx="689">
                  <c:v>15.03</c:v>
                </c:pt>
                <c:pt idx="690">
                  <c:v>14.42</c:v>
                </c:pt>
                <c:pt idx="691">
                  <c:v>14.3</c:v>
                </c:pt>
                <c:pt idx="692">
                  <c:v>14.28</c:v>
                </c:pt>
                <c:pt idx="693">
                  <c:v>14.12</c:v>
                </c:pt>
                <c:pt idx="694">
                  <c:v>13.99</c:v>
                </c:pt>
                <c:pt idx="695">
                  <c:v>14.09</c:v>
                </c:pt>
                <c:pt idx="696">
                  <c:v>14.56</c:v>
                </c:pt>
                <c:pt idx="697">
                  <c:v>15.11</c:v>
                </c:pt>
                <c:pt idx="698">
                  <c:v>14.75</c:v>
                </c:pt>
                <c:pt idx="699">
                  <c:v>14.46</c:v>
                </c:pt>
                <c:pt idx="700">
                  <c:v>14.27</c:v>
                </c:pt>
                <c:pt idx="701">
                  <c:v>14.66</c:v>
                </c:pt>
                <c:pt idx="702">
                  <c:v>13.99</c:v>
                </c:pt>
                <c:pt idx="703">
                  <c:v>14.5</c:v>
                </c:pt>
                <c:pt idx="704">
                  <c:v>14.26</c:v>
                </c:pt>
                <c:pt idx="705">
                  <c:v>13.33</c:v>
                </c:pt>
                <c:pt idx="706">
                  <c:v>13.37</c:v>
                </c:pt>
                <c:pt idx="707">
                  <c:v>13.57</c:v>
                </c:pt>
                <c:pt idx="708">
                  <c:v>13.02</c:v>
                </c:pt>
                <c:pt idx="709">
                  <c:v>13.26</c:v>
                </c:pt>
                <c:pt idx="710">
                  <c:v>13.41</c:v>
                </c:pt>
                <c:pt idx="711">
                  <c:v>13.43</c:v>
                </c:pt>
                <c:pt idx="712">
                  <c:v>13.61</c:v>
                </c:pt>
                <c:pt idx="713">
                  <c:v>13.9</c:v>
                </c:pt>
                <c:pt idx="714">
                  <c:v>14.05</c:v>
                </c:pt>
                <c:pt idx="715">
                  <c:v>14.57</c:v>
                </c:pt>
                <c:pt idx="716">
                  <c:v>14.82</c:v>
                </c:pt>
                <c:pt idx="717">
                  <c:v>14.92</c:v>
                </c:pt>
                <c:pt idx="718">
                  <c:v>15.13</c:v>
                </c:pt>
                <c:pt idx="719">
                  <c:v>15.5</c:v>
                </c:pt>
                <c:pt idx="720">
                  <c:v>15.91</c:v>
                </c:pt>
                <c:pt idx="721">
                  <c:v>16.25</c:v>
                </c:pt>
                <c:pt idx="722">
                  <c:v>15.98</c:v>
                </c:pt>
                <c:pt idx="723">
                  <c:v>16.290001</c:v>
                </c:pt>
                <c:pt idx="724">
                  <c:v>16.780000999999999</c:v>
                </c:pt>
                <c:pt idx="725">
                  <c:v>17.23</c:v>
                </c:pt>
                <c:pt idx="726">
                  <c:v>17</c:v>
                </c:pt>
                <c:pt idx="727">
                  <c:v>16.860001</c:v>
                </c:pt>
                <c:pt idx="728">
                  <c:v>16.600000000000001</c:v>
                </c:pt>
                <c:pt idx="729">
                  <c:v>16.510000000000002</c:v>
                </c:pt>
                <c:pt idx="730">
                  <c:v>16.649999999999999</c:v>
                </c:pt>
                <c:pt idx="731">
                  <c:v>16.969999000000001</c:v>
                </c:pt>
                <c:pt idx="732">
                  <c:v>16.670000000000002</c:v>
                </c:pt>
                <c:pt idx="733">
                  <c:v>15.74</c:v>
                </c:pt>
                <c:pt idx="734">
                  <c:v>15.53</c:v>
                </c:pt>
                <c:pt idx="735">
                  <c:v>15.69</c:v>
                </c:pt>
                <c:pt idx="736">
                  <c:v>15.72</c:v>
                </c:pt>
                <c:pt idx="737">
                  <c:v>15.84</c:v>
                </c:pt>
                <c:pt idx="738">
                  <c:v>15.7</c:v>
                </c:pt>
                <c:pt idx="739">
                  <c:v>15.78</c:v>
                </c:pt>
                <c:pt idx="740">
                  <c:v>16.190000999999999</c:v>
                </c:pt>
                <c:pt idx="741">
                  <c:v>16.139999</c:v>
                </c:pt>
                <c:pt idx="742">
                  <c:v>15.59</c:v>
                </c:pt>
                <c:pt idx="743">
                  <c:v>16.370000999999998</c:v>
                </c:pt>
                <c:pt idx="744">
                  <c:v>16.52</c:v>
                </c:pt>
                <c:pt idx="745">
                  <c:v>16.100000000000001</c:v>
                </c:pt>
                <c:pt idx="746">
                  <c:v>16.02</c:v>
                </c:pt>
                <c:pt idx="747">
                  <c:v>15.52</c:v>
                </c:pt>
                <c:pt idx="748">
                  <c:v>16.299999</c:v>
                </c:pt>
                <c:pt idx="749">
                  <c:v>16.450001</c:v>
                </c:pt>
                <c:pt idx="750">
                  <c:v>16.219999000000001</c:v>
                </c:pt>
                <c:pt idx="751">
                  <c:v>16.59</c:v>
                </c:pt>
                <c:pt idx="752">
                  <c:v>16.809999000000001</c:v>
                </c:pt>
                <c:pt idx="753">
                  <c:v>16.899999999999999</c:v>
                </c:pt>
                <c:pt idx="754">
                  <c:v>16.600000000000001</c:v>
                </c:pt>
                <c:pt idx="755">
                  <c:v>16.940000999999999</c:v>
                </c:pt>
                <c:pt idx="756">
                  <c:v>17.02</c:v>
                </c:pt>
                <c:pt idx="757">
                  <c:v>17</c:v>
                </c:pt>
                <c:pt idx="758">
                  <c:v>16.98</c:v>
                </c:pt>
                <c:pt idx="759">
                  <c:v>17.34</c:v>
                </c:pt>
                <c:pt idx="760">
                  <c:v>17.379999000000002</c:v>
                </c:pt>
                <c:pt idx="761">
                  <c:v>17.760000000000002</c:v>
                </c:pt>
                <c:pt idx="762">
                  <c:v>17.719999000000001</c:v>
                </c:pt>
                <c:pt idx="763">
                  <c:v>18.100000000000001</c:v>
                </c:pt>
                <c:pt idx="764">
                  <c:v>18.809999000000001</c:v>
                </c:pt>
                <c:pt idx="765">
                  <c:v>19.120000999999998</c:v>
                </c:pt>
                <c:pt idx="766">
                  <c:v>19.010000000000002</c:v>
                </c:pt>
                <c:pt idx="767">
                  <c:v>18.59</c:v>
                </c:pt>
                <c:pt idx="768">
                  <c:v>17.950001</c:v>
                </c:pt>
                <c:pt idx="769">
                  <c:v>17.93</c:v>
                </c:pt>
                <c:pt idx="770">
                  <c:v>18.190000999999999</c:v>
                </c:pt>
                <c:pt idx="771">
                  <c:v>18.209999</c:v>
                </c:pt>
                <c:pt idx="772">
                  <c:v>18.120000999999998</c:v>
                </c:pt>
                <c:pt idx="773">
                  <c:v>17.829999999999998</c:v>
                </c:pt>
                <c:pt idx="774">
                  <c:v>17.670000000000002</c:v>
                </c:pt>
                <c:pt idx="775">
                  <c:v>17.57</c:v>
                </c:pt>
                <c:pt idx="776">
                  <c:v>17.73</c:v>
                </c:pt>
                <c:pt idx="777">
                  <c:v>17.649999999999999</c:v>
                </c:pt>
                <c:pt idx="778">
                  <c:v>16.950001</c:v>
                </c:pt>
                <c:pt idx="779">
                  <c:v>16.639999</c:v>
                </c:pt>
                <c:pt idx="780">
                  <c:v>17.02</c:v>
                </c:pt>
                <c:pt idx="781">
                  <c:v>17.260000000000002</c:v>
                </c:pt>
                <c:pt idx="782">
                  <c:v>16.920000000000002</c:v>
                </c:pt>
                <c:pt idx="783">
                  <c:v>16.879999000000002</c:v>
                </c:pt>
                <c:pt idx="784">
                  <c:v>17.010000000000002</c:v>
                </c:pt>
                <c:pt idx="785">
                  <c:v>16.93</c:v>
                </c:pt>
                <c:pt idx="786">
                  <c:v>16.950001</c:v>
                </c:pt>
                <c:pt idx="787">
                  <c:v>17.219999000000001</c:v>
                </c:pt>
                <c:pt idx="788">
                  <c:v>17.059999000000001</c:v>
                </c:pt>
                <c:pt idx="789">
                  <c:v>16.73</c:v>
                </c:pt>
                <c:pt idx="790">
                  <c:v>16.34</c:v>
                </c:pt>
                <c:pt idx="791">
                  <c:v>16.129999000000002</c:v>
                </c:pt>
                <c:pt idx="792">
                  <c:v>16.459999</c:v>
                </c:pt>
                <c:pt idx="793">
                  <c:v>16.170000000000002</c:v>
                </c:pt>
                <c:pt idx="794">
                  <c:v>16.309999000000001</c:v>
                </c:pt>
                <c:pt idx="795">
                  <c:v>16.420000000000002</c:v>
                </c:pt>
                <c:pt idx="796">
                  <c:v>16.799999</c:v>
                </c:pt>
                <c:pt idx="797">
                  <c:v>16.43</c:v>
                </c:pt>
                <c:pt idx="798">
                  <c:v>16.75</c:v>
                </c:pt>
                <c:pt idx="799">
                  <c:v>16.84</c:v>
                </c:pt>
                <c:pt idx="800">
                  <c:v>16.940000999999999</c:v>
                </c:pt>
                <c:pt idx="801">
                  <c:v>17.360001</c:v>
                </c:pt>
                <c:pt idx="802">
                  <c:v>17.170000000000002</c:v>
                </c:pt>
                <c:pt idx="803">
                  <c:v>17.370000999999998</c:v>
                </c:pt>
                <c:pt idx="804">
                  <c:v>17.559999000000001</c:v>
                </c:pt>
                <c:pt idx="805">
                  <c:v>17.760000000000002</c:v>
                </c:pt>
                <c:pt idx="806">
                  <c:v>17.950001</c:v>
                </c:pt>
                <c:pt idx="807">
                  <c:v>18.450001</c:v>
                </c:pt>
                <c:pt idx="808">
                  <c:v>18.420000000000002</c:v>
                </c:pt>
                <c:pt idx="809">
                  <c:v>18.23</c:v>
                </c:pt>
                <c:pt idx="810">
                  <c:v>18.149999999999999</c:v>
                </c:pt>
                <c:pt idx="811">
                  <c:v>18.049999</c:v>
                </c:pt>
                <c:pt idx="812">
                  <c:v>18.5</c:v>
                </c:pt>
                <c:pt idx="813">
                  <c:v>18.829999999999998</c:v>
                </c:pt>
                <c:pt idx="814">
                  <c:v>19.09</c:v>
                </c:pt>
                <c:pt idx="815">
                  <c:v>19.23</c:v>
                </c:pt>
                <c:pt idx="816">
                  <c:v>19.200001</c:v>
                </c:pt>
                <c:pt idx="817">
                  <c:v>19.350000000000001</c:v>
                </c:pt>
                <c:pt idx="818">
                  <c:v>19.379999000000002</c:v>
                </c:pt>
                <c:pt idx="819">
                  <c:v>18.920000000000002</c:v>
                </c:pt>
                <c:pt idx="820">
                  <c:v>19.170000000000002</c:v>
                </c:pt>
                <c:pt idx="821">
                  <c:v>18.920000000000002</c:v>
                </c:pt>
                <c:pt idx="822">
                  <c:v>18.870000999999998</c:v>
                </c:pt>
                <c:pt idx="823">
                  <c:v>18.98</c:v>
                </c:pt>
                <c:pt idx="824">
                  <c:v>18.600000000000001</c:v>
                </c:pt>
                <c:pt idx="825">
                  <c:v>18.82</c:v>
                </c:pt>
                <c:pt idx="826">
                  <c:v>16.360001</c:v>
                </c:pt>
                <c:pt idx="827">
                  <c:v>16.170000000000002</c:v>
                </c:pt>
                <c:pt idx="828">
                  <c:v>15.72</c:v>
                </c:pt>
                <c:pt idx="829">
                  <c:v>16.010000000000002</c:v>
                </c:pt>
                <c:pt idx="830">
                  <c:v>15.64</c:v>
                </c:pt>
                <c:pt idx="831">
                  <c:v>15.8</c:v>
                </c:pt>
                <c:pt idx="832">
                  <c:v>15.81</c:v>
                </c:pt>
                <c:pt idx="833">
                  <c:v>16.27</c:v>
                </c:pt>
                <c:pt idx="834">
                  <c:v>16.16</c:v>
                </c:pt>
                <c:pt idx="835">
                  <c:v>16.209999</c:v>
                </c:pt>
                <c:pt idx="836">
                  <c:v>15.47</c:v>
                </c:pt>
                <c:pt idx="837">
                  <c:v>15.34</c:v>
                </c:pt>
                <c:pt idx="838">
                  <c:v>15.96</c:v>
                </c:pt>
                <c:pt idx="839">
                  <c:v>16.16</c:v>
                </c:pt>
                <c:pt idx="840">
                  <c:v>16.389999</c:v>
                </c:pt>
                <c:pt idx="841">
                  <c:v>16.809999000000001</c:v>
                </c:pt>
                <c:pt idx="842">
                  <c:v>16.989999999999998</c:v>
                </c:pt>
                <c:pt idx="843">
                  <c:v>16.799999</c:v>
                </c:pt>
                <c:pt idx="844">
                  <c:v>17.469999000000001</c:v>
                </c:pt>
                <c:pt idx="845">
                  <c:v>18.120000999999998</c:v>
                </c:pt>
                <c:pt idx="846">
                  <c:v>17.719999000000001</c:v>
                </c:pt>
                <c:pt idx="847">
                  <c:v>17.629999000000002</c:v>
                </c:pt>
                <c:pt idx="848">
                  <c:v>17.870000999999998</c:v>
                </c:pt>
                <c:pt idx="849">
                  <c:v>18.07</c:v>
                </c:pt>
                <c:pt idx="850">
                  <c:v>18.719999000000001</c:v>
                </c:pt>
                <c:pt idx="851">
                  <c:v>18.68</c:v>
                </c:pt>
                <c:pt idx="852">
                  <c:v>18.969999000000001</c:v>
                </c:pt>
                <c:pt idx="853">
                  <c:v>18.889999</c:v>
                </c:pt>
                <c:pt idx="854">
                  <c:v>18.860001</c:v>
                </c:pt>
                <c:pt idx="855">
                  <c:v>18.989999999999998</c:v>
                </c:pt>
                <c:pt idx="856">
                  <c:v>19.18</c:v>
                </c:pt>
                <c:pt idx="857">
                  <c:v>19.469999000000001</c:v>
                </c:pt>
                <c:pt idx="858">
                  <c:v>19.079999999999998</c:v>
                </c:pt>
                <c:pt idx="859">
                  <c:v>18.959999</c:v>
                </c:pt>
                <c:pt idx="860">
                  <c:v>19.690000999999999</c:v>
                </c:pt>
                <c:pt idx="861">
                  <c:v>19.84</c:v>
                </c:pt>
                <c:pt idx="862">
                  <c:v>20.48</c:v>
                </c:pt>
                <c:pt idx="863">
                  <c:v>20.530000999999999</c:v>
                </c:pt>
                <c:pt idx="864">
                  <c:v>20.389999</c:v>
                </c:pt>
                <c:pt idx="865">
                  <c:v>20.02</c:v>
                </c:pt>
                <c:pt idx="866">
                  <c:v>20.059999000000001</c:v>
                </c:pt>
                <c:pt idx="867">
                  <c:v>20.5</c:v>
                </c:pt>
                <c:pt idx="868">
                  <c:v>20.719999000000001</c:v>
                </c:pt>
                <c:pt idx="869">
                  <c:v>20.58</c:v>
                </c:pt>
                <c:pt idx="870">
                  <c:v>20.5</c:v>
                </c:pt>
                <c:pt idx="871">
                  <c:v>20.620000999999998</c:v>
                </c:pt>
                <c:pt idx="872">
                  <c:v>21</c:v>
                </c:pt>
                <c:pt idx="873">
                  <c:v>21.139999</c:v>
                </c:pt>
                <c:pt idx="874">
                  <c:v>21.219999000000001</c:v>
                </c:pt>
                <c:pt idx="875">
                  <c:v>21.950001</c:v>
                </c:pt>
                <c:pt idx="876">
                  <c:v>21.4</c:v>
                </c:pt>
                <c:pt idx="877">
                  <c:v>22.67</c:v>
                </c:pt>
                <c:pt idx="878">
                  <c:v>22.15</c:v>
                </c:pt>
                <c:pt idx="879">
                  <c:v>22.01</c:v>
                </c:pt>
                <c:pt idx="880">
                  <c:v>22.370000999999998</c:v>
                </c:pt>
                <c:pt idx="881">
                  <c:v>22.58</c:v>
                </c:pt>
                <c:pt idx="882">
                  <c:v>21.969999000000001</c:v>
                </c:pt>
                <c:pt idx="883">
                  <c:v>22.440000999999999</c:v>
                </c:pt>
                <c:pt idx="884">
                  <c:v>22.709999</c:v>
                </c:pt>
                <c:pt idx="885">
                  <c:v>22.68</c:v>
                </c:pt>
                <c:pt idx="886">
                  <c:v>22.4</c:v>
                </c:pt>
                <c:pt idx="887">
                  <c:v>22.08</c:v>
                </c:pt>
                <c:pt idx="888">
                  <c:v>23.209999</c:v>
                </c:pt>
                <c:pt idx="889">
                  <c:v>23.27</c:v>
                </c:pt>
                <c:pt idx="890">
                  <c:v>23.52</c:v>
                </c:pt>
                <c:pt idx="891">
                  <c:v>23.309999000000001</c:v>
                </c:pt>
                <c:pt idx="892">
                  <c:v>23.66</c:v>
                </c:pt>
                <c:pt idx="893">
                  <c:v>23.889999</c:v>
                </c:pt>
                <c:pt idx="894">
                  <c:v>24.4</c:v>
                </c:pt>
                <c:pt idx="895">
                  <c:v>24.23</c:v>
                </c:pt>
                <c:pt idx="896">
                  <c:v>24.059999000000001</c:v>
                </c:pt>
                <c:pt idx="897">
                  <c:v>23.99</c:v>
                </c:pt>
                <c:pt idx="898">
                  <c:v>24.27</c:v>
                </c:pt>
                <c:pt idx="899">
                  <c:v>24.24</c:v>
                </c:pt>
                <c:pt idx="900">
                  <c:v>23.809999000000001</c:v>
                </c:pt>
                <c:pt idx="901">
                  <c:v>23.98</c:v>
                </c:pt>
                <c:pt idx="902">
                  <c:v>23.48</c:v>
                </c:pt>
                <c:pt idx="903">
                  <c:v>23.040001</c:v>
                </c:pt>
                <c:pt idx="904">
                  <c:v>22.389999</c:v>
                </c:pt>
                <c:pt idx="905">
                  <c:v>21.870000999999998</c:v>
                </c:pt>
                <c:pt idx="906">
                  <c:v>22.35</c:v>
                </c:pt>
                <c:pt idx="907">
                  <c:v>22.549999</c:v>
                </c:pt>
                <c:pt idx="908">
                  <c:v>24.6</c:v>
                </c:pt>
                <c:pt idx="909">
                  <c:v>24.879999000000002</c:v>
                </c:pt>
                <c:pt idx="910">
                  <c:v>25.99</c:v>
                </c:pt>
                <c:pt idx="911">
                  <c:v>25.450001</c:v>
                </c:pt>
                <c:pt idx="912">
                  <c:v>26.23</c:v>
                </c:pt>
                <c:pt idx="913">
                  <c:v>26.610001</c:v>
                </c:pt>
                <c:pt idx="914">
                  <c:v>26.1</c:v>
                </c:pt>
                <c:pt idx="915">
                  <c:v>26.23</c:v>
                </c:pt>
                <c:pt idx="916">
                  <c:v>26.120000999999998</c:v>
                </c:pt>
                <c:pt idx="917">
                  <c:v>26.33</c:v>
                </c:pt>
                <c:pt idx="918">
                  <c:v>26.18</c:v>
                </c:pt>
                <c:pt idx="919">
                  <c:v>26.25</c:v>
                </c:pt>
                <c:pt idx="920">
                  <c:v>26.129999000000002</c:v>
                </c:pt>
                <c:pt idx="921">
                  <c:v>24.940000999999999</c:v>
                </c:pt>
                <c:pt idx="922">
                  <c:v>24.780000999999999</c:v>
                </c:pt>
                <c:pt idx="923">
                  <c:v>25.25</c:v>
                </c:pt>
                <c:pt idx="924">
                  <c:v>25.360001</c:v>
                </c:pt>
                <c:pt idx="925">
                  <c:v>26.540001</c:v>
                </c:pt>
                <c:pt idx="926">
                  <c:v>27.030000999999999</c:v>
                </c:pt>
                <c:pt idx="927">
                  <c:v>26.91</c:v>
                </c:pt>
                <c:pt idx="928">
                  <c:v>27.629999000000002</c:v>
                </c:pt>
                <c:pt idx="929">
                  <c:v>29.42</c:v>
                </c:pt>
                <c:pt idx="930">
                  <c:v>29.35</c:v>
                </c:pt>
                <c:pt idx="931">
                  <c:v>28.65</c:v>
                </c:pt>
                <c:pt idx="932">
                  <c:v>28.870000999999998</c:v>
                </c:pt>
                <c:pt idx="933">
                  <c:v>28.84</c:v>
                </c:pt>
                <c:pt idx="934">
                  <c:v>29.34</c:v>
                </c:pt>
                <c:pt idx="935">
                  <c:v>30.02</c:v>
                </c:pt>
                <c:pt idx="936">
                  <c:v>30.66</c:v>
                </c:pt>
                <c:pt idx="937">
                  <c:v>31.200001</c:v>
                </c:pt>
                <c:pt idx="938">
                  <c:v>31.35</c:v>
                </c:pt>
                <c:pt idx="939">
                  <c:v>30.4</c:v>
                </c:pt>
                <c:pt idx="940">
                  <c:v>30.18</c:v>
                </c:pt>
                <c:pt idx="941">
                  <c:v>31.959999</c:v>
                </c:pt>
                <c:pt idx="942">
                  <c:v>32.979999999999997</c:v>
                </c:pt>
                <c:pt idx="943">
                  <c:v>33.799999</c:v>
                </c:pt>
                <c:pt idx="944">
                  <c:v>33.549999</c:v>
                </c:pt>
                <c:pt idx="945">
                  <c:v>33.959999000000003</c:v>
                </c:pt>
                <c:pt idx="946">
                  <c:v>34.049999</c:v>
                </c:pt>
                <c:pt idx="947">
                  <c:v>33.799999</c:v>
                </c:pt>
                <c:pt idx="948">
                  <c:v>34.659999999999997</c:v>
                </c:pt>
                <c:pt idx="949">
                  <c:v>35.669998</c:v>
                </c:pt>
                <c:pt idx="950">
                  <c:v>35.580002</c:v>
                </c:pt>
                <c:pt idx="951">
                  <c:v>35.130001</c:v>
                </c:pt>
                <c:pt idx="952">
                  <c:v>34.689999</c:v>
                </c:pt>
                <c:pt idx="953">
                  <c:v>35.029998999999997</c:v>
                </c:pt>
                <c:pt idx="954">
                  <c:v>34.409999999999997</c:v>
                </c:pt>
                <c:pt idx="955">
                  <c:v>34.310001</c:v>
                </c:pt>
                <c:pt idx="956">
                  <c:v>34.590000000000003</c:v>
                </c:pt>
                <c:pt idx="957">
                  <c:v>35.659999999999997</c:v>
                </c:pt>
                <c:pt idx="958">
                  <c:v>36.169998</c:v>
                </c:pt>
                <c:pt idx="959">
                  <c:v>36.650002000000001</c:v>
                </c:pt>
                <c:pt idx="960">
                  <c:v>37</c:v>
                </c:pt>
                <c:pt idx="961">
                  <c:v>36.75</c:v>
                </c:pt>
                <c:pt idx="962">
                  <c:v>36.560001</c:v>
                </c:pt>
                <c:pt idx="963">
                  <c:v>36.93</c:v>
                </c:pt>
                <c:pt idx="964">
                  <c:v>36.099997999999999</c:v>
                </c:pt>
                <c:pt idx="965">
                  <c:v>37.340000000000003</c:v>
                </c:pt>
                <c:pt idx="966">
                  <c:v>37.860000999999997</c:v>
                </c:pt>
                <c:pt idx="967">
                  <c:v>38.810001</c:v>
                </c:pt>
                <c:pt idx="968">
                  <c:v>39.020000000000003</c:v>
                </c:pt>
                <c:pt idx="969">
                  <c:v>38.959999000000003</c:v>
                </c:pt>
                <c:pt idx="970">
                  <c:v>38.080002</c:v>
                </c:pt>
                <c:pt idx="971">
                  <c:v>37.560001</c:v>
                </c:pt>
                <c:pt idx="972">
                  <c:v>36.740001999999997</c:v>
                </c:pt>
                <c:pt idx="973">
                  <c:v>36.340000000000003</c:v>
                </c:pt>
                <c:pt idx="974">
                  <c:v>37.700001</c:v>
                </c:pt>
                <c:pt idx="975">
                  <c:v>37.349997999999999</c:v>
                </c:pt>
                <c:pt idx="976">
                  <c:v>37.080002</c:v>
                </c:pt>
                <c:pt idx="977">
                  <c:v>36.560001</c:v>
                </c:pt>
                <c:pt idx="978">
                  <c:v>36.110000999999997</c:v>
                </c:pt>
                <c:pt idx="979">
                  <c:v>36.799999</c:v>
                </c:pt>
                <c:pt idx="980">
                  <c:v>37.900002000000001</c:v>
                </c:pt>
                <c:pt idx="981">
                  <c:v>36.700001</c:v>
                </c:pt>
                <c:pt idx="982">
                  <c:v>35.770000000000003</c:v>
                </c:pt>
                <c:pt idx="983">
                  <c:v>35.389999000000003</c:v>
                </c:pt>
                <c:pt idx="984">
                  <c:v>36.599997999999999</c:v>
                </c:pt>
                <c:pt idx="985">
                  <c:v>37.939999</c:v>
                </c:pt>
                <c:pt idx="986">
                  <c:v>37.709999000000003</c:v>
                </c:pt>
                <c:pt idx="987">
                  <c:v>37.340000000000003</c:v>
                </c:pt>
                <c:pt idx="988">
                  <c:v>36.560001</c:v>
                </c:pt>
                <c:pt idx="989">
                  <c:v>35.779998999999997</c:v>
                </c:pt>
                <c:pt idx="990">
                  <c:v>35.979999999999997</c:v>
                </c:pt>
                <c:pt idx="991">
                  <c:v>36.900002000000001</c:v>
                </c:pt>
                <c:pt idx="992">
                  <c:v>35.290000999999997</c:v>
                </c:pt>
                <c:pt idx="993">
                  <c:v>33.68</c:v>
                </c:pt>
                <c:pt idx="994">
                  <c:v>33.369999</c:v>
                </c:pt>
                <c:pt idx="995">
                  <c:v>33.720001000000003</c:v>
                </c:pt>
                <c:pt idx="996">
                  <c:v>35.509998000000003</c:v>
                </c:pt>
                <c:pt idx="997">
                  <c:v>35.400002000000001</c:v>
                </c:pt>
                <c:pt idx="998">
                  <c:v>35.669998</c:v>
                </c:pt>
                <c:pt idx="999">
                  <c:v>36.159999999999997</c:v>
                </c:pt>
                <c:pt idx="1000">
                  <c:v>37.090000000000003</c:v>
                </c:pt>
                <c:pt idx="1001">
                  <c:v>37.259998000000003</c:v>
                </c:pt>
                <c:pt idx="1002">
                  <c:v>36</c:v>
                </c:pt>
                <c:pt idx="1003">
                  <c:v>35.159999999999997</c:v>
                </c:pt>
                <c:pt idx="1004">
                  <c:v>35.509998000000003</c:v>
                </c:pt>
                <c:pt idx="1005">
                  <c:v>35.07</c:v>
                </c:pt>
                <c:pt idx="1006">
                  <c:v>36.389999000000003</c:v>
                </c:pt>
                <c:pt idx="1007">
                  <c:v>36.490001999999997</c:v>
                </c:pt>
                <c:pt idx="1008">
                  <c:v>36.599997999999999</c:v>
                </c:pt>
                <c:pt idx="1009">
                  <c:v>36.669998</c:v>
                </c:pt>
                <c:pt idx="1010">
                  <c:v>37.220001000000003</c:v>
                </c:pt>
                <c:pt idx="1011">
                  <c:v>38.25</c:v>
                </c:pt>
                <c:pt idx="1012">
                  <c:v>38.259998000000003</c:v>
                </c:pt>
                <c:pt idx="1013">
                  <c:v>39.389999000000003</c:v>
                </c:pt>
                <c:pt idx="1014">
                  <c:v>39.310001</c:v>
                </c:pt>
                <c:pt idx="1015">
                  <c:v>38.840000000000003</c:v>
                </c:pt>
                <c:pt idx="1016">
                  <c:v>38.189999</c:v>
                </c:pt>
                <c:pt idx="1017">
                  <c:v>38.529998999999997</c:v>
                </c:pt>
                <c:pt idx="1018">
                  <c:v>38.57</c:v>
                </c:pt>
                <c:pt idx="1019">
                  <c:v>38.240001999999997</c:v>
                </c:pt>
                <c:pt idx="1020">
                  <c:v>38.32</c:v>
                </c:pt>
                <c:pt idx="1021">
                  <c:v>38.720001000000003</c:v>
                </c:pt>
                <c:pt idx="1022">
                  <c:v>39.110000999999997</c:v>
                </c:pt>
                <c:pt idx="1023">
                  <c:v>39.349997999999999</c:v>
                </c:pt>
                <c:pt idx="1024">
                  <c:v>39.799999</c:v>
                </c:pt>
                <c:pt idx="1025">
                  <c:v>39.82</c:v>
                </c:pt>
                <c:pt idx="1026">
                  <c:v>40.159999999999997</c:v>
                </c:pt>
                <c:pt idx="1027">
                  <c:v>41.220001000000003</c:v>
                </c:pt>
                <c:pt idx="1028">
                  <c:v>41.439999</c:v>
                </c:pt>
                <c:pt idx="1029">
                  <c:v>42.82</c:v>
                </c:pt>
                <c:pt idx="1030">
                  <c:v>42.41</c:v>
                </c:pt>
                <c:pt idx="1031">
                  <c:v>43.880001</c:v>
                </c:pt>
                <c:pt idx="1032">
                  <c:v>43.59</c:v>
                </c:pt>
                <c:pt idx="1033">
                  <c:v>43.66</c:v>
                </c:pt>
                <c:pt idx="1034">
                  <c:v>42.290000999999997</c:v>
                </c:pt>
                <c:pt idx="1035">
                  <c:v>40.200001</c:v>
                </c:pt>
                <c:pt idx="1036">
                  <c:v>40.380001</c:v>
                </c:pt>
                <c:pt idx="1037">
                  <c:v>41.060001</c:v>
                </c:pt>
                <c:pt idx="1038">
                  <c:v>41.869999</c:v>
                </c:pt>
                <c:pt idx="1039">
                  <c:v>42.66</c:v>
                </c:pt>
                <c:pt idx="1040">
                  <c:v>43.060001</c:v>
                </c:pt>
                <c:pt idx="1041">
                  <c:v>44.549999</c:v>
                </c:pt>
                <c:pt idx="1042">
                  <c:v>44.360000999999997</c:v>
                </c:pt>
                <c:pt idx="1043">
                  <c:v>43.18</c:v>
                </c:pt>
                <c:pt idx="1044">
                  <c:v>43.91</c:v>
                </c:pt>
                <c:pt idx="1045">
                  <c:v>44.549999</c:v>
                </c:pt>
                <c:pt idx="1046">
                  <c:v>44</c:v>
                </c:pt>
                <c:pt idx="1047">
                  <c:v>42.959999000000003</c:v>
                </c:pt>
                <c:pt idx="1048">
                  <c:v>43.860000999999997</c:v>
                </c:pt>
                <c:pt idx="1049">
                  <c:v>41.950001</c:v>
                </c:pt>
                <c:pt idx="1050">
                  <c:v>41.619999</c:v>
                </c:pt>
                <c:pt idx="1051">
                  <c:v>40.099997999999999</c:v>
                </c:pt>
                <c:pt idx="1052">
                  <c:v>40.259998000000003</c:v>
                </c:pt>
                <c:pt idx="1053">
                  <c:v>41.990001999999997</c:v>
                </c:pt>
                <c:pt idx="1054">
                  <c:v>42.82</c:v>
                </c:pt>
                <c:pt idx="1055">
                  <c:v>42.880001</c:v>
                </c:pt>
                <c:pt idx="1056">
                  <c:v>42.98</c:v>
                </c:pt>
                <c:pt idx="1057">
                  <c:v>43.700001</c:v>
                </c:pt>
                <c:pt idx="1058">
                  <c:v>43.48</c:v>
                </c:pt>
                <c:pt idx="1059">
                  <c:v>41.700001</c:v>
                </c:pt>
                <c:pt idx="1060">
                  <c:v>42.919998</c:v>
                </c:pt>
                <c:pt idx="1061">
                  <c:v>42.48</c:v>
                </c:pt>
                <c:pt idx="1062">
                  <c:v>42.380001</c:v>
                </c:pt>
                <c:pt idx="1063">
                  <c:v>43.330002</c:v>
                </c:pt>
                <c:pt idx="1064">
                  <c:v>42.16</c:v>
                </c:pt>
                <c:pt idx="1065">
                  <c:v>41.68</c:v>
                </c:pt>
                <c:pt idx="1066">
                  <c:v>40.290000999999997</c:v>
                </c:pt>
                <c:pt idx="1067">
                  <c:v>39.529998999999997</c:v>
                </c:pt>
                <c:pt idx="1068">
                  <c:v>39.549999</c:v>
                </c:pt>
                <c:pt idx="1069">
                  <c:v>38.849997999999999</c:v>
                </c:pt>
                <c:pt idx="1070">
                  <c:v>39.43</c:v>
                </c:pt>
                <c:pt idx="1071">
                  <c:v>38.139999000000003</c:v>
                </c:pt>
                <c:pt idx="1072">
                  <c:v>37.18</c:v>
                </c:pt>
                <c:pt idx="1073">
                  <c:v>37.459999000000003</c:v>
                </c:pt>
                <c:pt idx="1074">
                  <c:v>36.860000999999997</c:v>
                </c:pt>
                <c:pt idx="1075">
                  <c:v>37.18</c:v>
                </c:pt>
                <c:pt idx="1076">
                  <c:v>37.970001000000003</c:v>
                </c:pt>
                <c:pt idx="1077">
                  <c:v>37.520000000000003</c:v>
                </c:pt>
                <c:pt idx="1078">
                  <c:v>38.119999</c:v>
                </c:pt>
                <c:pt idx="1079">
                  <c:v>39.57</c:v>
                </c:pt>
                <c:pt idx="1080">
                  <c:v>39.189999</c:v>
                </c:pt>
                <c:pt idx="1081">
                  <c:v>40.659999999999997</c:v>
                </c:pt>
                <c:pt idx="1082">
                  <c:v>40.43</c:v>
                </c:pt>
                <c:pt idx="1083">
                  <c:v>40.599997999999999</c:v>
                </c:pt>
                <c:pt idx="1084">
                  <c:v>39.509998000000003</c:v>
                </c:pt>
                <c:pt idx="1085">
                  <c:v>39.849997999999999</c:v>
                </c:pt>
                <c:pt idx="1086">
                  <c:v>39.419998</c:v>
                </c:pt>
                <c:pt idx="1087">
                  <c:v>39.090000000000003</c:v>
                </c:pt>
                <c:pt idx="1088">
                  <c:v>38.990001999999997</c:v>
                </c:pt>
                <c:pt idx="1089">
                  <c:v>39.169998</c:v>
                </c:pt>
                <c:pt idx="1090">
                  <c:v>38.880001</c:v>
                </c:pt>
                <c:pt idx="1091">
                  <c:v>40.5</c:v>
                </c:pt>
                <c:pt idx="1092">
                  <c:v>39.139999000000003</c:v>
                </c:pt>
                <c:pt idx="1093">
                  <c:v>38.470001000000003</c:v>
                </c:pt>
                <c:pt idx="1094">
                  <c:v>37.849997999999999</c:v>
                </c:pt>
                <c:pt idx="1095">
                  <c:v>38.229999999999997</c:v>
                </c:pt>
                <c:pt idx="1096">
                  <c:v>37.959999000000003</c:v>
                </c:pt>
                <c:pt idx="1097">
                  <c:v>38.580002</c:v>
                </c:pt>
                <c:pt idx="1098">
                  <c:v>38.090000000000003</c:v>
                </c:pt>
                <c:pt idx="1099">
                  <c:v>37.650002000000001</c:v>
                </c:pt>
                <c:pt idx="1100">
                  <c:v>37.07</c:v>
                </c:pt>
                <c:pt idx="1101">
                  <c:v>37.979999999999997</c:v>
                </c:pt>
                <c:pt idx="1102">
                  <c:v>37.459999000000003</c:v>
                </c:pt>
                <c:pt idx="1103">
                  <c:v>38.049999</c:v>
                </c:pt>
                <c:pt idx="1104">
                  <c:v>36.630001</c:v>
                </c:pt>
                <c:pt idx="1105">
                  <c:v>35.580002</c:v>
                </c:pt>
                <c:pt idx="1106">
                  <c:v>35.330002</c:v>
                </c:pt>
                <c:pt idx="1107">
                  <c:v>36.119999</c:v>
                </c:pt>
                <c:pt idx="1108">
                  <c:v>35.209999000000003</c:v>
                </c:pt>
                <c:pt idx="1109">
                  <c:v>35.93</c:v>
                </c:pt>
                <c:pt idx="1110">
                  <c:v>35.029998999999997</c:v>
                </c:pt>
                <c:pt idx="1111">
                  <c:v>35.479999999999997</c:v>
                </c:pt>
                <c:pt idx="1112">
                  <c:v>34.389999000000003</c:v>
                </c:pt>
                <c:pt idx="1113">
                  <c:v>33.93</c:v>
                </c:pt>
                <c:pt idx="1114">
                  <c:v>36.229999999999997</c:v>
                </c:pt>
                <c:pt idx="1115">
                  <c:v>34.93</c:v>
                </c:pt>
                <c:pt idx="1116">
                  <c:v>34.090000000000003</c:v>
                </c:pt>
                <c:pt idx="1117">
                  <c:v>33</c:v>
                </c:pt>
                <c:pt idx="1118">
                  <c:v>31.98</c:v>
                </c:pt>
                <c:pt idx="1119">
                  <c:v>30.780000999999999</c:v>
                </c:pt>
                <c:pt idx="1120">
                  <c:v>28.58</c:v>
                </c:pt>
                <c:pt idx="1121">
                  <c:v>31.51</c:v>
                </c:pt>
                <c:pt idx="1122">
                  <c:v>31.690000999999999</c:v>
                </c:pt>
                <c:pt idx="1123">
                  <c:v>32.970001000000003</c:v>
                </c:pt>
                <c:pt idx="1124">
                  <c:v>33.380001</c:v>
                </c:pt>
                <c:pt idx="1125">
                  <c:v>35.220001000000003</c:v>
                </c:pt>
                <c:pt idx="1126">
                  <c:v>37.849997999999999</c:v>
                </c:pt>
                <c:pt idx="1127">
                  <c:v>37.040000999999997</c:v>
                </c:pt>
                <c:pt idx="1128">
                  <c:v>38.479999999999997</c:v>
                </c:pt>
                <c:pt idx="1129">
                  <c:v>39.82</c:v>
                </c:pt>
                <c:pt idx="1130">
                  <c:v>39.909999999999997</c:v>
                </c:pt>
                <c:pt idx="1131">
                  <c:v>40.240001999999997</c:v>
                </c:pt>
                <c:pt idx="1132">
                  <c:v>39.939999</c:v>
                </c:pt>
                <c:pt idx="1133">
                  <c:v>40.299999</c:v>
                </c:pt>
                <c:pt idx="1134">
                  <c:v>41.349997999999999</c:v>
                </c:pt>
                <c:pt idx="1135">
                  <c:v>42</c:v>
                </c:pt>
                <c:pt idx="1136">
                  <c:v>42.700001</c:v>
                </c:pt>
                <c:pt idx="1137">
                  <c:v>42.25</c:v>
                </c:pt>
                <c:pt idx="1138">
                  <c:v>43.139999000000003</c:v>
                </c:pt>
                <c:pt idx="1139">
                  <c:v>43.200001</c:v>
                </c:pt>
                <c:pt idx="1140">
                  <c:v>43.830002</c:v>
                </c:pt>
                <c:pt idx="1141">
                  <c:v>43.439999</c:v>
                </c:pt>
                <c:pt idx="1142">
                  <c:v>43.43</c:v>
                </c:pt>
                <c:pt idx="1143">
                  <c:v>44.119999</c:v>
                </c:pt>
                <c:pt idx="1144">
                  <c:v>44.009998000000003</c:v>
                </c:pt>
                <c:pt idx="1145">
                  <c:v>43.689999</c:v>
                </c:pt>
                <c:pt idx="1146">
                  <c:v>45.049999</c:v>
                </c:pt>
                <c:pt idx="1147">
                  <c:v>44.099997999999999</c:v>
                </c:pt>
                <c:pt idx="1148">
                  <c:v>44.16</c:v>
                </c:pt>
                <c:pt idx="1149">
                  <c:v>43.310001</c:v>
                </c:pt>
                <c:pt idx="1150">
                  <c:v>43.209999000000003</c:v>
                </c:pt>
                <c:pt idx="1151">
                  <c:v>44.150002000000001</c:v>
                </c:pt>
                <c:pt idx="1152">
                  <c:v>44.970001000000003</c:v>
                </c:pt>
                <c:pt idx="1153">
                  <c:v>48.529998999999997</c:v>
                </c:pt>
                <c:pt idx="1154">
                  <c:v>47.880001</c:v>
                </c:pt>
                <c:pt idx="1155">
                  <c:v>47.860000999999997</c:v>
                </c:pt>
                <c:pt idx="1156">
                  <c:v>48.240001999999997</c:v>
                </c:pt>
                <c:pt idx="1157">
                  <c:v>49.650002000000001</c:v>
                </c:pt>
                <c:pt idx="1158">
                  <c:v>51.009998000000003</c:v>
                </c:pt>
                <c:pt idx="1159">
                  <c:v>50.82</c:v>
                </c:pt>
                <c:pt idx="1160">
                  <c:v>48.310001</c:v>
                </c:pt>
                <c:pt idx="1161">
                  <c:v>48.939999</c:v>
                </c:pt>
                <c:pt idx="1162">
                  <c:v>50.529998999999997</c:v>
                </c:pt>
                <c:pt idx="1163">
                  <c:v>49.970001000000003</c:v>
                </c:pt>
                <c:pt idx="1164">
                  <c:v>50.84</c:v>
                </c:pt>
                <c:pt idx="1165">
                  <c:v>47.959999000000003</c:v>
                </c:pt>
                <c:pt idx="1166">
                  <c:v>48.799999</c:v>
                </c:pt>
                <c:pt idx="1167">
                  <c:v>50.139999000000003</c:v>
                </c:pt>
                <c:pt idx="1168">
                  <c:v>50.709999000000003</c:v>
                </c:pt>
                <c:pt idx="1169">
                  <c:v>50.84</c:v>
                </c:pt>
                <c:pt idx="1170">
                  <c:v>50.209999000000003</c:v>
                </c:pt>
                <c:pt idx="1171">
                  <c:v>51.43</c:v>
                </c:pt>
                <c:pt idx="1172">
                  <c:v>51.959999000000003</c:v>
                </c:pt>
                <c:pt idx="1173">
                  <c:v>52.849997999999999</c:v>
                </c:pt>
                <c:pt idx="1174">
                  <c:v>53.419998</c:v>
                </c:pt>
                <c:pt idx="1175">
                  <c:v>53.630001</c:v>
                </c:pt>
                <c:pt idx="1176">
                  <c:v>53.91</c:v>
                </c:pt>
                <c:pt idx="1177">
                  <c:v>53.880001</c:v>
                </c:pt>
                <c:pt idx="1178">
                  <c:v>53.040000999999997</c:v>
                </c:pt>
                <c:pt idx="1179">
                  <c:v>53.009998000000003</c:v>
                </c:pt>
                <c:pt idx="1180">
                  <c:v>53.66</c:v>
                </c:pt>
                <c:pt idx="1181">
                  <c:v>52.02</c:v>
                </c:pt>
                <c:pt idx="1182">
                  <c:v>49.580002</c:v>
                </c:pt>
                <c:pt idx="1183">
                  <c:v>50.400002000000001</c:v>
                </c:pt>
                <c:pt idx="1184">
                  <c:v>49.41</c:v>
                </c:pt>
                <c:pt idx="1185">
                  <c:v>49.41</c:v>
                </c:pt>
                <c:pt idx="1186">
                  <c:v>49.810001</c:v>
                </c:pt>
                <c:pt idx="1187">
                  <c:v>52.75</c:v>
                </c:pt>
                <c:pt idx="1188">
                  <c:v>53.669998</c:v>
                </c:pt>
                <c:pt idx="1189">
                  <c:v>55.59</c:v>
                </c:pt>
                <c:pt idx="1190">
                  <c:v>55.689999</c:v>
                </c:pt>
                <c:pt idx="1191">
                  <c:v>55.450001</c:v>
                </c:pt>
                <c:pt idx="1192">
                  <c:v>52.700001</c:v>
                </c:pt>
                <c:pt idx="1193">
                  <c:v>50.619999</c:v>
                </c:pt>
                <c:pt idx="1194">
                  <c:v>52.240001999999997</c:v>
                </c:pt>
                <c:pt idx="1195">
                  <c:v>49.080002</c:v>
                </c:pt>
                <c:pt idx="1196">
                  <c:v>48.720001000000003</c:v>
                </c:pt>
                <c:pt idx="1197">
                  <c:v>47.5</c:v>
                </c:pt>
                <c:pt idx="1198">
                  <c:v>49.459999000000003</c:v>
                </c:pt>
                <c:pt idx="1199">
                  <c:v>48.810001</c:v>
                </c:pt>
                <c:pt idx="1200">
                  <c:v>48.150002000000001</c:v>
                </c:pt>
                <c:pt idx="1201">
                  <c:v>46.529998999999997</c:v>
                </c:pt>
                <c:pt idx="1202">
                  <c:v>48.049999</c:v>
                </c:pt>
                <c:pt idx="1203">
                  <c:v>47.59</c:v>
                </c:pt>
                <c:pt idx="1204">
                  <c:v>47.880001</c:v>
                </c:pt>
                <c:pt idx="1205">
                  <c:v>48.389999000000003</c:v>
                </c:pt>
                <c:pt idx="1206">
                  <c:v>48.009998000000003</c:v>
                </c:pt>
                <c:pt idx="1207">
                  <c:v>49.310001</c:v>
                </c:pt>
                <c:pt idx="1208">
                  <c:v>49.779998999999997</c:v>
                </c:pt>
                <c:pt idx="1209">
                  <c:v>51.02</c:v>
                </c:pt>
                <c:pt idx="1210">
                  <c:v>51.310001</c:v>
                </c:pt>
                <c:pt idx="1211">
                  <c:v>51.52</c:v>
                </c:pt>
                <c:pt idx="1212">
                  <c:v>49.73</c:v>
                </c:pt>
                <c:pt idx="1213">
                  <c:v>49.349997999999999</c:v>
                </c:pt>
                <c:pt idx="1214">
                  <c:v>47.900002000000001</c:v>
                </c:pt>
                <c:pt idx="1215">
                  <c:v>48.310001</c:v>
                </c:pt>
                <c:pt idx="1216">
                  <c:v>48.77</c:v>
                </c:pt>
                <c:pt idx="1217">
                  <c:v>48.950001</c:v>
                </c:pt>
                <c:pt idx="1218">
                  <c:v>48.400002000000001</c:v>
                </c:pt>
                <c:pt idx="1219">
                  <c:v>48</c:v>
                </c:pt>
                <c:pt idx="1220">
                  <c:v>47.919998</c:v>
                </c:pt>
                <c:pt idx="1221">
                  <c:v>46.740001999999997</c:v>
                </c:pt>
                <c:pt idx="1222">
                  <c:v>47.389999000000003</c:v>
                </c:pt>
                <c:pt idx="1223">
                  <c:v>48.68</c:v>
                </c:pt>
                <c:pt idx="1224">
                  <c:v>49.220001000000003</c:v>
                </c:pt>
                <c:pt idx="1225">
                  <c:v>50.220001000000003</c:v>
                </c:pt>
                <c:pt idx="1226">
                  <c:v>53.689999</c:v>
                </c:pt>
                <c:pt idx="1227">
                  <c:v>54.130001</c:v>
                </c:pt>
                <c:pt idx="1228">
                  <c:v>55.189999</c:v>
                </c:pt>
                <c:pt idx="1229">
                  <c:v>55.759998000000003</c:v>
                </c:pt>
                <c:pt idx="1230">
                  <c:v>54.400002000000001</c:v>
                </c:pt>
                <c:pt idx="1231">
                  <c:v>53.93</c:v>
                </c:pt>
                <c:pt idx="1232">
                  <c:v>52.009998000000003</c:v>
                </c:pt>
                <c:pt idx="1233">
                  <c:v>51.27</c:v>
                </c:pt>
                <c:pt idx="1234">
                  <c:v>52.66</c:v>
                </c:pt>
                <c:pt idx="1235">
                  <c:v>53.639999000000003</c:v>
                </c:pt>
                <c:pt idx="1236">
                  <c:v>52.779998999999997</c:v>
                </c:pt>
                <c:pt idx="1237">
                  <c:v>50.439999</c:v>
                </c:pt>
                <c:pt idx="1238">
                  <c:v>49.18</c:v>
                </c:pt>
                <c:pt idx="1239">
                  <c:v>48.080002</c:v>
                </c:pt>
                <c:pt idx="1240">
                  <c:v>47.5</c:v>
                </c:pt>
                <c:pt idx="1241">
                  <c:v>48.740001999999997</c:v>
                </c:pt>
                <c:pt idx="1242">
                  <c:v>47.84</c:v>
                </c:pt>
                <c:pt idx="1243">
                  <c:v>47.73</c:v>
                </c:pt>
                <c:pt idx="1244">
                  <c:v>47.790000999999997</c:v>
                </c:pt>
                <c:pt idx="1245">
                  <c:v>47.419998</c:v>
                </c:pt>
                <c:pt idx="1246">
                  <c:v>47.75</c:v>
                </c:pt>
                <c:pt idx="1247">
                  <c:v>48.240001999999997</c:v>
                </c:pt>
                <c:pt idx="1248">
                  <c:v>48.189999</c:v>
                </c:pt>
                <c:pt idx="1249">
                  <c:v>49.759998000000003</c:v>
                </c:pt>
                <c:pt idx="1250">
                  <c:v>51.360000999999997</c:v>
                </c:pt>
                <c:pt idx="1251">
                  <c:v>51.400002000000001</c:v>
                </c:pt>
                <c:pt idx="1252">
                  <c:v>51.450001</c:v>
                </c:pt>
                <c:pt idx="1253">
                  <c:v>52.709999000000003</c:v>
                </c:pt>
                <c:pt idx="1254">
                  <c:v>51.869999</c:v>
                </c:pt>
                <c:pt idx="1255">
                  <c:v>51.189999</c:v>
                </c:pt>
                <c:pt idx="1256">
                  <c:v>48.880001</c:v>
                </c:pt>
                <c:pt idx="1257">
                  <c:v>48.290000999999997</c:v>
                </c:pt>
                <c:pt idx="1258">
                  <c:v>49.389999000000003</c:v>
                </c:pt>
                <c:pt idx="1259">
                  <c:v>48.950001</c:v>
                </c:pt>
                <c:pt idx="1260">
                  <c:v>47.009998000000003</c:v>
                </c:pt>
                <c:pt idx="1261">
                  <c:v>47.049999</c:v>
                </c:pt>
                <c:pt idx="1262">
                  <c:v>49.060001</c:v>
                </c:pt>
                <c:pt idx="1263">
                  <c:v>49.040000999999997</c:v>
                </c:pt>
                <c:pt idx="1264">
                  <c:v>49.650002000000001</c:v>
                </c:pt>
                <c:pt idx="1265">
                  <c:v>48.849997999999999</c:v>
                </c:pt>
                <c:pt idx="1266">
                  <c:v>48.490001999999997</c:v>
                </c:pt>
                <c:pt idx="1267">
                  <c:v>48.82</c:v>
                </c:pt>
                <c:pt idx="1268">
                  <c:v>48.669998</c:v>
                </c:pt>
                <c:pt idx="1269">
                  <c:v>49</c:v>
                </c:pt>
                <c:pt idx="1270">
                  <c:v>47.849997999999999</c:v>
                </c:pt>
                <c:pt idx="1271">
                  <c:v>43.060001</c:v>
                </c:pt>
                <c:pt idx="1272">
                  <c:v>42.470001000000003</c:v>
                </c:pt>
                <c:pt idx="1273">
                  <c:v>42.610000999999997</c:v>
                </c:pt>
                <c:pt idx="1274">
                  <c:v>41.560001</c:v>
                </c:pt>
                <c:pt idx="1275">
                  <c:v>42.240001999999997</c:v>
                </c:pt>
                <c:pt idx="1276">
                  <c:v>41.970001000000003</c:v>
                </c:pt>
                <c:pt idx="1277">
                  <c:v>42.369999</c:v>
                </c:pt>
                <c:pt idx="1278">
                  <c:v>44.18</c:v>
                </c:pt>
                <c:pt idx="1279">
                  <c:v>43.779998999999997</c:v>
                </c:pt>
                <c:pt idx="1280">
                  <c:v>43.130001</c:v>
                </c:pt>
                <c:pt idx="1281">
                  <c:v>42.169998</c:v>
                </c:pt>
                <c:pt idx="1282">
                  <c:v>41.720001000000003</c:v>
                </c:pt>
                <c:pt idx="1283">
                  <c:v>39.860000999999997</c:v>
                </c:pt>
                <c:pt idx="1284">
                  <c:v>40.330002</c:v>
                </c:pt>
                <c:pt idx="1285">
                  <c:v>40.43</c:v>
                </c:pt>
                <c:pt idx="1286">
                  <c:v>40.020000000000003</c:v>
                </c:pt>
                <c:pt idx="1287">
                  <c:v>40.709999000000003</c:v>
                </c:pt>
                <c:pt idx="1288">
                  <c:v>40.07</c:v>
                </c:pt>
                <c:pt idx="1289">
                  <c:v>39.479999999999997</c:v>
                </c:pt>
                <c:pt idx="1290">
                  <c:v>39.880001</c:v>
                </c:pt>
                <c:pt idx="1291">
                  <c:v>39.979999999999997</c:v>
                </c:pt>
                <c:pt idx="1292">
                  <c:v>41.560001</c:v>
                </c:pt>
                <c:pt idx="1293">
                  <c:v>43.029998999999997</c:v>
                </c:pt>
                <c:pt idx="1294">
                  <c:v>42.73</c:v>
                </c:pt>
                <c:pt idx="1295">
                  <c:v>42.240001999999997</c:v>
                </c:pt>
                <c:pt idx="1296">
                  <c:v>42.240001999999997</c:v>
                </c:pt>
                <c:pt idx="1297">
                  <c:v>41.439999</c:v>
                </c:pt>
                <c:pt idx="1298">
                  <c:v>39.75</c:v>
                </c:pt>
                <c:pt idx="1299">
                  <c:v>39.939999</c:v>
                </c:pt>
                <c:pt idx="1300">
                  <c:v>38.799999</c:v>
                </c:pt>
                <c:pt idx="1301">
                  <c:v>39.029998999999997</c:v>
                </c:pt>
                <c:pt idx="1302">
                  <c:v>39.729999999999997</c:v>
                </c:pt>
                <c:pt idx="1303">
                  <c:v>40.669998</c:v>
                </c:pt>
                <c:pt idx="1304">
                  <c:v>39.310001</c:v>
                </c:pt>
                <c:pt idx="1305">
                  <c:v>39.669998</c:v>
                </c:pt>
                <c:pt idx="1306">
                  <c:v>41.209999000000003</c:v>
                </c:pt>
                <c:pt idx="1307">
                  <c:v>42.419998</c:v>
                </c:pt>
                <c:pt idx="1308">
                  <c:v>42.060001</c:v>
                </c:pt>
                <c:pt idx="1309">
                  <c:v>41.540000999999997</c:v>
                </c:pt>
                <c:pt idx="1310">
                  <c:v>41.389999000000003</c:v>
                </c:pt>
                <c:pt idx="1311">
                  <c:v>41.400002000000001</c:v>
                </c:pt>
                <c:pt idx="1312">
                  <c:v>40.549999</c:v>
                </c:pt>
                <c:pt idx="1313">
                  <c:v>40.900002000000001</c:v>
                </c:pt>
                <c:pt idx="1314">
                  <c:v>41.43</c:v>
                </c:pt>
                <c:pt idx="1315">
                  <c:v>42.610000999999997</c:v>
                </c:pt>
                <c:pt idx="1316">
                  <c:v>39.630001</c:v>
                </c:pt>
                <c:pt idx="1317">
                  <c:v>40.139999000000003</c:v>
                </c:pt>
                <c:pt idx="1318">
                  <c:v>41.169998</c:v>
                </c:pt>
                <c:pt idx="1319">
                  <c:v>40.729999999999997</c:v>
                </c:pt>
                <c:pt idx="1320">
                  <c:v>40.270000000000003</c:v>
                </c:pt>
                <c:pt idx="1321">
                  <c:v>40.099997999999999</c:v>
                </c:pt>
                <c:pt idx="1322">
                  <c:v>41.709999000000003</c:v>
                </c:pt>
                <c:pt idx="1323">
                  <c:v>42.740001999999997</c:v>
                </c:pt>
                <c:pt idx="1324">
                  <c:v>42.959999000000003</c:v>
                </c:pt>
                <c:pt idx="1325">
                  <c:v>42.18</c:v>
                </c:pt>
                <c:pt idx="1326">
                  <c:v>41.490001999999997</c:v>
                </c:pt>
                <c:pt idx="1327">
                  <c:v>41.68</c:v>
                </c:pt>
                <c:pt idx="1328">
                  <c:v>42.700001</c:v>
                </c:pt>
                <c:pt idx="1329">
                  <c:v>42.52</c:v>
                </c:pt>
                <c:pt idx="1330">
                  <c:v>42.669998</c:v>
                </c:pt>
                <c:pt idx="1331">
                  <c:v>42.880001</c:v>
                </c:pt>
                <c:pt idx="1332">
                  <c:v>43.950001</c:v>
                </c:pt>
                <c:pt idx="1333">
                  <c:v>43.630001</c:v>
                </c:pt>
                <c:pt idx="1334">
                  <c:v>43.529998999999997</c:v>
                </c:pt>
                <c:pt idx="1335">
                  <c:v>41.98</c:v>
                </c:pt>
                <c:pt idx="1336">
                  <c:v>39.75</c:v>
                </c:pt>
                <c:pt idx="1337">
                  <c:v>37.619999</c:v>
                </c:pt>
                <c:pt idx="1338">
                  <c:v>37.5</c:v>
                </c:pt>
                <c:pt idx="1339">
                  <c:v>38.849997999999999</c:v>
                </c:pt>
                <c:pt idx="1340">
                  <c:v>39.029998999999997</c:v>
                </c:pt>
                <c:pt idx="1341">
                  <c:v>38.619999</c:v>
                </c:pt>
                <c:pt idx="1342">
                  <c:v>38.979999999999997</c:v>
                </c:pt>
                <c:pt idx="1343">
                  <c:v>39.200001</c:v>
                </c:pt>
                <c:pt idx="1344">
                  <c:v>41.509998000000003</c:v>
                </c:pt>
                <c:pt idx="1345">
                  <c:v>40.889999000000003</c:v>
                </c:pt>
                <c:pt idx="1346">
                  <c:v>40.599997999999999</c:v>
                </c:pt>
                <c:pt idx="1347">
                  <c:v>40.799999</c:v>
                </c:pt>
                <c:pt idx="1348">
                  <c:v>41</c:v>
                </c:pt>
                <c:pt idx="1349">
                  <c:v>41.209999000000003</c:v>
                </c:pt>
                <c:pt idx="1350">
                  <c:v>42.150002000000001</c:v>
                </c:pt>
                <c:pt idx="1351">
                  <c:v>42.290000999999997</c:v>
                </c:pt>
                <c:pt idx="1352">
                  <c:v>42.639999000000003</c:v>
                </c:pt>
                <c:pt idx="1353">
                  <c:v>43.060001</c:v>
                </c:pt>
                <c:pt idx="1354">
                  <c:v>43.990001999999997</c:v>
                </c:pt>
                <c:pt idx="1355">
                  <c:v>43.490001999999997</c:v>
                </c:pt>
                <c:pt idx="1356">
                  <c:v>43.23</c:v>
                </c:pt>
                <c:pt idx="1357">
                  <c:v>41.189999</c:v>
                </c:pt>
                <c:pt idx="1358">
                  <c:v>41.240001999999997</c:v>
                </c:pt>
                <c:pt idx="1359">
                  <c:v>40.25</c:v>
                </c:pt>
                <c:pt idx="1360">
                  <c:v>40.240001999999997</c:v>
                </c:pt>
                <c:pt idx="1361">
                  <c:v>39.080002</c:v>
                </c:pt>
                <c:pt idx="1362">
                  <c:v>39.18</c:v>
                </c:pt>
                <c:pt idx="1363">
                  <c:v>38.830002</c:v>
                </c:pt>
                <c:pt idx="1364">
                  <c:v>39.200001</c:v>
                </c:pt>
                <c:pt idx="1365">
                  <c:v>38.630001</c:v>
                </c:pt>
                <c:pt idx="1366">
                  <c:v>40.189999</c:v>
                </c:pt>
                <c:pt idx="1367">
                  <c:v>38.130001</c:v>
                </c:pt>
                <c:pt idx="1368">
                  <c:v>39.310001</c:v>
                </c:pt>
                <c:pt idx="1369">
                  <c:v>39.740001999999997</c:v>
                </c:pt>
                <c:pt idx="1370">
                  <c:v>42.419998</c:v>
                </c:pt>
                <c:pt idx="1371">
                  <c:v>43.84</c:v>
                </c:pt>
                <c:pt idx="1372">
                  <c:v>43.41</c:v>
                </c:pt>
                <c:pt idx="1373">
                  <c:v>43.799999</c:v>
                </c:pt>
                <c:pt idx="1374">
                  <c:v>44.459999000000003</c:v>
                </c:pt>
                <c:pt idx="1375">
                  <c:v>43.709999000000003</c:v>
                </c:pt>
                <c:pt idx="1376">
                  <c:v>44.450001</c:v>
                </c:pt>
                <c:pt idx="1377">
                  <c:v>44.790000999999997</c:v>
                </c:pt>
                <c:pt idx="1378">
                  <c:v>44.310001</c:v>
                </c:pt>
                <c:pt idx="1379">
                  <c:v>45.990001999999997</c:v>
                </c:pt>
                <c:pt idx="1380">
                  <c:v>45.669998</c:v>
                </c:pt>
                <c:pt idx="1381">
                  <c:v>46.470001000000003</c:v>
                </c:pt>
                <c:pt idx="1382">
                  <c:v>46.459999000000003</c:v>
                </c:pt>
                <c:pt idx="1383">
                  <c:v>45.860000999999997</c:v>
                </c:pt>
                <c:pt idx="1384">
                  <c:v>45.860000999999997</c:v>
                </c:pt>
                <c:pt idx="1385">
                  <c:v>46.220001000000003</c:v>
                </c:pt>
                <c:pt idx="1386">
                  <c:v>46.470001000000003</c:v>
                </c:pt>
                <c:pt idx="1387">
                  <c:v>46.5</c:v>
                </c:pt>
                <c:pt idx="1388">
                  <c:v>45.630001</c:v>
                </c:pt>
                <c:pt idx="1389">
                  <c:v>45.599997999999999</c:v>
                </c:pt>
                <c:pt idx="1390">
                  <c:v>45.34</c:v>
                </c:pt>
                <c:pt idx="1391">
                  <c:v>44.650002000000001</c:v>
                </c:pt>
                <c:pt idx="1392">
                  <c:v>44.490001999999997</c:v>
                </c:pt>
                <c:pt idx="1393">
                  <c:v>44.389999000000003</c:v>
                </c:pt>
                <c:pt idx="1394">
                  <c:v>43.900002000000001</c:v>
                </c:pt>
                <c:pt idx="1395">
                  <c:v>43.450001</c:v>
                </c:pt>
                <c:pt idx="1396">
                  <c:v>42.830002</c:v>
                </c:pt>
                <c:pt idx="1397">
                  <c:v>42.299999</c:v>
                </c:pt>
                <c:pt idx="1398">
                  <c:v>41.75</c:v>
                </c:pt>
                <c:pt idx="1399">
                  <c:v>42.299999</c:v>
                </c:pt>
                <c:pt idx="1400">
                  <c:v>42.200001</c:v>
                </c:pt>
                <c:pt idx="1401">
                  <c:v>42.299999</c:v>
                </c:pt>
                <c:pt idx="1402">
                  <c:v>41.23</c:v>
                </c:pt>
                <c:pt idx="1403">
                  <c:v>41.310001</c:v>
                </c:pt>
                <c:pt idx="1404">
                  <c:v>41.689999</c:v>
                </c:pt>
                <c:pt idx="1405">
                  <c:v>41.259998000000003</c:v>
                </c:pt>
                <c:pt idx="1406">
                  <c:v>43.259998000000003</c:v>
                </c:pt>
                <c:pt idx="1407">
                  <c:v>43.82</c:v>
                </c:pt>
                <c:pt idx="1408">
                  <c:v>43.27</c:v>
                </c:pt>
                <c:pt idx="1409">
                  <c:v>44.970001000000003</c:v>
                </c:pt>
                <c:pt idx="1410">
                  <c:v>45.779998999999997</c:v>
                </c:pt>
                <c:pt idx="1411">
                  <c:v>44.549999</c:v>
                </c:pt>
                <c:pt idx="1412">
                  <c:v>43.650002000000001</c:v>
                </c:pt>
                <c:pt idx="1413">
                  <c:v>44.09</c:v>
                </c:pt>
                <c:pt idx="1414">
                  <c:v>42.09</c:v>
                </c:pt>
                <c:pt idx="1415">
                  <c:v>41.77</c:v>
                </c:pt>
                <c:pt idx="1416">
                  <c:v>42.599997999999999</c:v>
                </c:pt>
                <c:pt idx="1417">
                  <c:v>43.200001</c:v>
                </c:pt>
                <c:pt idx="1418">
                  <c:v>42.459999000000003</c:v>
                </c:pt>
                <c:pt idx="1419">
                  <c:v>41.09</c:v>
                </c:pt>
                <c:pt idx="1420">
                  <c:v>42.400002000000001</c:v>
                </c:pt>
                <c:pt idx="1421">
                  <c:v>42.900002000000001</c:v>
                </c:pt>
                <c:pt idx="1422">
                  <c:v>43.290000999999997</c:v>
                </c:pt>
                <c:pt idx="1423">
                  <c:v>43.810001</c:v>
                </c:pt>
                <c:pt idx="1424">
                  <c:v>43.23</c:v>
                </c:pt>
                <c:pt idx="1425">
                  <c:v>43.5</c:v>
                </c:pt>
                <c:pt idx="1426">
                  <c:v>42.799999</c:v>
                </c:pt>
                <c:pt idx="1427">
                  <c:v>42.349997999999999</c:v>
                </c:pt>
                <c:pt idx="1428">
                  <c:v>40.909999999999997</c:v>
                </c:pt>
                <c:pt idx="1429">
                  <c:v>40.520000000000003</c:v>
                </c:pt>
                <c:pt idx="1430">
                  <c:v>41.23</c:v>
                </c:pt>
                <c:pt idx="1431">
                  <c:v>40.450001</c:v>
                </c:pt>
                <c:pt idx="1432">
                  <c:v>40.369999</c:v>
                </c:pt>
                <c:pt idx="1433">
                  <c:v>41.080002</c:v>
                </c:pt>
                <c:pt idx="1434">
                  <c:v>42</c:v>
                </c:pt>
                <c:pt idx="1435">
                  <c:v>40.099997999999999</c:v>
                </c:pt>
                <c:pt idx="1436">
                  <c:v>40.549999</c:v>
                </c:pt>
                <c:pt idx="1437">
                  <c:v>38.759998000000003</c:v>
                </c:pt>
                <c:pt idx="1438">
                  <c:v>38.860000999999997</c:v>
                </c:pt>
                <c:pt idx="1439">
                  <c:v>39.060001</c:v>
                </c:pt>
                <c:pt idx="1440">
                  <c:v>39.790000999999997</c:v>
                </c:pt>
                <c:pt idx="1441">
                  <c:v>40.159999999999997</c:v>
                </c:pt>
                <c:pt idx="1442">
                  <c:v>38.880001</c:v>
                </c:pt>
                <c:pt idx="1443">
                  <c:v>39.639999000000003</c:v>
                </c:pt>
                <c:pt idx="1444">
                  <c:v>39.689999</c:v>
                </c:pt>
                <c:pt idx="1445">
                  <c:v>38.139999000000003</c:v>
                </c:pt>
                <c:pt idx="1446">
                  <c:v>38.990001999999997</c:v>
                </c:pt>
                <c:pt idx="1447">
                  <c:v>39.380001</c:v>
                </c:pt>
                <c:pt idx="1448">
                  <c:v>37.029998999999997</c:v>
                </c:pt>
                <c:pt idx="1449">
                  <c:v>37.509998000000003</c:v>
                </c:pt>
                <c:pt idx="1450">
                  <c:v>38.209999000000003</c:v>
                </c:pt>
                <c:pt idx="1451">
                  <c:v>36.75</c:v>
                </c:pt>
                <c:pt idx="1452">
                  <c:v>35.549999</c:v>
                </c:pt>
                <c:pt idx="1453">
                  <c:v>36.189999</c:v>
                </c:pt>
                <c:pt idx="1454">
                  <c:v>37.119999</c:v>
                </c:pt>
                <c:pt idx="1455">
                  <c:v>36.490001999999997</c:v>
                </c:pt>
                <c:pt idx="1456">
                  <c:v>37.82</c:v>
                </c:pt>
                <c:pt idx="1457">
                  <c:v>38.610000999999997</c:v>
                </c:pt>
                <c:pt idx="1458">
                  <c:v>39.340000000000003</c:v>
                </c:pt>
                <c:pt idx="1459">
                  <c:v>39.540000999999997</c:v>
                </c:pt>
                <c:pt idx="1460">
                  <c:v>39.759998000000003</c:v>
                </c:pt>
                <c:pt idx="1461">
                  <c:v>40.840000000000003</c:v>
                </c:pt>
                <c:pt idx="1462">
                  <c:v>40.380001</c:v>
                </c:pt>
                <c:pt idx="1463">
                  <c:v>40.659999999999997</c:v>
                </c:pt>
                <c:pt idx="1464">
                  <c:v>41.360000999999997</c:v>
                </c:pt>
                <c:pt idx="1465">
                  <c:v>40.869999</c:v>
                </c:pt>
                <c:pt idx="1466">
                  <c:v>41</c:v>
                </c:pt>
                <c:pt idx="1467">
                  <c:v>41.830002</c:v>
                </c:pt>
                <c:pt idx="1468">
                  <c:v>41.59</c:v>
                </c:pt>
                <c:pt idx="1469">
                  <c:v>41.880001</c:v>
                </c:pt>
                <c:pt idx="1470">
                  <c:v>41.630001</c:v>
                </c:pt>
                <c:pt idx="1471">
                  <c:v>42.130001</c:v>
                </c:pt>
                <c:pt idx="1472">
                  <c:v>40.770000000000003</c:v>
                </c:pt>
                <c:pt idx="1473">
                  <c:v>41.650002000000001</c:v>
                </c:pt>
                <c:pt idx="1474">
                  <c:v>41.630001</c:v>
                </c:pt>
                <c:pt idx="1475">
                  <c:v>42.470001000000003</c:v>
                </c:pt>
                <c:pt idx="1476">
                  <c:v>42.59</c:v>
                </c:pt>
                <c:pt idx="1477">
                  <c:v>42.110000999999997</c:v>
                </c:pt>
                <c:pt idx="1478">
                  <c:v>42.310001</c:v>
                </c:pt>
                <c:pt idx="1479">
                  <c:v>42.099997999999999</c:v>
                </c:pt>
                <c:pt idx="1480">
                  <c:v>43.439999</c:v>
                </c:pt>
                <c:pt idx="1481">
                  <c:v>43.470001000000003</c:v>
                </c:pt>
                <c:pt idx="1482">
                  <c:v>42.759998000000003</c:v>
                </c:pt>
                <c:pt idx="1483">
                  <c:v>41.919998</c:v>
                </c:pt>
                <c:pt idx="1484">
                  <c:v>40.5</c:v>
                </c:pt>
                <c:pt idx="1485">
                  <c:v>40.909999999999997</c:v>
                </c:pt>
                <c:pt idx="1486">
                  <c:v>41.349997999999999</c:v>
                </c:pt>
                <c:pt idx="1487">
                  <c:v>41.380001</c:v>
                </c:pt>
                <c:pt idx="1488">
                  <c:v>41.009998000000003</c:v>
                </c:pt>
                <c:pt idx="1489">
                  <c:v>39.520000000000003</c:v>
                </c:pt>
                <c:pt idx="1490">
                  <c:v>39.369999</c:v>
                </c:pt>
                <c:pt idx="1491">
                  <c:v>38.93</c:v>
                </c:pt>
                <c:pt idx="1492">
                  <c:v>38.900002000000001</c:v>
                </c:pt>
                <c:pt idx="1493">
                  <c:v>38.360000999999997</c:v>
                </c:pt>
                <c:pt idx="1494">
                  <c:v>38.5</c:v>
                </c:pt>
                <c:pt idx="1495">
                  <c:v>38.729999999999997</c:v>
                </c:pt>
                <c:pt idx="1496">
                  <c:v>39.189999</c:v>
                </c:pt>
                <c:pt idx="1497">
                  <c:v>39.939999</c:v>
                </c:pt>
                <c:pt idx="1498">
                  <c:v>41.169998</c:v>
                </c:pt>
                <c:pt idx="1499">
                  <c:v>40.909999999999997</c:v>
                </c:pt>
                <c:pt idx="1500">
                  <c:v>40.919998</c:v>
                </c:pt>
                <c:pt idx="1501">
                  <c:v>41.34</c:v>
                </c:pt>
                <c:pt idx="1502">
                  <c:v>41.259998000000003</c:v>
                </c:pt>
                <c:pt idx="1503">
                  <c:v>40.009998000000003</c:v>
                </c:pt>
                <c:pt idx="1504">
                  <c:v>38.209999000000003</c:v>
                </c:pt>
                <c:pt idx="1505">
                  <c:v>37</c:v>
                </c:pt>
                <c:pt idx="1506">
                  <c:v>36.919998</c:v>
                </c:pt>
                <c:pt idx="1507">
                  <c:v>36.709999000000003</c:v>
                </c:pt>
                <c:pt idx="1508">
                  <c:v>35.970001000000003</c:v>
                </c:pt>
                <c:pt idx="1509">
                  <c:v>34.689999</c:v>
                </c:pt>
                <c:pt idx="1510">
                  <c:v>34.43</c:v>
                </c:pt>
                <c:pt idx="1511">
                  <c:v>34.580002</c:v>
                </c:pt>
                <c:pt idx="1512">
                  <c:v>33.209999000000003</c:v>
                </c:pt>
                <c:pt idx="1513">
                  <c:v>32.810001</c:v>
                </c:pt>
                <c:pt idx="1514">
                  <c:v>33.029998999999997</c:v>
                </c:pt>
                <c:pt idx="1515">
                  <c:v>32.939999</c:v>
                </c:pt>
                <c:pt idx="1516">
                  <c:v>33.770000000000003</c:v>
                </c:pt>
                <c:pt idx="1517">
                  <c:v>32.860000999999997</c:v>
                </c:pt>
                <c:pt idx="1518">
                  <c:v>31.33</c:v>
                </c:pt>
                <c:pt idx="1519">
                  <c:v>31.51</c:v>
                </c:pt>
                <c:pt idx="1520">
                  <c:v>32.119999</c:v>
                </c:pt>
                <c:pt idx="1521">
                  <c:v>32.639999000000003</c:v>
                </c:pt>
                <c:pt idx="1522">
                  <c:v>32.610000999999997</c:v>
                </c:pt>
                <c:pt idx="1523">
                  <c:v>32.150002000000001</c:v>
                </c:pt>
                <c:pt idx="1524">
                  <c:v>32.009998000000003</c:v>
                </c:pt>
                <c:pt idx="1525">
                  <c:v>31.73</c:v>
                </c:pt>
                <c:pt idx="1526">
                  <c:v>32.150002000000001</c:v>
                </c:pt>
                <c:pt idx="1527">
                  <c:v>32.169998</c:v>
                </c:pt>
                <c:pt idx="1528">
                  <c:v>31.51</c:v>
                </c:pt>
                <c:pt idx="1529">
                  <c:v>31.65</c:v>
                </c:pt>
                <c:pt idx="1530">
                  <c:v>31.91</c:v>
                </c:pt>
              </c:numCache>
            </c:numRef>
          </c:val>
          <c:smooth val="0"/>
          <c:extLst xmlns:c16r2="http://schemas.microsoft.com/office/drawing/2015/06/chart">
            <c:ext xmlns:c16="http://schemas.microsoft.com/office/drawing/2014/chart" uri="{C3380CC4-5D6E-409C-BE32-E72D297353CC}">
              <c16:uniqueId val="{00000002-155D-4A51-AA16-FA9E41CB28D0}"/>
            </c:ext>
          </c:extLst>
        </c:ser>
        <c:ser>
          <c:idx val="3"/>
          <c:order val="3"/>
          <c:tx>
            <c:strRef>
              <c:f>Sheet1!$F$1</c:f>
              <c:strCache>
                <c:ptCount val="1"/>
                <c:pt idx="0">
                  <c:v>Oil Price</c:v>
                </c:pt>
              </c:strCache>
            </c:strRef>
          </c:tx>
          <c:spPr>
            <a:ln w="28575" cap="rnd">
              <a:solidFill>
                <a:schemeClr val="accent4"/>
              </a:solidFill>
              <a:round/>
            </a:ln>
            <a:effectLst/>
          </c:spPr>
          <c:marker>
            <c:symbol val="none"/>
          </c:marker>
          <c:cat>
            <c:numRef>
              <c:f>Sheet1!$A$2:$A$1532</c:f>
              <c:numCache>
                <c:formatCode>m/d/yyyy</c:formatCode>
                <c:ptCount val="1531"/>
                <c:pt idx="0">
                  <c:v>40301</c:v>
                </c:pt>
                <c:pt idx="1">
                  <c:v>40302</c:v>
                </c:pt>
                <c:pt idx="2">
                  <c:v>40303</c:v>
                </c:pt>
                <c:pt idx="3">
                  <c:v>40304</c:v>
                </c:pt>
                <c:pt idx="4">
                  <c:v>40305</c:v>
                </c:pt>
                <c:pt idx="5">
                  <c:v>40308</c:v>
                </c:pt>
                <c:pt idx="6">
                  <c:v>40309</c:v>
                </c:pt>
                <c:pt idx="7">
                  <c:v>40310</c:v>
                </c:pt>
                <c:pt idx="8">
                  <c:v>40311</c:v>
                </c:pt>
                <c:pt idx="9">
                  <c:v>40312</c:v>
                </c:pt>
                <c:pt idx="10">
                  <c:v>40315</c:v>
                </c:pt>
                <c:pt idx="11">
                  <c:v>40316</c:v>
                </c:pt>
                <c:pt idx="12">
                  <c:v>40317</c:v>
                </c:pt>
                <c:pt idx="13">
                  <c:v>40318</c:v>
                </c:pt>
                <c:pt idx="14">
                  <c:v>40319</c:v>
                </c:pt>
                <c:pt idx="15">
                  <c:v>40322</c:v>
                </c:pt>
                <c:pt idx="16">
                  <c:v>40323</c:v>
                </c:pt>
                <c:pt idx="17">
                  <c:v>40324</c:v>
                </c:pt>
                <c:pt idx="18">
                  <c:v>40325</c:v>
                </c:pt>
                <c:pt idx="19">
                  <c:v>40326</c:v>
                </c:pt>
                <c:pt idx="20">
                  <c:v>40330</c:v>
                </c:pt>
                <c:pt idx="21">
                  <c:v>40331</c:v>
                </c:pt>
                <c:pt idx="22">
                  <c:v>40332</c:v>
                </c:pt>
                <c:pt idx="23">
                  <c:v>40333</c:v>
                </c:pt>
                <c:pt idx="24">
                  <c:v>40336</c:v>
                </c:pt>
                <c:pt idx="25">
                  <c:v>40337</c:v>
                </c:pt>
                <c:pt idx="26">
                  <c:v>40338</c:v>
                </c:pt>
                <c:pt idx="27">
                  <c:v>40339</c:v>
                </c:pt>
                <c:pt idx="28">
                  <c:v>40340</c:v>
                </c:pt>
                <c:pt idx="29">
                  <c:v>40343</c:v>
                </c:pt>
                <c:pt idx="30">
                  <c:v>40344</c:v>
                </c:pt>
                <c:pt idx="31">
                  <c:v>40345</c:v>
                </c:pt>
                <c:pt idx="32">
                  <c:v>40346</c:v>
                </c:pt>
                <c:pt idx="33">
                  <c:v>40347</c:v>
                </c:pt>
                <c:pt idx="34">
                  <c:v>40350</c:v>
                </c:pt>
                <c:pt idx="35">
                  <c:v>40351</c:v>
                </c:pt>
                <c:pt idx="36">
                  <c:v>40352</c:v>
                </c:pt>
                <c:pt idx="37">
                  <c:v>40353</c:v>
                </c:pt>
                <c:pt idx="38">
                  <c:v>40354</c:v>
                </c:pt>
                <c:pt idx="39">
                  <c:v>40357</c:v>
                </c:pt>
                <c:pt idx="40">
                  <c:v>40358</c:v>
                </c:pt>
                <c:pt idx="41">
                  <c:v>40359</c:v>
                </c:pt>
                <c:pt idx="42">
                  <c:v>40360</c:v>
                </c:pt>
                <c:pt idx="43">
                  <c:v>40361</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40428</c:v>
                </c:pt>
                <c:pt idx="89">
                  <c:v>40429</c:v>
                </c:pt>
                <c:pt idx="90">
                  <c:v>40430</c:v>
                </c:pt>
                <c:pt idx="91">
                  <c:v>40431</c:v>
                </c:pt>
                <c:pt idx="92">
                  <c:v>40434</c:v>
                </c:pt>
                <c:pt idx="93">
                  <c:v>40435</c:v>
                </c:pt>
                <c:pt idx="94">
                  <c:v>40436</c:v>
                </c:pt>
                <c:pt idx="95">
                  <c:v>40437</c:v>
                </c:pt>
                <c:pt idx="96">
                  <c:v>40438</c:v>
                </c:pt>
                <c:pt idx="97">
                  <c:v>40441</c:v>
                </c:pt>
                <c:pt idx="98">
                  <c:v>40442</c:v>
                </c:pt>
                <c:pt idx="99">
                  <c:v>40443</c:v>
                </c:pt>
                <c:pt idx="100">
                  <c:v>40444</c:v>
                </c:pt>
                <c:pt idx="101">
                  <c:v>40445</c:v>
                </c:pt>
                <c:pt idx="102">
                  <c:v>40448</c:v>
                </c:pt>
                <c:pt idx="103">
                  <c:v>40449</c:v>
                </c:pt>
                <c:pt idx="104">
                  <c:v>40450</c:v>
                </c:pt>
                <c:pt idx="105">
                  <c:v>40451</c:v>
                </c:pt>
                <c:pt idx="106">
                  <c:v>40452</c:v>
                </c:pt>
                <c:pt idx="107">
                  <c:v>40455</c:v>
                </c:pt>
                <c:pt idx="108">
                  <c:v>40456</c:v>
                </c:pt>
                <c:pt idx="109">
                  <c:v>40457</c:v>
                </c:pt>
                <c:pt idx="110">
                  <c:v>40458</c:v>
                </c:pt>
                <c:pt idx="111">
                  <c:v>40459</c:v>
                </c:pt>
                <c:pt idx="112">
                  <c:v>40462</c:v>
                </c:pt>
                <c:pt idx="113">
                  <c:v>40463</c:v>
                </c:pt>
                <c:pt idx="114">
                  <c:v>40464</c:v>
                </c:pt>
                <c:pt idx="115">
                  <c:v>40465</c:v>
                </c:pt>
                <c:pt idx="116">
                  <c:v>40466</c:v>
                </c:pt>
                <c:pt idx="117">
                  <c:v>40469</c:v>
                </c:pt>
                <c:pt idx="118">
                  <c:v>40470</c:v>
                </c:pt>
                <c:pt idx="119">
                  <c:v>40471</c:v>
                </c:pt>
                <c:pt idx="120">
                  <c:v>40472</c:v>
                </c:pt>
                <c:pt idx="121">
                  <c:v>40473</c:v>
                </c:pt>
                <c:pt idx="122">
                  <c:v>40476</c:v>
                </c:pt>
                <c:pt idx="123">
                  <c:v>40477</c:v>
                </c:pt>
                <c:pt idx="124">
                  <c:v>40478</c:v>
                </c:pt>
                <c:pt idx="125">
                  <c:v>40479</c:v>
                </c:pt>
                <c:pt idx="126">
                  <c:v>40480</c:v>
                </c:pt>
                <c:pt idx="127">
                  <c:v>40483</c:v>
                </c:pt>
                <c:pt idx="128">
                  <c:v>40484</c:v>
                </c:pt>
                <c:pt idx="129">
                  <c:v>40485</c:v>
                </c:pt>
                <c:pt idx="130">
                  <c:v>40486</c:v>
                </c:pt>
                <c:pt idx="131">
                  <c:v>40487</c:v>
                </c:pt>
                <c:pt idx="132">
                  <c:v>40490</c:v>
                </c:pt>
                <c:pt idx="133">
                  <c:v>40491</c:v>
                </c:pt>
                <c:pt idx="134">
                  <c:v>40492</c:v>
                </c:pt>
                <c:pt idx="135">
                  <c:v>40493</c:v>
                </c:pt>
                <c:pt idx="136">
                  <c:v>40494</c:v>
                </c:pt>
                <c:pt idx="137">
                  <c:v>40497</c:v>
                </c:pt>
                <c:pt idx="138">
                  <c:v>40498</c:v>
                </c:pt>
                <c:pt idx="139">
                  <c:v>40499</c:v>
                </c:pt>
                <c:pt idx="140">
                  <c:v>40500</c:v>
                </c:pt>
                <c:pt idx="141">
                  <c:v>40501</c:v>
                </c:pt>
                <c:pt idx="142">
                  <c:v>40504</c:v>
                </c:pt>
                <c:pt idx="143">
                  <c:v>40505</c:v>
                </c:pt>
                <c:pt idx="144">
                  <c:v>40506</c:v>
                </c:pt>
                <c:pt idx="145">
                  <c:v>40508</c:v>
                </c:pt>
                <c:pt idx="146">
                  <c:v>40511</c:v>
                </c:pt>
                <c:pt idx="147">
                  <c:v>40512</c:v>
                </c:pt>
                <c:pt idx="148">
                  <c:v>40513</c:v>
                </c:pt>
                <c:pt idx="149">
                  <c:v>40514</c:v>
                </c:pt>
                <c:pt idx="150">
                  <c:v>40515</c:v>
                </c:pt>
                <c:pt idx="151">
                  <c:v>40518</c:v>
                </c:pt>
                <c:pt idx="152">
                  <c:v>40519</c:v>
                </c:pt>
                <c:pt idx="153">
                  <c:v>40520</c:v>
                </c:pt>
                <c:pt idx="154">
                  <c:v>40521</c:v>
                </c:pt>
                <c:pt idx="155">
                  <c:v>40522</c:v>
                </c:pt>
                <c:pt idx="156">
                  <c:v>40525</c:v>
                </c:pt>
                <c:pt idx="157">
                  <c:v>40526</c:v>
                </c:pt>
                <c:pt idx="158">
                  <c:v>40527</c:v>
                </c:pt>
                <c:pt idx="159">
                  <c:v>40528</c:v>
                </c:pt>
                <c:pt idx="160">
                  <c:v>40529</c:v>
                </c:pt>
                <c:pt idx="161">
                  <c:v>40532</c:v>
                </c:pt>
                <c:pt idx="162">
                  <c:v>40533</c:v>
                </c:pt>
                <c:pt idx="163">
                  <c:v>40534</c:v>
                </c:pt>
                <c:pt idx="164">
                  <c:v>40535</c:v>
                </c:pt>
                <c:pt idx="165">
                  <c:v>40539</c:v>
                </c:pt>
                <c:pt idx="166">
                  <c:v>40540</c:v>
                </c:pt>
                <c:pt idx="167">
                  <c:v>40541</c:v>
                </c:pt>
                <c:pt idx="168">
                  <c:v>40542</c:v>
                </c:pt>
                <c:pt idx="169">
                  <c:v>40543</c:v>
                </c:pt>
                <c:pt idx="170">
                  <c:v>40546</c:v>
                </c:pt>
                <c:pt idx="171">
                  <c:v>40547</c:v>
                </c:pt>
                <c:pt idx="172">
                  <c:v>40548</c:v>
                </c:pt>
                <c:pt idx="173">
                  <c:v>40549</c:v>
                </c:pt>
                <c:pt idx="174">
                  <c:v>40550</c:v>
                </c:pt>
                <c:pt idx="175">
                  <c:v>40553</c:v>
                </c:pt>
                <c:pt idx="176">
                  <c:v>40554</c:v>
                </c:pt>
                <c:pt idx="177">
                  <c:v>40555</c:v>
                </c:pt>
                <c:pt idx="178">
                  <c:v>40556</c:v>
                </c:pt>
                <c:pt idx="179">
                  <c:v>40557</c:v>
                </c:pt>
                <c:pt idx="180">
                  <c:v>40561</c:v>
                </c:pt>
                <c:pt idx="181">
                  <c:v>40562</c:v>
                </c:pt>
                <c:pt idx="182">
                  <c:v>40563</c:v>
                </c:pt>
                <c:pt idx="183">
                  <c:v>40564</c:v>
                </c:pt>
                <c:pt idx="184">
                  <c:v>40567</c:v>
                </c:pt>
                <c:pt idx="185">
                  <c:v>40568</c:v>
                </c:pt>
                <c:pt idx="186">
                  <c:v>40569</c:v>
                </c:pt>
                <c:pt idx="187">
                  <c:v>40570</c:v>
                </c:pt>
                <c:pt idx="188">
                  <c:v>40571</c:v>
                </c:pt>
                <c:pt idx="189">
                  <c:v>40574</c:v>
                </c:pt>
                <c:pt idx="190">
                  <c:v>40575</c:v>
                </c:pt>
                <c:pt idx="191">
                  <c:v>40576</c:v>
                </c:pt>
                <c:pt idx="192">
                  <c:v>40577</c:v>
                </c:pt>
                <c:pt idx="193">
                  <c:v>40578</c:v>
                </c:pt>
                <c:pt idx="194">
                  <c:v>40581</c:v>
                </c:pt>
                <c:pt idx="195">
                  <c:v>40582</c:v>
                </c:pt>
                <c:pt idx="196">
                  <c:v>40583</c:v>
                </c:pt>
                <c:pt idx="197">
                  <c:v>40584</c:v>
                </c:pt>
                <c:pt idx="198">
                  <c:v>40585</c:v>
                </c:pt>
                <c:pt idx="199">
                  <c:v>40588</c:v>
                </c:pt>
                <c:pt idx="200">
                  <c:v>40589</c:v>
                </c:pt>
                <c:pt idx="201">
                  <c:v>40590</c:v>
                </c:pt>
                <c:pt idx="202">
                  <c:v>40591</c:v>
                </c:pt>
                <c:pt idx="203">
                  <c:v>40592</c:v>
                </c:pt>
                <c:pt idx="204">
                  <c:v>40596</c:v>
                </c:pt>
                <c:pt idx="205">
                  <c:v>40597</c:v>
                </c:pt>
                <c:pt idx="206">
                  <c:v>40598</c:v>
                </c:pt>
                <c:pt idx="207">
                  <c:v>40599</c:v>
                </c:pt>
                <c:pt idx="208">
                  <c:v>40602</c:v>
                </c:pt>
                <c:pt idx="209">
                  <c:v>40603</c:v>
                </c:pt>
                <c:pt idx="210">
                  <c:v>40604</c:v>
                </c:pt>
                <c:pt idx="211">
                  <c:v>40605</c:v>
                </c:pt>
                <c:pt idx="212">
                  <c:v>40606</c:v>
                </c:pt>
                <c:pt idx="213">
                  <c:v>40609</c:v>
                </c:pt>
                <c:pt idx="214">
                  <c:v>40610</c:v>
                </c:pt>
                <c:pt idx="215">
                  <c:v>40611</c:v>
                </c:pt>
                <c:pt idx="216">
                  <c:v>40612</c:v>
                </c:pt>
                <c:pt idx="217">
                  <c:v>40613</c:v>
                </c:pt>
                <c:pt idx="218">
                  <c:v>40616</c:v>
                </c:pt>
                <c:pt idx="219">
                  <c:v>40617</c:v>
                </c:pt>
                <c:pt idx="220">
                  <c:v>40618</c:v>
                </c:pt>
                <c:pt idx="221">
                  <c:v>40619</c:v>
                </c:pt>
                <c:pt idx="222">
                  <c:v>40620</c:v>
                </c:pt>
                <c:pt idx="223">
                  <c:v>40623</c:v>
                </c:pt>
                <c:pt idx="224">
                  <c:v>40624</c:v>
                </c:pt>
                <c:pt idx="225">
                  <c:v>40625</c:v>
                </c:pt>
                <c:pt idx="226">
                  <c:v>40626</c:v>
                </c:pt>
                <c:pt idx="227">
                  <c:v>40627</c:v>
                </c:pt>
                <c:pt idx="228">
                  <c:v>40630</c:v>
                </c:pt>
                <c:pt idx="229">
                  <c:v>40631</c:v>
                </c:pt>
                <c:pt idx="230">
                  <c:v>40632</c:v>
                </c:pt>
                <c:pt idx="231">
                  <c:v>40633</c:v>
                </c:pt>
                <c:pt idx="232">
                  <c:v>40634</c:v>
                </c:pt>
                <c:pt idx="233">
                  <c:v>40637</c:v>
                </c:pt>
                <c:pt idx="234">
                  <c:v>40638</c:v>
                </c:pt>
                <c:pt idx="235">
                  <c:v>40639</c:v>
                </c:pt>
                <c:pt idx="236">
                  <c:v>40640</c:v>
                </c:pt>
                <c:pt idx="237">
                  <c:v>40641</c:v>
                </c:pt>
                <c:pt idx="238">
                  <c:v>40644</c:v>
                </c:pt>
                <c:pt idx="239">
                  <c:v>40645</c:v>
                </c:pt>
                <c:pt idx="240">
                  <c:v>40646</c:v>
                </c:pt>
                <c:pt idx="241">
                  <c:v>40647</c:v>
                </c:pt>
                <c:pt idx="242">
                  <c:v>40648</c:v>
                </c:pt>
                <c:pt idx="243">
                  <c:v>40651</c:v>
                </c:pt>
                <c:pt idx="244">
                  <c:v>40652</c:v>
                </c:pt>
                <c:pt idx="245">
                  <c:v>40653</c:v>
                </c:pt>
                <c:pt idx="246">
                  <c:v>40654</c:v>
                </c:pt>
                <c:pt idx="247">
                  <c:v>40658</c:v>
                </c:pt>
                <c:pt idx="248">
                  <c:v>40659</c:v>
                </c:pt>
                <c:pt idx="249">
                  <c:v>40660</c:v>
                </c:pt>
                <c:pt idx="250">
                  <c:v>40661</c:v>
                </c:pt>
                <c:pt idx="251">
                  <c:v>40662</c:v>
                </c:pt>
                <c:pt idx="252">
                  <c:v>40665</c:v>
                </c:pt>
                <c:pt idx="253">
                  <c:v>40666</c:v>
                </c:pt>
                <c:pt idx="254">
                  <c:v>40667</c:v>
                </c:pt>
                <c:pt idx="255">
                  <c:v>40668</c:v>
                </c:pt>
                <c:pt idx="256">
                  <c:v>40669</c:v>
                </c:pt>
                <c:pt idx="257">
                  <c:v>40672</c:v>
                </c:pt>
                <c:pt idx="258">
                  <c:v>40673</c:v>
                </c:pt>
                <c:pt idx="259">
                  <c:v>40674</c:v>
                </c:pt>
                <c:pt idx="260">
                  <c:v>40675</c:v>
                </c:pt>
                <c:pt idx="261">
                  <c:v>40676</c:v>
                </c:pt>
                <c:pt idx="262">
                  <c:v>40679</c:v>
                </c:pt>
                <c:pt idx="263">
                  <c:v>40680</c:v>
                </c:pt>
                <c:pt idx="264">
                  <c:v>40681</c:v>
                </c:pt>
                <c:pt idx="265">
                  <c:v>40682</c:v>
                </c:pt>
                <c:pt idx="266">
                  <c:v>40683</c:v>
                </c:pt>
                <c:pt idx="267">
                  <c:v>40686</c:v>
                </c:pt>
                <c:pt idx="268">
                  <c:v>40687</c:v>
                </c:pt>
                <c:pt idx="269">
                  <c:v>40688</c:v>
                </c:pt>
                <c:pt idx="270">
                  <c:v>40689</c:v>
                </c:pt>
                <c:pt idx="271">
                  <c:v>40690</c:v>
                </c:pt>
                <c:pt idx="272">
                  <c:v>40694</c:v>
                </c:pt>
                <c:pt idx="273">
                  <c:v>40695</c:v>
                </c:pt>
                <c:pt idx="274">
                  <c:v>40696</c:v>
                </c:pt>
                <c:pt idx="275">
                  <c:v>40697</c:v>
                </c:pt>
                <c:pt idx="276">
                  <c:v>40700</c:v>
                </c:pt>
                <c:pt idx="277">
                  <c:v>40701</c:v>
                </c:pt>
                <c:pt idx="278">
                  <c:v>40702</c:v>
                </c:pt>
                <c:pt idx="279">
                  <c:v>40703</c:v>
                </c:pt>
                <c:pt idx="280">
                  <c:v>40704</c:v>
                </c:pt>
                <c:pt idx="281">
                  <c:v>40707</c:v>
                </c:pt>
                <c:pt idx="282">
                  <c:v>40708</c:v>
                </c:pt>
                <c:pt idx="283">
                  <c:v>40709</c:v>
                </c:pt>
                <c:pt idx="284">
                  <c:v>40710</c:v>
                </c:pt>
                <c:pt idx="285">
                  <c:v>40711</c:v>
                </c:pt>
                <c:pt idx="286">
                  <c:v>40714</c:v>
                </c:pt>
                <c:pt idx="287">
                  <c:v>40715</c:v>
                </c:pt>
                <c:pt idx="288">
                  <c:v>40716</c:v>
                </c:pt>
                <c:pt idx="289">
                  <c:v>40717</c:v>
                </c:pt>
                <c:pt idx="290">
                  <c:v>40718</c:v>
                </c:pt>
                <c:pt idx="291">
                  <c:v>40721</c:v>
                </c:pt>
                <c:pt idx="292">
                  <c:v>40722</c:v>
                </c:pt>
                <c:pt idx="293">
                  <c:v>40723</c:v>
                </c:pt>
                <c:pt idx="294">
                  <c:v>40724</c:v>
                </c:pt>
                <c:pt idx="295">
                  <c:v>40725</c:v>
                </c:pt>
                <c:pt idx="296">
                  <c:v>40729</c:v>
                </c:pt>
                <c:pt idx="297">
                  <c:v>40730</c:v>
                </c:pt>
                <c:pt idx="298">
                  <c:v>40731</c:v>
                </c:pt>
                <c:pt idx="299">
                  <c:v>40732</c:v>
                </c:pt>
                <c:pt idx="300">
                  <c:v>40735</c:v>
                </c:pt>
                <c:pt idx="301">
                  <c:v>40736</c:v>
                </c:pt>
                <c:pt idx="302">
                  <c:v>40737</c:v>
                </c:pt>
                <c:pt idx="303">
                  <c:v>40738</c:v>
                </c:pt>
                <c:pt idx="304">
                  <c:v>40739</c:v>
                </c:pt>
                <c:pt idx="305">
                  <c:v>40742</c:v>
                </c:pt>
                <c:pt idx="306">
                  <c:v>40743</c:v>
                </c:pt>
                <c:pt idx="307">
                  <c:v>40744</c:v>
                </c:pt>
                <c:pt idx="308">
                  <c:v>40745</c:v>
                </c:pt>
                <c:pt idx="309">
                  <c:v>40746</c:v>
                </c:pt>
                <c:pt idx="310">
                  <c:v>40749</c:v>
                </c:pt>
                <c:pt idx="311">
                  <c:v>40750</c:v>
                </c:pt>
                <c:pt idx="312">
                  <c:v>40751</c:v>
                </c:pt>
                <c:pt idx="313">
                  <c:v>40752</c:v>
                </c:pt>
                <c:pt idx="314">
                  <c:v>40753</c:v>
                </c:pt>
                <c:pt idx="315">
                  <c:v>40756</c:v>
                </c:pt>
                <c:pt idx="316">
                  <c:v>40757</c:v>
                </c:pt>
                <c:pt idx="317">
                  <c:v>40758</c:v>
                </c:pt>
                <c:pt idx="318">
                  <c:v>40759</c:v>
                </c:pt>
                <c:pt idx="319">
                  <c:v>40760</c:v>
                </c:pt>
                <c:pt idx="320">
                  <c:v>40763</c:v>
                </c:pt>
                <c:pt idx="321">
                  <c:v>40764</c:v>
                </c:pt>
                <c:pt idx="322">
                  <c:v>40765</c:v>
                </c:pt>
                <c:pt idx="323">
                  <c:v>40766</c:v>
                </c:pt>
                <c:pt idx="324">
                  <c:v>40767</c:v>
                </c:pt>
                <c:pt idx="325">
                  <c:v>40770</c:v>
                </c:pt>
                <c:pt idx="326">
                  <c:v>40771</c:v>
                </c:pt>
                <c:pt idx="327">
                  <c:v>40772</c:v>
                </c:pt>
                <c:pt idx="328">
                  <c:v>40773</c:v>
                </c:pt>
                <c:pt idx="329">
                  <c:v>40774</c:v>
                </c:pt>
                <c:pt idx="330">
                  <c:v>40777</c:v>
                </c:pt>
                <c:pt idx="331">
                  <c:v>40778</c:v>
                </c:pt>
                <c:pt idx="332">
                  <c:v>40779</c:v>
                </c:pt>
                <c:pt idx="333">
                  <c:v>40780</c:v>
                </c:pt>
                <c:pt idx="334">
                  <c:v>40781</c:v>
                </c:pt>
                <c:pt idx="335">
                  <c:v>40784</c:v>
                </c:pt>
                <c:pt idx="336">
                  <c:v>40785</c:v>
                </c:pt>
                <c:pt idx="337">
                  <c:v>40786</c:v>
                </c:pt>
                <c:pt idx="338">
                  <c:v>40787</c:v>
                </c:pt>
                <c:pt idx="339">
                  <c:v>40788</c:v>
                </c:pt>
                <c:pt idx="340">
                  <c:v>40792</c:v>
                </c:pt>
                <c:pt idx="341">
                  <c:v>40793</c:v>
                </c:pt>
                <c:pt idx="342">
                  <c:v>40794</c:v>
                </c:pt>
                <c:pt idx="343">
                  <c:v>40795</c:v>
                </c:pt>
                <c:pt idx="344">
                  <c:v>40798</c:v>
                </c:pt>
                <c:pt idx="345">
                  <c:v>40799</c:v>
                </c:pt>
                <c:pt idx="346">
                  <c:v>40800</c:v>
                </c:pt>
                <c:pt idx="347">
                  <c:v>40801</c:v>
                </c:pt>
                <c:pt idx="348">
                  <c:v>40802</c:v>
                </c:pt>
                <c:pt idx="349">
                  <c:v>40805</c:v>
                </c:pt>
                <c:pt idx="350">
                  <c:v>40806</c:v>
                </c:pt>
                <c:pt idx="351">
                  <c:v>40807</c:v>
                </c:pt>
                <c:pt idx="352">
                  <c:v>40808</c:v>
                </c:pt>
                <c:pt idx="353">
                  <c:v>40809</c:v>
                </c:pt>
                <c:pt idx="354">
                  <c:v>40812</c:v>
                </c:pt>
                <c:pt idx="355">
                  <c:v>40813</c:v>
                </c:pt>
                <c:pt idx="356">
                  <c:v>40814</c:v>
                </c:pt>
                <c:pt idx="357">
                  <c:v>40815</c:v>
                </c:pt>
                <c:pt idx="358">
                  <c:v>40816</c:v>
                </c:pt>
                <c:pt idx="359">
                  <c:v>40819</c:v>
                </c:pt>
                <c:pt idx="360">
                  <c:v>40820</c:v>
                </c:pt>
                <c:pt idx="361">
                  <c:v>40821</c:v>
                </c:pt>
                <c:pt idx="362">
                  <c:v>40822</c:v>
                </c:pt>
                <c:pt idx="363">
                  <c:v>40823</c:v>
                </c:pt>
                <c:pt idx="364">
                  <c:v>40826</c:v>
                </c:pt>
                <c:pt idx="365">
                  <c:v>40827</c:v>
                </c:pt>
                <c:pt idx="366">
                  <c:v>40828</c:v>
                </c:pt>
                <c:pt idx="367">
                  <c:v>40829</c:v>
                </c:pt>
                <c:pt idx="368">
                  <c:v>40830</c:v>
                </c:pt>
                <c:pt idx="369">
                  <c:v>40833</c:v>
                </c:pt>
                <c:pt idx="370">
                  <c:v>40834</c:v>
                </c:pt>
                <c:pt idx="371">
                  <c:v>40835</c:v>
                </c:pt>
                <c:pt idx="372">
                  <c:v>40836</c:v>
                </c:pt>
                <c:pt idx="373">
                  <c:v>40837</c:v>
                </c:pt>
                <c:pt idx="374">
                  <c:v>40840</c:v>
                </c:pt>
                <c:pt idx="375">
                  <c:v>40841</c:v>
                </c:pt>
                <c:pt idx="376">
                  <c:v>40842</c:v>
                </c:pt>
                <c:pt idx="377">
                  <c:v>40843</c:v>
                </c:pt>
                <c:pt idx="378">
                  <c:v>40844</c:v>
                </c:pt>
                <c:pt idx="379">
                  <c:v>40847</c:v>
                </c:pt>
                <c:pt idx="380">
                  <c:v>40848</c:v>
                </c:pt>
                <c:pt idx="381">
                  <c:v>40849</c:v>
                </c:pt>
                <c:pt idx="382">
                  <c:v>40850</c:v>
                </c:pt>
                <c:pt idx="383">
                  <c:v>40851</c:v>
                </c:pt>
                <c:pt idx="384">
                  <c:v>40854</c:v>
                </c:pt>
                <c:pt idx="385">
                  <c:v>40855</c:v>
                </c:pt>
                <c:pt idx="386">
                  <c:v>40856</c:v>
                </c:pt>
                <c:pt idx="387">
                  <c:v>40857</c:v>
                </c:pt>
                <c:pt idx="388">
                  <c:v>40858</c:v>
                </c:pt>
                <c:pt idx="389">
                  <c:v>40861</c:v>
                </c:pt>
                <c:pt idx="390">
                  <c:v>40862</c:v>
                </c:pt>
                <c:pt idx="391">
                  <c:v>40863</c:v>
                </c:pt>
                <c:pt idx="392">
                  <c:v>40864</c:v>
                </c:pt>
                <c:pt idx="393">
                  <c:v>40865</c:v>
                </c:pt>
                <c:pt idx="394">
                  <c:v>40868</c:v>
                </c:pt>
                <c:pt idx="395">
                  <c:v>40869</c:v>
                </c:pt>
                <c:pt idx="396">
                  <c:v>40870</c:v>
                </c:pt>
                <c:pt idx="397">
                  <c:v>40872</c:v>
                </c:pt>
                <c:pt idx="398">
                  <c:v>40875</c:v>
                </c:pt>
                <c:pt idx="399">
                  <c:v>40876</c:v>
                </c:pt>
                <c:pt idx="400">
                  <c:v>40877</c:v>
                </c:pt>
                <c:pt idx="401">
                  <c:v>40878</c:v>
                </c:pt>
                <c:pt idx="402">
                  <c:v>40879</c:v>
                </c:pt>
                <c:pt idx="403">
                  <c:v>40882</c:v>
                </c:pt>
                <c:pt idx="404">
                  <c:v>40883</c:v>
                </c:pt>
                <c:pt idx="405">
                  <c:v>40884</c:v>
                </c:pt>
                <c:pt idx="406">
                  <c:v>40885</c:v>
                </c:pt>
                <c:pt idx="407">
                  <c:v>40886</c:v>
                </c:pt>
                <c:pt idx="408">
                  <c:v>40889</c:v>
                </c:pt>
                <c:pt idx="409">
                  <c:v>40890</c:v>
                </c:pt>
                <c:pt idx="410">
                  <c:v>40891</c:v>
                </c:pt>
                <c:pt idx="411">
                  <c:v>40892</c:v>
                </c:pt>
                <c:pt idx="412">
                  <c:v>40893</c:v>
                </c:pt>
                <c:pt idx="413">
                  <c:v>40896</c:v>
                </c:pt>
                <c:pt idx="414">
                  <c:v>40897</c:v>
                </c:pt>
                <c:pt idx="415">
                  <c:v>40898</c:v>
                </c:pt>
                <c:pt idx="416">
                  <c:v>40899</c:v>
                </c:pt>
                <c:pt idx="417">
                  <c:v>40900</c:v>
                </c:pt>
                <c:pt idx="418">
                  <c:v>40904</c:v>
                </c:pt>
                <c:pt idx="419">
                  <c:v>40905</c:v>
                </c:pt>
                <c:pt idx="420">
                  <c:v>40906</c:v>
                </c:pt>
                <c:pt idx="421">
                  <c:v>40907</c:v>
                </c:pt>
                <c:pt idx="422">
                  <c:v>40911</c:v>
                </c:pt>
                <c:pt idx="423">
                  <c:v>40912</c:v>
                </c:pt>
                <c:pt idx="424">
                  <c:v>40913</c:v>
                </c:pt>
                <c:pt idx="425">
                  <c:v>40914</c:v>
                </c:pt>
                <c:pt idx="426">
                  <c:v>40917</c:v>
                </c:pt>
                <c:pt idx="427">
                  <c:v>40918</c:v>
                </c:pt>
                <c:pt idx="428">
                  <c:v>40919</c:v>
                </c:pt>
                <c:pt idx="429">
                  <c:v>40920</c:v>
                </c:pt>
                <c:pt idx="430">
                  <c:v>40921</c:v>
                </c:pt>
                <c:pt idx="431">
                  <c:v>40925</c:v>
                </c:pt>
                <c:pt idx="432">
                  <c:v>40926</c:v>
                </c:pt>
                <c:pt idx="433">
                  <c:v>40927</c:v>
                </c:pt>
                <c:pt idx="434">
                  <c:v>40928</c:v>
                </c:pt>
                <c:pt idx="435">
                  <c:v>40931</c:v>
                </c:pt>
                <c:pt idx="436">
                  <c:v>40932</c:v>
                </c:pt>
                <c:pt idx="437">
                  <c:v>40933</c:v>
                </c:pt>
                <c:pt idx="438">
                  <c:v>40934</c:v>
                </c:pt>
                <c:pt idx="439">
                  <c:v>40935</c:v>
                </c:pt>
                <c:pt idx="440">
                  <c:v>40938</c:v>
                </c:pt>
                <c:pt idx="441">
                  <c:v>40939</c:v>
                </c:pt>
                <c:pt idx="442">
                  <c:v>40940</c:v>
                </c:pt>
                <c:pt idx="443">
                  <c:v>40941</c:v>
                </c:pt>
                <c:pt idx="444">
                  <c:v>40942</c:v>
                </c:pt>
                <c:pt idx="445">
                  <c:v>40945</c:v>
                </c:pt>
                <c:pt idx="446">
                  <c:v>40946</c:v>
                </c:pt>
                <c:pt idx="447">
                  <c:v>40947</c:v>
                </c:pt>
                <c:pt idx="448">
                  <c:v>40948</c:v>
                </c:pt>
                <c:pt idx="449">
                  <c:v>40949</c:v>
                </c:pt>
                <c:pt idx="450">
                  <c:v>40952</c:v>
                </c:pt>
                <c:pt idx="451">
                  <c:v>40953</c:v>
                </c:pt>
                <c:pt idx="452">
                  <c:v>40954</c:v>
                </c:pt>
                <c:pt idx="453">
                  <c:v>40955</c:v>
                </c:pt>
                <c:pt idx="454">
                  <c:v>40956</c:v>
                </c:pt>
                <c:pt idx="455">
                  <c:v>40960</c:v>
                </c:pt>
                <c:pt idx="456">
                  <c:v>40961</c:v>
                </c:pt>
                <c:pt idx="457">
                  <c:v>40962</c:v>
                </c:pt>
                <c:pt idx="458">
                  <c:v>40963</c:v>
                </c:pt>
                <c:pt idx="459">
                  <c:v>40966</c:v>
                </c:pt>
                <c:pt idx="460">
                  <c:v>40967</c:v>
                </c:pt>
                <c:pt idx="461">
                  <c:v>40968</c:v>
                </c:pt>
                <c:pt idx="462">
                  <c:v>40969</c:v>
                </c:pt>
                <c:pt idx="463">
                  <c:v>40970</c:v>
                </c:pt>
                <c:pt idx="464">
                  <c:v>40973</c:v>
                </c:pt>
                <c:pt idx="465">
                  <c:v>40974</c:v>
                </c:pt>
                <c:pt idx="466">
                  <c:v>40975</c:v>
                </c:pt>
                <c:pt idx="467">
                  <c:v>40976</c:v>
                </c:pt>
                <c:pt idx="468">
                  <c:v>40977</c:v>
                </c:pt>
                <c:pt idx="469">
                  <c:v>40980</c:v>
                </c:pt>
                <c:pt idx="470">
                  <c:v>40981</c:v>
                </c:pt>
                <c:pt idx="471">
                  <c:v>40982</c:v>
                </c:pt>
                <c:pt idx="472">
                  <c:v>40983</c:v>
                </c:pt>
                <c:pt idx="473">
                  <c:v>40984</c:v>
                </c:pt>
                <c:pt idx="474">
                  <c:v>40987</c:v>
                </c:pt>
                <c:pt idx="475">
                  <c:v>40988</c:v>
                </c:pt>
                <c:pt idx="476">
                  <c:v>40989</c:v>
                </c:pt>
                <c:pt idx="477">
                  <c:v>40990</c:v>
                </c:pt>
                <c:pt idx="478">
                  <c:v>40991</c:v>
                </c:pt>
                <c:pt idx="479">
                  <c:v>40994</c:v>
                </c:pt>
                <c:pt idx="480">
                  <c:v>40995</c:v>
                </c:pt>
                <c:pt idx="481">
                  <c:v>40996</c:v>
                </c:pt>
                <c:pt idx="482">
                  <c:v>40997</c:v>
                </c:pt>
                <c:pt idx="483">
                  <c:v>40998</c:v>
                </c:pt>
                <c:pt idx="484">
                  <c:v>41001</c:v>
                </c:pt>
                <c:pt idx="485">
                  <c:v>41002</c:v>
                </c:pt>
                <c:pt idx="486">
                  <c:v>41003</c:v>
                </c:pt>
                <c:pt idx="487">
                  <c:v>41004</c:v>
                </c:pt>
                <c:pt idx="488">
                  <c:v>41008</c:v>
                </c:pt>
                <c:pt idx="489">
                  <c:v>41009</c:v>
                </c:pt>
                <c:pt idx="490">
                  <c:v>41010</c:v>
                </c:pt>
                <c:pt idx="491">
                  <c:v>41011</c:v>
                </c:pt>
                <c:pt idx="492">
                  <c:v>41012</c:v>
                </c:pt>
                <c:pt idx="493">
                  <c:v>41015</c:v>
                </c:pt>
                <c:pt idx="494">
                  <c:v>41016</c:v>
                </c:pt>
                <c:pt idx="495">
                  <c:v>41017</c:v>
                </c:pt>
                <c:pt idx="496">
                  <c:v>41018</c:v>
                </c:pt>
                <c:pt idx="497">
                  <c:v>41019</c:v>
                </c:pt>
                <c:pt idx="498">
                  <c:v>41022</c:v>
                </c:pt>
                <c:pt idx="499">
                  <c:v>41023</c:v>
                </c:pt>
                <c:pt idx="500">
                  <c:v>41024</c:v>
                </c:pt>
                <c:pt idx="501">
                  <c:v>41025</c:v>
                </c:pt>
                <c:pt idx="502">
                  <c:v>41026</c:v>
                </c:pt>
                <c:pt idx="503">
                  <c:v>41029</c:v>
                </c:pt>
                <c:pt idx="504">
                  <c:v>41030</c:v>
                </c:pt>
                <c:pt idx="505">
                  <c:v>41031</c:v>
                </c:pt>
                <c:pt idx="506">
                  <c:v>41032</c:v>
                </c:pt>
                <c:pt idx="507">
                  <c:v>41033</c:v>
                </c:pt>
                <c:pt idx="508">
                  <c:v>41036</c:v>
                </c:pt>
                <c:pt idx="509">
                  <c:v>41037</c:v>
                </c:pt>
                <c:pt idx="510">
                  <c:v>41038</c:v>
                </c:pt>
                <c:pt idx="511">
                  <c:v>41039</c:v>
                </c:pt>
                <c:pt idx="512">
                  <c:v>41040</c:v>
                </c:pt>
                <c:pt idx="513">
                  <c:v>41043</c:v>
                </c:pt>
                <c:pt idx="514">
                  <c:v>41044</c:v>
                </c:pt>
                <c:pt idx="515">
                  <c:v>41045</c:v>
                </c:pt>
                <c:pt idx="516">
                  <c:v>41046</c:v>
                </c:pt>
                <c:pt idx="517">
                  <c:v>41047</c:v>
                </c:pt>
                <c:pt idx="518">
                  <c:v>41050</c:v>
                </c:pt>
                <c:pt idx="519">
                  <c:v>41051</c:v>
                </c:pt>
                <c:pt idx="520">
                  <c:v>41052</c:v>
                </c:pt>
                <c:pt idx="521">
                  <c:v>41053</c:v>
                </c:pt>
                <c:pt idx="522">
                  <c:v>41054</c:v>
                </c:pt>
                <c:pt idx="523">
                  <c:v>41058</c:v>
                </c:pt>
                <c:pt idx="524">
                  <c:v>41059</c:v>
                </c:pt>
                <c:pt idx="525">
                  <c:v>41060</c:v>
                </c:pt>
                <c:pt idx="526">
                  <c:v>41061</c:v>
                </c:pt>
                <c:pt idx="527">
                  <c:v>41064</c:v>
                </c:pt>
                <c:pt idx="528">
                  <c:v>41065</c:v>
                </c:pt>
                <c:pt idx="529">
                  <c:v>41066</c:v>
                </c:pt>
                <c:pt idx="530">
                  <c:v>41067</c:v>
                </c:pt>
                <c:pt idx="531">
                  <c:v>41068</c:v>
                </c:pt>
                <c:pt idx="532">
                  <c:v>41071</c:v>
                </c:pt>
                <c:pt idx="533">
                  <c:v>41072</c:v>
                </c:pt>
                <c:pt idx="534">
                  <c:v>41073</c:v>
                </c:pt>
                <c:pt idx="535">
                  <c:v>41074</c:v>
                </c:pt>
                <c:pt idx="536">
                  <c:v>41075</c:v>
                </c:pt>
                <c:pt idx="537">
                  <c:v>41078</c:v>
                </c:pt>
                <c:pt idx="538">
                  <c:v>41079</c:v>
                </c:pt>
                <c:pt idx="539">
                  <c:v>41080</c:v>
                </c:pt>
                <c:pt idx="540">
                  <c:v>41081</c:v>
                </c:pt>
                <c:pt idx="541">
                  <c:v>41082</c:v>
                </c:pt>
                <c:pt idx="542">
                  <c:v>41085</c:v>
                </c:pt>
                <c:pt idx="543">
                  <c:v>41086</c:v>
                </c:pt>
                <c:pt idx="544">
                  <c:v>41087</c:v>
                </c:pt>
                <c:pt idx="545">
                  <c:v>41088</c:v>
                </c:pt>
                <c:pt idx="546">
                  <c:v>41089</c:v>
                </c:pt>
                <c:pt idx="547">
                  <c:v>41092</c:v>
                </c:pt>
                <c:pt idx="548">
                  <c:v>41093</c:v>
                </c:pt>
                <c:pt idx="549">
                  <c:v>41095</c:v>
                </c:pt>
                <c:pt idx="550">
                  <c:v>41096</c:v>
                </c:pt>
                <c:pt idx="551">
                  <c:v>41099</c:v>
                </c:pt>
                <c:pt idx="552">
                  <c:v>41100</c:v>
                </c:pt>
                <c:pt idx="553">
                  <c:v>41101</c:v>
                </c:pt>
                <c:pt idx="554">
                  <c:v>41102</c:v>
                </c:pt>
                <c:pt idx="555">
                  <c:v>41103</c:v>
                </c:pt>
                <c:pt idx="556">
                  <c:v>41106</c:v>
                </c:pt>
                <c:pt idx="557">
                  <c:v>41107</c:v>
                </c:pt>
                <c:pt idx="558">
                  <c:v>41108</c:v>
                </c:pt>
                <c:pt idx="559">
                  <c:v>41109</c:v>
                </c:pt>
                <c:pt idx="560">
                  <c:v>41110</c:v>
                </c:pt>
                <c:pt idx="561">
                  <c:v>41113</c:v>
                </c:pt>
                <c:pt idx="562">
                  <c:v>41114</c:v>
                </c:pt>
                <c:pt idx="563">
                  <c:v>41115</c:v>
                </c:pt>
                <c:pt idx="564">
                  <c:v>41116</c:v>
                </c:pt>
                <c:pt idx="565">
                  <c:v>41117</c:v>
                </c:pt>
                <c:pt idx="566">
                  <c:v>41120</c:v>
                </c:pt>
                <c:pt idx="567">
                  <c:v>41121</c:v>
                </c:pt>
                <c:pt idx="568">
                  <c:v>41122</c:v>
                </c:pt>
                <c:pt idx="569">
                  <c:v>41123</c:v>
                </c:pt>
                <c:pt idx="570">
                  <c:v>41124</c:v>
                </c:pt>
                <c:pt idx="571">
                  <c:v>41127</c:v>
                </c:pt>
                <c:pt idx="572">
                  <c:v>41128</c:v>
                </c:pt>
                <c:pt idx="573">
                  <c:v>41129</c:v>
                </c:pt>
                <c:pt idx="574">
                  <c:v>41130</c:v>
                </c:pt>
                <c:pt idx="575">
                  <c:v>41131</c:v>
                </c:pt>
                <c:pt idx="576">
                  <c:v>41134</c:v>
                </c:pt>
                <c:pt idx="577">
                  <c:v>41135</c:v>
                </c:pt>
                <c:pt idx="578">
                  <c:v>41136</c:v>
                </c:pt>
                <c:pt idx="579">
                  <c:v>41137</c:v>
                </c:pt>
                <c:pt idx="580">
                  <c:v>41138</c:v>
                </c:pt>
                <c:pt idx="581">
                  <c:v>41141</c:v>
                </c:pt>
                <c:pt idx="582">
                  <c:v>41142</c:v>
                </c:pt>
                <c:pt idx="583">
                  <c:v>41143</c:v>
                </c:pt>
                <c:pt idx="584">
                  <c:v>41144</c:v>
                </c:pt>
                <c:pt idx="585">
                  <c:v>41145</c:v>
                </c:pt>
                <c:pt idx="586">
                  <c:v>41148</c:v>
                </c:pt>
                <c:pt idx="587">
                  <c:v>41149</c:v>
                </c:pt>
                <c:pt idx="588">
                  <c:v>41150</c:v>
                </c:pt>
                <c:pt idx="589">
                  <c:v>41151</c:v>
                </c:pt>
                <c:pt idx="590">
                  <c:v>41152</c:v>
                </c:pt>
                <c:pt idx="591">
                  <c:v>41156</c:v>
                </c:pt>
                <c:pt idx="592">
                  <c:v>41157</c:v>
                </c:pt>
                <c:pt idx="593">
                  <c:v>41158</c:v>
                </c:pt>
                <c:pt idx="594">
                  <c:v>41159</c:v>
                </c:pt>
                <c:pt idx="595">
                  <c:v>41162</c:v>
                </c:pt>
                <c:pt idx="596">
                  <c:v>41163</c:v>
                </c:pt>
                <c:pt idx="597">
                  <c:v>41164</c:v>
                </c:pt>
                <c:pt idx="598">
                  <c:v>41165</c:v>
                </c:pt>
                <c:pt idx="599">
                  <c:v>41166</c:v>
                </c:pt>
                <c:pt idx="600">
                  <c:v>41169</c:v>
                </c:pt>
                <c:pt idx="601">
                  <c:v>41170</c:v>
                </c:pt>
                <c:pt idx="602">
                  <c:v>41171</c:v>
                </c:pt>
                <c:pt idx="603">
                  <c:v>41172</c:v>
                </c:pt>
                <c:pt idx="604">
                  <c:v>41173</c:v>
                </c:pt>
                <c:pt idx="605">
                  <c:v>41176</c:v>
                </c:pt>
                <c:pt idx="606">
                  <c:v>41177</c:v>
                </c:pt>
                <c:pt idx="607">
                  <c:v>41178</c:v>
                </c:pt>
                <c:pt idx="608">
                  <c:v>41179</c:v>
                </c:pt>
                <c:pt idx="609">
                  <c:v>41180</c:v>
                </c:pt>
                <c:pt idx="610">
                  <c:v>41183</c:v>
                </c:pt>
                <c:pt idx="611">
                  <c:v>41184</c:v>
                </c:pt>
                <c:pt idx="612">
                  <c:v>41185</c:v>
                </c:pt>
                <c:pt idx="613">
                  <c:v>41186</c:v>
                </c:pt>
                <c:pt idx="614">
                  <c:v>41187</c:v>
                </c:pt>
                <c:pt idx="615">
                  <c:v>41190</c:v>
                </c:pt>
                <c:pt idx="616">
                  <c:v>41191</c:v>
                </c:pt>
                <c:pt idx="617">
                  <c:v>41192</c:v>
                </c:pt>
                <c:pt idx="618">
                  <c:v>41193</c:v>
                </c:pt>
                <c:pt idx="619">
                  <c:v>41194</c:v>
                </c:pt>
                <c:pt idx="620">
                  <c:v>41197</c:v>
                </c:pt>
                <c:pt idx="621">
                  <c:v>41198</c:v>
                </c:pt>
                <c:pt idx="622">
                  <c:v>41199</c:v>
                </c:pt>
                <c:pt idx="623">
                  <c:v>41200</c:v>
                </c:pt>
                <c:pt idx="624">
                  <c:v>41201</c:v>
                </c:pt>
                <c:pt idx="625">
                  <c:v>41204</c:v>
                </c:pt>
                <c:pt idx="626">
                  <c:v>41205</c:v>
                </c:pt>
                <c:pt idx="627">
                  <c:v>41206</c:v>
                </c:pt>
                <c:pt idx="628">
                  <c:v>41207</c:v>
                </c:pt>
                <c:pt idx="629">
                  <c:v>41208</c:v>
                </c:pt>
                <c:pt idx="630">
                  <c:v>41213</c:v>
                </c:pt>
                <c:pt idx="631">
                  <c:v>41214</c:v>
                </c:pt>
                <c:pt idx="632">
                  <c:v>41215</c:v>
                </c:pt>
                <c:pt idx="633">
                  <c:v>41218</c:v>
                </c:pt>
                <c:pt idx="634">
                  <c:v>41219</c:v>
                </c:pt>
                <c:pt idx="635">
                  <c:v>41220</c:v>
                </c:pt>
                <c:pt idx="636">
                  <c:v>41221</c:v>
                </c:pt>
                <c:pt idx="637">
                  <c:v>41222</c:v>
                </c:pt>
                <c:pt idx="638">
                  <c:v>41225</c:v>
                </c:pt>
                <c:pt idx="639">
                  <c:v>41226</c:v>
                </c:pt>
                <c:pt idx="640">
                  <c:v>41227</c:v>
                </c:pt>
                <c:pt idx="641">
                  <c:v>41228</c:v>
                </c:pt>
                <c:pt idx="642">
                  <c:v>41229</c:v>
                </c:pt>
                <c:pt idx="643">
                  <c:v>41232</c:v>
                </c:pt>
                <c:pt idx="644">
                  <c:v>41233</c:v>
                </c:pt>
                <c:pt idx="645">
                  <c:v>41234</c:v>
                </c:pt>
                <c:pt idx="646">
                  <c:v>41236</c:v>
                </c:pt>
                <c:pt idx="647">
                  <c:v>41239</c:v>
                </c:pt>
                <c:pt idx="648">
                  <c:v>41240</c:v>
                </c:pt>
                <c:pt idx="649">
                  <c:v>41241</c:v>
                </c:pt>
                <c:pt idx="650">
                  <c:v>41242</c:v>
                </c:pt>
                <c:pt idx="651">
                  <c:v>41243</c:v>
                </c:pt>
                <c:pt idx="652">
                  <c:v>41246</c:v>
                </c:pt>
                <c:pt idx="653">
                  <c:v>41247</c:v>
                </c:pt>
                <c:pt idx="654">
                  <c:v>41248</c:v>
                </c:pt>
                <c:pt idx="655">
                  <c:v>41249</c:v>
                </c:pt>
                <c:pt idx="656">
                  <c:v>41250</c:v>
                </c:pt>
                <c:pt idx="657">
                  <c:v>41253</c:v>
                </c:pt>
                <c:pt idx="658">
                  <c:v>41254</c:v>
                </c:pt>
                <c:pt idx="659">
                  <c:v>41255</c:v>
                </c:pt>
                <c:pt idx="660">
                  <c:v>41256</c:v>
                </c:pt>
                <c:pt idx="661">
                  <c:v>41257</c:v>
                </c:pt>
                <c:pt idx="662">
                  <c:v>41260</c:v>
                </c:pt>
                <c:pt idx="663">
                  <c:v>41261</c:v>
                </c:pt>
                <c:pt idx="664">
                  <c:v>41262</c:v>
                </c:pt>
                <c:pt idx="665">
                  <c:v>41263</c:v>
                </c:pt>
                <c:pt idx="666">
                  <c:v>41264</c:v>
                </c:pt>
                <c:pt idx="667">
                  <c:v>41267</c:v>
                </c:pt>
                <c:pt idx="668">
                  <c:v>41269</c:v>
                </c:pt>
                <c:pt idx="669">
                  <c:v>41270</c:v>
                </c:pt>
                <c:pt idx="670">
                  <c:v>41271</c:v>
                </c:pt>
                <c:pt idx="671">
                  <c:v>41274</c:v>
                </c:pt>
                <c:pt idx="672">
                  <c:v>41276</c:v>
                </c:pt>
                <c:pt idx="673">
                  <c:v>41277</c:v>
                </c:pt>
                <c:pt idx="674">
                  <c:v>41278</c:v>
                </c:pt>
                <c:pt idx="675">
                  <c:v>41281</c:v>
                </c:pt>
                <c:pt idx="676">
                  <c:v>41282</c:v>
                </c:pt>
                <c:pt idx="677">
                  <c:v>41283</c:v>
                </c:pt>
                <c:pt idx="678">
                  <c:v>41284</c:v>
                </c:pt>
                <c:pt idx="679">
                  <c:v>41285</c:v>
                </c:pt>
                <c:pt idx="680">
                  <c:v>41288</c:v>
                </c:pt>
                <c:pt idx="681">
                  <c:v>41289</c:v>
                </c:pt>
                <c:pt idx="682">
                  <c:v>41290</c:v>
                </c:pt>
                <c:pt idx="683">
                  <c:v>41291</c:v>
                </c:pt>
                <c:pt idx="684">
                  <c:v>41292</c:v>
                </c:pt>
                <c:pt idx="685">
                  <c:v>41296</c:v>
                </c:pt>
                <c:pt idx="686">
                  <c:v>41297</c:v>
                </c:pt>
                <c:pt idx="687">
                  <c:v>41298</c:v>
                </c:pt>
                <c:pt idx="688">
                  <c:v>41299</c:v>
                </c:pt>
                <c:pt idx="689">
                  <c:v>41302</c:v>
                </c:pt>
                <c:pt idx="690">
                  <c:v>41303</c:v>
                </c:pt>
                <c:pt idx="691">
                  <c:v>41304</c:v>
                </c:pt>
                <c:pt idx="692">
                  <c:v>41305</c:v>
                </c:pt>
                <c:pt idx="693">
                  <c:v>41306</c:v>
                </c:pt>
                <c:pt idx="694">
                  <c:v>41309</c:v>
                </c:pt>
                <c:pt idx="695">
                  <c:v>41310</c:v>
                </c:pt>
                <c:pt idx="696">
                  <c:v>41311</c:v>
                </c:pt>
                <c:pt idx="697">
                  <c:v>41312</c:v>
                </c:pt>
                <c:pt idx="698">
                  <c:v>41313</c:v>
                </c:pt>
                <c:pt idx="699">
                  <c:v>41316</c:v>
                </c:pt>
                <c:pt idx="700">
                  <c:v>41317</c:v>
                </c:pt>
                <c:pt idx="701">
                  <c:v>41318</c:v>
                </c:pt>
                <c:pt idx="702">
                  <c:v>41319</c:v>
                </c:pt>
                <c:pt idx="703">
                  <c:v>41320</c:v>
                </c:pt>
                <c:pt idx="704">
                  <c:v>41324</c:v>
                </c:pt>
                <c:pt idx="705">
                  <c:v>41325</c:v>
                </c:pt>
                <c:pt idx="706">
                  <c:v>41326</c:v>
                </c:pt>
                <c:pt idx="707">
                  <c:v>41327</c:v>
                </c:pt>
                <c:pt idx="708">
                  <c:v>41330</c:v>
                </c:pt>
                <c:pt idx="709">
                  <c:v>41331</c:v>
                </c:pt>
                <c:pt idx="710">
                  <c:v>41332</c:v>
                </c:pt>
                <c:pt idx="711">
                  <c:v>41333</c:v>
                </c:pt>
                <c:pt idx="712">
                  <c:v>41334</c:v>
                </c:pt>
                <c:pt idx="713">
                  <c:v>41337</c:v>
                </c:pt>
                <c:pt idx="714">
                  <c:v>41338</c:v>
                </c:pt>
                <c:pt idx="715">
                  <c:v>41339</c:v>
                </c:pt>
                <c:pt idx="716">
                  <c:v>41340</c:v>
                </c:pt>
                <c:pt idx="717">
                  <c:v>41341</c:v>
                </c:pt>
                <c:pt idx="718">
                  <c:v>41344</c:v>
                </c:pt>
                <c:pt idx="719">
                  <c:v>41345</c:v>
                </c:pt>
                <c:pt idx="720">
                  <c:v>41346</c:v>
                </c:pt>
                <c:pt idx="721">
                  <c:v>41347</c:v>
                </c:pt>
                <c:pt idx="722">
                  <c:v>41348</c:v>
                </c:pt>
                <c:pt idx="723">
                  <c:v>41351</c:v>
                </c:pt>
                <c:pt idx="724">
                  <c:v>41352</c:v>
                </c:pt>
                <c:pt idx="725">
                  <c:v>41353</c:v>
                </c:pt>
                <c:pt idx="726">
                  <c:v>41354</c:v>
                </c:pt>
                <c:pt idx="727">
                  <c:v>41355</c:v>
                </c:pt>
                <c:pt idx="728">
                  <c:v>41358</c:v>
                </c:pt>
                <c:pt idx="729">
                  <c:v>41359</c:v>
                </c:pt>
                <c:pt idx="730">
                  <c:v>41360</c:v>
                </c:pt>
                <c:pt idx="731">
                  <c:v>41361</c:v>
                </c:pt>
                <c:pt idx="732">
                  <c:v>41365</c:v>
                </c:pt>
                <c:pt idx="733">
                  <c:v>41366</c:v>
                </c:pt>
                <c:pt idx="734">
                  <c:v>41367</c:v>
                </c:pt>
                <c:pt idx="735">
                  <c:v>41368</c:v>
                </c:pt>
                <c:pt idx="736">
                  <c:v>41369</c:v>
                </c:pt>
                <c:pt idx="737">
                  <c:v>41372</c:v>
                </c:pt>
                <c:pt idx="738">
                  <c:v>41373</c:v>
                </c:pt>
                <c:pt idx="739">
                  <c:v>41374</c:v>
                </c:pt>
                <c:pt idx="740">
                  <c:v>41375</c:v>
                </c:pt>
                <c:pt idx="741">
                  <c:v>41376</c:v>
                </c:pt>
                <c:pt idx="742">
                  <c:v>41379</c:v>
                </c:pt>
                <c:pt idx="743">
                  <c:v>41380</c:v>
                </c:pt>
                <c:pt idx="744">
                  <c:v>41381</c:v>
                </c:pt>
                <c:pt idx="745">
                  <c:v>41382</c:v>
                </c:pt>
                <c:pt idx="746">
                  <c:v>41383</c:v>
                </c:pt>
                <c:pt idx="747">
                  <c:v>41386</c:v>
                </c:pt>
                <c:pt idx="748">
                  <c:v>41387</c:v>
                </c:pt>
                <c:pt idx="749">
                  <c:v>41388</c:v>
                </c:pt>
                <c:pt idx="750">
                  <c:v>41389</c:v>
                </c:pt>
                <c:pt idx="751">
                  <c:v>41390</c:v>
                </c:pt>
                <c:pt idx="752">
                  <c:v>41393</c:v>
                </c:pt>
                <c:pt idx="753">
                  <c:v>41394</c:v>
                </c:pt>
                <c:pt idx="754">
                  <c:v>41395</c:v>
                </c:pt>
                <c:pt idx="755">
                  <c:v>41396</c:v>
                </c:pt>
                <c:pt idx="756">
                  <c:v>41397</c:v>
                </c:pt>
                <c:pt idx="757">
                  <c:v>41400</c:v>
                </c:pt>
                <c:pt idx="758">
                  <c:v>41401</c:v>
                </c:pt>
                <c:pt idx="759">
                  <c:v>41402</c:v>
                </c:pt>
                <c:pt idx="760">
                  <c:v>41403</c:v>
                </c:pt>
                <c:pt idx="761">
                  <c:v>41404</c:v>
                </c:pt>
                <c:pt idx="762">
                  <c:v>41407</c:v>
                </c:pt>
                <c:pt idx="763">
                  <c:v>41408</c:v>
                </c:pt>
                <c:pt idx="764">
                  <c:v>41409</c:v>
                </c:pt>
                <c:pt idx="765">
                  <c:v>41410</c:v>
                </c:pt>
                <c:pt idx="766">
                  <c:v>41411</c:v>
                </c:pt>
                <c:pt idx="767">
                  <c:v>41414</c:v>
                </c:pt>
                <c:pt idx="768">
                  <c:v>41415</c:v>
                </c:pt>
                <c:pt idx="769">
                  <c:v>41416</c:v>
                </c:pt>
                <c:pt idx="770">
                  <c:v>41417</c:v>
                </c:pt>
                <c:pt idx="771">
                  <c:v>41418</c:v>
                </c:pt>
                <c:pt idx="772">
                  <c:v>41422</c:v>
                </c:pt>
                <c:pt idx="773">
                  <c:v>41423</c:v>
                </c:pt>
                <c:pt idx="774">
                  <c:v>41424</c:v>
                </c:pt>
                <c:pt idx="775">
                  <c:v>41425</c:v>
                </c:pt>
                <c:pt idx="776">
                  <c:v>41428</c:v>
                </c:pt>
                <c:pt idx="777">
                  <c:v>41429</c:v>
                </c:pt>
                <c:pt idx="778">
                  <c:v>41430</c:v>
                </c:pt>
                <c:pt idx="779">
                  <c:v>41431</c:v>
                </c:pt>
                <c:pt idx="780">
                  <c:v>41432</c:v>
                </c:pt>
                <c:pt idx="781">
                  <c:v>41435</c:v>
                </c:pt>
                <c:pt idx="782">
                  <c:v>41436</c:v>
                </c:pt>
                <c:pt idx="783">
                  <c:v>41437</c:v>
                </c:pt>
                <c:pt idx="784">
                  <c:v>41438</c:v>
                </c:pt>
                <c:pt idx="785">
                  <c:v>41439</c:v>
                </c:pt>
                <c:pt idx="786">
                  <c:v>41442</c:v>
                </c:pt>
                <c:pt idx="787">
                  <c:v>41443</c:v>
                </c:pt>
                <c:pt idx="788">
                  <c:v>41444</c:v>
                </c:pt>
                <c:pt idx="789">
                  <c:v>41445</c:v>
                </c:pt>
                <c:pt idx="790">
                  <c:v>41446</c:v>
                </c:pt>
                <c:pt idx="791">
                  <c:v>41449</c:v>
                </c:pt>
                <c:pt idx="792">
                  <c:v>41450</c:v>
                </c:pt>
                <c:pt idx="793">
                  <c:v>41451</c:v>
                </c:pt>
                <c:pt idx="794">
                  <c:v>41452</c:v>
                </c:pt>
                <c:pt idx="795">
                  <c:v>41453</c:v>
                </c:pt>
                <c:pt idx="796">
                  <c:v>41456</c:v>
                </c:pt>
                <c:pt idx="797">
                  <c:v>41457</c:v>
                </c:pt>
                <c:pt idx="798">
                  <c:v>41458</c:v>
                </c:pt>
                <c:pt idx="799">
                  <c:v>41460</c:v>
                </c:pt>
                <c:pt idx="800">
                  <c:v>41463</c:v>
                </c:pt>
                <c:pt idx="801">
                  <c:v>41464</c:v>
                </c:pt>
                <c:pt idx="802">
                  <c:v>41465</c:v>
                </c:pt>
                <c:pt idx="803">
                  <c:v>41466</c:v>
                </c:pt>
                <c:pt idx="804">
                  <c:v>41467</c:v>
                </c:pt>
                <c:pt idx="805">
                  <c:v>41470</c:v>
                </c:pt>
                <c:pt idx="806">
                  <c:v>41471</c:v>
                </c:pt>
                <c:pt idx="807">
                  <c:v>41472</c:v>
                </c:pt>
                <c:pt idx="808">
                  <c:v>41473</c:v>
                </c:pt>
                <c:pt idx="809">
                  <c:v>41474</c:v>
                </c:pt>
                <c:pt idx="810">
                  <c:v>41477</c:v>
                </c:pt>
                <c:pt idx="811">
                  <c:v>41478</c:v>
                </c:pt>
                <c:pt idx="812">
                  <c:v>41479</c:v>
                </c:pt>
                <c:pt idx="813">
                  <c:v>41480</c:v>
                </c:pt>
                <c:pt idx="814">
                  <c:v>41481</c:v>
                </c:pt>
                <c:pt idx="815">
                  <c:v>41484</c:v>
                </c:pt>
                <c:pt idx="816">
                  <c:v>41485</c:v>
                </c:pt>
                <c:pt idx="817">
                  <c:v>41486</c:v>
                </c:pt>
                <c:pt idx="818">
                  <c:v>41487</c:v>
                </c:pt>
                <c:pt idx="819">
                  <c:v>41488</c:v>
                </c:pt>
                <c:pt idx="820">
                  <c:v>41491</c:v>
                </c:pt>
                <c:pt idx="821">
                  <c:v>41492</c:v>
                </c:pt>
                <c:pt idx="822">
                  <c:v>41493</c:v>
                </c:pt>
                <c:pt idx="823">
                  <c:v>41494</c:v>
                </c:pt>
                <c:pt idx="824">
                  <c:v>41495</c:v>
                </c:pt>
                <c:pt idx="825">
                  <c:v>41498</c:v>
                </c:pt>
                <c:pt idx="826">
                  <c:v>41499</c:v>
                </c:pt>
                <c:pt idx="827">
                  <c:v>41500</c:v>
                </c:pt>
                <c:pt idx="828">
                  <c:v>41501</c:v>
                </c:pt>
                <c:pt idx="829">
                  <c:v>41502</c:v>
                </c:pt>
                <c:pt idx="830">
                  <c:v>41505</c:v>
                </c:pt>
                <c:pt idx="831">
                  <c:v>41506</c:v>
                </c:pt>
                <c:pt idx="832">
                  <c:v>41507</c:v>
                </c:pt>
                <c:pt idx="833">
                  <c:v>41508</c:v>
                </c:pt>
                <c:pt idx="834">
                  <c:v>41509</c:v>
                </c:pt>
                <c:pt idx="835">
                  <c:v>41512</c:v>
                </c:pt>
                <c:pt idx="836">
                  <c:v>41513</c:v>
                </c:pt>
                <c:pt idx="837">
                  <c:v>41514</c:v>
                </c:pt>
                <c:pt idx="838">
                  <c:v>41515</c:v>
                </c:pt>
                <c:pt idx="839">
                  <c:v>41516</c:v>
                </c:pt>
                <c:pt idx="840">
                  <c:v>41520</c:v>
                </c:pt>
                <c:pt idx="841">
                  <c:v>41521</c:v>
                </c:pt>
                <c:pt idx="842">
                  <c:v>41522</c:v>
                </c:pt>
                <c:pt idx="843">
                  <c:v>41523</c:v>
                </c:pt>
                <c:pt idx="844">
                  <c:v>41526</c:v>
                </c:pt>
                <c:pt idx="845">
                  <c:v>41527</c:v>
                </c:pt>
                <c:pt idx="846">
                  <c:v>41528</c:v>
                </c:pt>
                <c:pt idx="847">
                  <c:v>41529</c:v>
                </c:pt>
                <c:pt idx="848">
                  <c:v>41530</c:v>
                </c:pt>
                <c:pt idx="849">
                  <c:v>41533</c:v>
                </c:pt>
                <c:pt idx="850">
                  <c:v>41534</c:v>
                </c:pt>
                <c:pt idx="851">
                  <c:v>41535</c:v>
                </c:pt>
                <c:pt idx="852">
                  <c:v>41536</c:v>
                </c:pt>
                <c:pt idx="853">
                  <c:v>41537</c:v>
                </c:pt>
                <c:pt idx="854">
                  <c:v>41540</c:v>
                </c:pt>
                <c:pt idx="855">
                  <c:v>41541</c:v>
                </c:pt>
                <c:pt idx="856">
                  <c:v>41542</c:v>
                </c:pt>
                <c:pt idx="857">
                  <c:v>41543</c:v>
                </c:pt>
                <c:pt idx="858">
                  <c:v>41544</c:v>
                </c:pt>
                <c:pt idx="859">
                  <c:v>41547</c:v>
                </c:pt>
                <c:pt idx="860">
                  <c:v>41548</c:v>
                </c:pt>
                <c:pt idx="861">
                  <c:v>41549</c:v>
                </c:pt>
                <c:pt idx="862">
                  <c:v>41550</c:v>
                </c:pt>
                <c:pt idx="863">
                  <c:v>41551</c:v>
                </c:pt>
                <c:pt idx="864">
                  <c:v>41554</c:v>
                </c:pt>
                <c:pt idx="865">
                  <c:v>41555</c:v>
                </c:pt>
                <c:pt idx="866">
                  <c:v>41556</c:v>
                </c:pt>
                <c:pt idx="867">
                  <c:v>41557</c:v>
                </c:pt>
                <c:pt idx="868">
                  <c:v>41558</c:v>
                </c:pt>
                <c:pt idx="869">
                  <c:v>41561</c:v>
                </c:pt>
                <c:pt idx="870">
                  <c:v>41562</c:v>
                </c:pt>
                <c:pt idx="871">
                  <c:v>41563</c:v>
                </c:pt>
                <c:pt idx="872">
                  <c:v>41564</c:v>
                </c:pt>
                <c:pt idx="873">
                  <c:v>41565</c:v>
                </c:pt>
                <c:pt idx="874">
                  <c:v>41568</c:v>
                </c:pt>
                <c:pt idx="875">
                  <c:v>41569</c:v>
                </c:pt>
                <c:pt idx="876">
                  <c:v>41570</c:v>
                </c:pt>
                <c:pt idx="877">
                  <c:v>41571</c:v>
                </c:pt>
                <c:pt idx="878">
                  <c:v>41572</c:v>
                </c:pt>
                <c:pt idx="879">
                  <c:v>41575</c:v>
                </c:pt>
                <c:pt idx="880">
                  <c:v>41576</c:v>
                </c:pt>
                <c:pt idx="881">
                  <c:v>41577</c:v>
                </c:pt>
                <c:pt idx="882">
                  <c:v>41578</c:v>
                </c:pt>
                <c:pt idx="883">
                  <c:v>41579</c:v>
                </c:pt>
                <c:pt idx="884">
                  <c:v>41582</c:v>
                </c:pt>
                <c:pt idx="885">
                  <c:v>41583</c:v>
                </c:pt>
                <c:pt idx="886">
                  <c:v>41584</c:v>
                </c:pt>
                <c:pt idx="887">
                  <c:v>41585</c:v>
                </c:pt>
                <c:pt idx="888">
                  <c:v>41586</c:v>
                </c:pt>
                <c:pt idx="889">
                  <c:v>41589</c:v>
                </c:pt>
                <c:pt idx="890">
                  <c:v>41590</c:v>
                </c:pt>
                <c:pt idx="891">
                  <c:v>41591</c:v>
                </c:pt>
                <c:pt idx="892">
                  <c:v>41592</c:v>
                </c:pt>
                <c:pt idx="893">
                  <c:v>41593</c:v>
                </c:pt>
                <c:pt idx="894">
                  <c:v>41596</c:v>
                </c:pt>
                <c:pt idx="895">
                  <c:v>41597</c:v>
                </c:pt>
                <c:pt idx="896">
                  <c:v>41598</c:v>
                </c:pt>
                <c:pt idx="897">
                  <c:v>41599</c:v>
                </c:pt>
                <c:pt idx="898">
                  <c:v>41600</c:v>
                </c:pt>
                <c:pt idx="899">
                  <c:v>41603</c:v>
                </c:pt>
                <c:pt idx="900">
                  <c:v>41604</c:v>
                </c:pt>
                <c:pt idx="901">
                  <c:v>41605</c:v>
                </c:pt>
                <c:pt idx="902">
                  <c:v>41607</c:v>
                </c:pt>
                <c:pt idx="903">
                  <c:v>41610</c:v>
                </c:pt>
                <c:pt idx="904">
                  <c:v>41611</c:v>
                </c:pt>
                <c:pt idx="905">
                  <c:v>41612</c:v>
                </c:pt>
                <c:pt idx="906">
                  <c:v>41613</c:v>
                </c:pt>
                <c:pt idx="907">
                  <c:v>41614</c:v>
                </c:pt>
                <c:pt idx="908">
                  <c:v>41617</c:v>
                </c:pt>
                <c:pt idx="909">
                  <c:v>41618</c:v>
                </c:pt>
                <c:pt idx="910">
                  <c:v>41619</c:v>
                </c:pt>
                <c:pt idx="911">
                  <c:v>41620</c:v>
                </c:pt>
                <c:pt idx="912">
                  <c:v>41621</c:v>
                </c:pt>
                <c:pt idx="913">
                  <c:v>41624</c:v>
                </c:pt>
                <c:pt idx="914">
                  <c:v>41625</c:v>
                </c:pt>
                <c:pt idx="915">
                  <c:v>41626</c:v>
                </c:pt>
                <c:pt idx="916">
                  <c:v>41627</c:v>
                </c:pt>
                <c:pt idx="917">
                  <c:v>41628</c:v>
                </c:pt>
                <c:pt idx="918">
                  <c:v>41631</c:v>
                </c:pt>
                <c:pt idx="919">
                  <c:v>41632</c:v>
                </c:pt>
                <c:pt idx="920">
                  <c:v>41634</c:v>
                </c:pt>
                <c:pt idx="921">
                  <c:v>41635</c:v>
                </c:pt>
                <c:pt idx="922">
                  <c:v>41638</c:v>
                </c:pt>
                <c:pt idx="923">
                  <c:v>41639</c:v>
                </c:pt>
                <c:pt idx="924">
                  <c:v>41641</c:v>
                </c:pt>
                <c:pt idx="925">
                  <c:v>41642</c:v>
                </c:pt>
                <c:pt idx="926">
                  <c:v>41645</c:v>
                </c:pt>
                <c:pt idx="927">
                  <c:v>41646</c:v>
                </c:pt>
                <c:pt idx="928">
                  <c:v>41647</c:v>
                </c:pt>
                <c:pt idx="929">
                  <c:v>41648</c:v>
                </c:pt>
                <c:pt idx="930">
                  <c:v>41649</c:v>
                </c:pt>
                <c:pt idx="931">
                  <c:v>41652</c:v>
                </c:pt>
                <c:pt idx="932">
                  <c:v>41653</c:v>
                </c:pt>
                <c:pt idx="933">
                  <c:v>41654</c:v>
                </c:pt>
                <c:pt idx="934">
                  <c:v>41655</c:v>
                </c:pt>
                <c:pt idx="935">
                  <c:v>41656</c:v>
                </c:pt>
                <c:pt idx="936">
                  <c:v>41660</c:v>
                </c:pt>
                <c:pt idx="937">
                  <c:v>41661</c:v>
                </c:pt>
                <c:pt idx="938">
                  <c:v>41662</c:v>
                </c:pt>
                <c:pt idx="939">
                  <c:v>41663</c:v>
                </c:pt>
                <c:pt idx="940">
                  <c:v>41666</c:v>
                </c:pt>
                <c:pt idx="941">
                  <c:v>41667</c:v>
                </c:pt>
                <c:pt idx="942">
                  <c:v>41668</c:v>
                </c:pt>
                <c:pt idx="943">
                  <c:v>41669</c:v>
                </c:pt>
                <c:pt idx="944">
                  <c:v>41670</c:v>
                </c:pt>
                <c:pt idx="945">
                  <c:v>41673</c:v>
                </c:pt>
                <c:pt idx="946">
                  <c:v>41674</c:v>
                </c:pt>
                <c:pt idx="947">
                  <c:v>41675</c:v>
                </c:pt>
                <c:pt idx="948">
                  <c:v>41676</c:v>
                </c:pt>
                <c:pt idx="949">
                  <c:v>41677</c:v>
                </c:pt>
                <c:pt idx="950">
                  <c:v>41680</c:v>
                </c:pt>
                <c:pt idx="951">
                  <c:v>41681</c:v>
                </c:pt>
                <c:pt idx="952">
                  <c:v>41682</c:v>
                </c:pt>
                <c:pt idx="953">
                  <c:v>41683</c:v>
                </c:pt>
                <c:pt idx="954">
                  <c:v>41684</c:v>
                </c:pt>
                <c:pt idx="955">
                  <c:v>41688</c:v>
                </c:pt>
                <c:pt idx="956">
                  <c:v>41689</c:v>
                </c:pt>
                <c:pt idx="957">
                  <c:v>41690</c:v>
                </c:pt>
                <c:pt idx="958">
                  <c:v>41691</c:v>
                </c:pt>
                <c:pt idx="959">
                  <c:v>41694</c:v>
                </c:pt>
                <c:pt idx="960">
                  <c:v>41695</c:v>
                </c:pt>
                <c:pt idx="961">
                  <c:v>41696</c:v>
                </c:pt>
                <c:pt idx="962">
                  <c:v>41697</c:v>
                </c:pt>
                <c:pt idx="963">
                  <c:v>41698</c:v>
                </c:pt>
                <c:pt idx="964">
                  <c:v>41701</c:v>
                </c:pt>
                <c:pt idx="965">
                  <c:v>41702</c:v>
                </c:pt>
                <c:pt idx="966">
                  <c:v>41703</c:v>
                </c:pt>
                <c:pt idx="967">
                  <c:v>41704</c:v>
                </c:pt>
                <c:pt idx="968">
                  <c:v>41705</c:v>
                </c:pt>
                <c:pt idx="969">
                  <c:v>41708</c:v>
                </c:pt>
                <c:pt idx="970">
                  <c:v>41709</c:v>
                </c:pt>
                <c:pt idx="971">
                  <c:v>41710</c:v>
                </c:pt>
                <c:pt idx="972">
                  <c:v>41711</c:v>
                </c:pt>
                <c:pt idx="973">
                  <c:v>41712</c:v>
                </c:pt>
                <c:pt idx="974">
                  <c:v>41715</c:v>
                </c:pt>
                <c:pt idx="975">
                  <c:v>41716</c:v>
                </c:pt>
                <c:pt idx="976">
                  <c:v>41717</c:v>
                </c:pt>
                <c:pt idx="977">
                  <c:v>41718</c:v>
                </c:pt>
                <c:pt idx="978">
                  <c:v>41719</c:v>
                </c:pt>
                <c:pt idx="979">
                  <c:v>41722</c:v>
                </c:pt>
                <c:pt idx="980">
                  <c:v>41723</c:v>
                </c:pt>
                <c:pt idx="981">
                  <c:v>41724</c:v>
                </c:pt>
                <c:pt idx="982">
                  <c:v>41725</c:v>
                </c:pt>
                <c:pt idx="983">
                  <c:v>41726</c:v>
                </c:pt>
                <c:pt idx="984">
                  <c:v>41729</c:v>
                </c:pt>
                <c:pt idx="985">
                  <c:v>41730</c:v>
                </c:pt>
                <c:pt idx="986">
                  <c:v>41731</c:v>
                </c:pt>
                <c:pt idx="987">
                  <c:v>41732</c:v>
                </c:pt>
                <c:pt idx="988">
                  <c:v>41733</c:v>
                </c:pt>
                <c:pt idx="989">
                  <c:v>41736</c:v>
                </c:pt>
                <c:pt idx="990">
                  <c:v>41737</c:v>
                </c:pt>
                <c:pt idx="991">
                  <c:v>41738</c:v>
                </c:pt>
                <c:pt idx="992">
                  <c:v>41739</c:v>
                </c:pt>
                <c:pt idx="993">
                  <c:v>41740</c:v>
                </c:pt>
                <c:pt idx="994">
                  <c:v>41743</c:v>
                </c:pt>
                <c:pt idx="995">
                  <c:v>41744</c:v>
                </c:pt>
                <c:pt idx="996">
                  <c:v>41745</c:v>
                </c:pt>
                <c:pt idx="997">
                  <c:v>41746</c:v>
                </c:pt>
                <c:pt idx="998">
                  <c:v>41750</c:v>
                </c:pt>
                <c:pt idx="999">
                  <c:v>41751</c:v>
                </c:pt>
                <c:pt idx="1000">
                  <c:v>41752</c:v>
                </c:pt>
                <c:pt idx="1001">
                  <c:v>41753</c:v>
                </c:pt>
                <c:pt idx="1002">
                  <c:v>41754</c:v>
                </c:pt>
                <c:pt idx="1003">
                  <c:v>41757</c:v>
                </c:pt>
                <c:pt idx="1004">
                  <c:v>41758</c:v>
                </c:pt>
                <c:pt idx="1005">
                  <c:v>41759</c:v>
                </c:pt>
                <c:pt idx="1006">
                  <c:v>41760</c:v>
                </c:pt>
                <c:pt idx="1007">
                  <c:v>41761</c:v>
                </c:pt>
                <c:pt idx="1008">
                  <c:v>41764</c:v>
                </c:pt>
                <c:pt idx="1009">
                  <c:v>41765</c:v>
                </c:pt>
                <c:pt idx="1010">
                  <c:v>41766</c:v>
                </c:pt>
                <c:pt idx="1011">
                  <c:v>41767</c:v>
                </c:pt>
                <c:pt idx="1012">
                  <c:v>41768</c:v>
                </c:pt>
                <c:pt idx="1013">
                  <c:v>41771</c:v>
                </c:pt>
                <c:pt idx="1014">
                  <c:v>41772</c:v>
                </c:pt>
                <c:pt idx="1015">
                  <c:v>41773</c:v>
                </c:pt>
                <c:pt idx="1016">
                  <c:v>41774</c:v>
                </c:pt>
                <c:pt idx="1017">
                  <c:v>41775</c:v>
                </c:pt>
                <c:pt idx="1018">
                  <c:v>41778</c:v>
                </c:pt>
                <c:pt idx="1019">
                  <c:v>41779</c:v>
                </c:pt>
                <c:pt idx="1020">
                  <c:v>41780</c:v>
                </c:pt>
                <c:pt idx="1021">
                  <c:v>41781</c:v>
                </c:pt>
                <c:pt idx="1022">
                  <c:v>41782</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41827</c:v>
                </c:pt>
                <c:pt idx="1052">
                  <c:v>41828</c:v>
                </c:pt>
                <c:pt idx="1053">
                  <c:v>41829</c:v>
                </c:pt>
                <c:pt idx="1054">
                  <c:v>41830</c:v>
                </c:pt>
                <c:pt idx="1055">
                  <c:v>41831</c:v>
                </c:pt>
                <c:pt idx="1056">
                  <c:v>41834</c:v>
                </c:pt>
                <c:pt idx="1057">
                  <c:v>41835</c:v>
                </c:pt>
                <c:pt idx="1058">
                  <c:v>41836</c:v>
                </c:pt>
                <c:pt idx="1059">
                  <c:v>41837</c:v>
                </c:pt>
                <c:pt idx="1060">
                  <c:v>41838</c:v>
                </c:pt>
                <c:pt idx="1061">
                  <c:v>41841</c:v>
                </c:pt>
                <c:pt idx="1062">
                  <c:v>41842</c:v>
                </c:pt>
                <c:pt idx="1063">
                  <c:v>41843</c:v>
                </c:pt>
                <c:pt idx="1064">
                  <c:v>41844</c:v>
                </c:pt>
                <c:pt idx="1065">
                  <c:v>41845</c:v>
                </c:pt>
                <c:pt idx="1066">
                  <c:v>41848</c:v>
                </c:pt>
                <c:pt idx="1067">
                  <c:v>41849</c:v>
                </c:pt>
                <c:pt idx="1068">
                  <c:v>41850</c:v>
                </c:pt>
                <c:pt idx="1069">
                  <c:v>41851</c:v>
                </c:pt>
                <c:pt idx="1070">
                  <c:v>41852</c:v>
                </c:pt>
                <c:pt idx="1071">
                  <c:v>41855</c:v>
                </c:pt>
                <c:pt idx="1072">
                  <c:v>41856</c:v>
                </c:pt>
                <c:pt idx="1073">
                  <c:v>41857</c:v>
                </c:pt>
                <c:pt idx="1074">
                  <c:v>41858</c:v>
                </c:pt>
                <c:pt idx="1075">
                  <c:v>41859</c:v>
                </c:pt>
                <c:pt idx="1076">
                  <c:v>41862</c:v>
                </c:pt>
                <c:pt idx="1077">
                  <c:v>41863</c:v>
                </c:pt>
                <c:pt idx="1078">
                  <c:v>41864</c:v>
                </c:pt>
                <c:pt idx="1079">
                  <c:v>41865</c:v>
                </c:pt>
                <c:pt idx="1080">
                  <c:v>41866</c:v>
                </c:pt>
                <c:pt idx="1081">
                  <c:v>41869</c:v>
                </c:pt>
                <c:pt idx="1082">
                  <c:v>41870</c:v>
                </c:pt>
                <c:pt idx="1083">
                  <c:v>41871</c:v>
                </c:pt>
                <c:pt idx="1084">
                  <c:v>41872</c:v>
                </c:pt>
                <c:pt idx="1085">
                  <c:v>41873</c:v>
                </c:pt>
                <c:pt idx="1086">
                  <c:v>41876</c:v>
                </c:pt>
                <c:pt idx="1087">
                  <c:v>41877</c:v>
                </c:pt>
                <c:pt idx="1088">
                  <c:v>41878</c:v>
                </c:pt>
                <c:pt idx="1089">
                  <c:v>41879</c:v>
                </c:pt>
                <c:pt idx="1090">
                  <c:v>41880</c:v>
                </c:pt>
                <c:pt idx="1091">
                  <c:v>41884</c:v>
                </c:pt>
                <c:pt idx="1092">
                  <c:v>41885</c:v>
                </c:pt>
                <c:pt idx="1093">
                  <c:v>41886</c:v>
                </c:pt>
                <c:pt idx="1094">
                  <c:v>41887</c:v>
                </c:pt>
                <c:pt idx="1095">
                  <c:v>41890</c:v>
                </c:pt>
                <c:pt idx="1096">
                  <c:v>41891</c:v>
                </c:pt>
                <c:pt idx="1097">
                  <c:v>41892</c:v>
                </c:pt>
                <c:pt idx="1098">
                  <c:v>41893</c:v>
                </c:pt>
                <c:pt idx="1099">
                  <c:v>41894</c:v>
                </c:pt>
                <c:pt idx="1100">
                  <c:v>41897</c:v>
                </c:pt>
                <c:pt idx="1101">
                  <c:v>41898</c:v>
                </c:pt>
                <c:pt idx="1102">
                  <c:v>41899</c:v>
                </c:pt>
                <c:pt idx="1103">
                  <c:v>41900</c:v>
                </c:pt>
                <c:pt idx="1104">
                  <c:v>41901</c:v>
                </c:pt>
                <c:pt idx="1105">
                  <c:v>41904</c:v>
                </c:pt>
                <c:pt idx="1106">
                  <c:v>41905</c:v>
                </c:pt>
                <c:pt idx="1107">
                  <c:v>41906</c:v>
                </c:pt>
                <c:pt idx="1108">
                  <c:v>41907</c:v>
                </c:pt>
                <c:pt idx="1109">
                  <c:v>41908</c:v>
                </c:pt>
                <c:pt idx="1110">
                  <c:v>41911</c:v>
                </c:pt>
                <c:pt idx="1111">
                  <c:v>41912</c:v>
                </c:pt>
                <c:pt idx="1112">
                  <c:v>41913</c:v>
                </c:pt>
                <c:pt idx="1113">
                  <c:v>41914</c:v>
                </c:pt>
                <c:pt idx="1114">
                  <c:v>41915</c:v>
                </c:pt>
                <c:pt idx="1115">
                  <c:v>41918</c:v>
                </c:pt>
                <c:pt idx="1116">
                  <c:v>41919</c:v>
                </c:pt>
                <c:pt idx="1117">
                  <c:v>41920</c:v>
                </c:pt>
                <c:pt idx="1118">
                  <c:v>41921</c:v>
                </c:pt>
                <c:pt idx="1119">
                  <c:v>41922</c:v>
                </c:pt>
                <c:pt idx="1120">
                  <c:v>41925</c:v>
                </c:pt>
                <c:pt idx="1121">
                  <c:v>41926</c:v>
                </c:pt>
                <c:pt idx="1122">
                  <c:v>41927</c:v>
                </c:pt>
                <c:pt idx="1123">
                  <c:v>41928</c:v>
                </c:pt>
                <c:pt idx="1124">
                  <c:v>41929</c:v>
                </c:pt>
                <c:pt idx="1125">
                  <c:v>41932</c:v>
                </c:pt>
                <c:pt idx="1126">
                  <c:v>41933</c:v>
                </c:pt>
                <c:pt idx="1127">
                  <c:v>41934</c:v>
                </c:pt>
                <c:pt idx="1128">
                  <c:v>41935</c:v>
                </c:pt>
                <c:pt idx="1129">
                  <c:v>41936</c:v>
                </c:pt>
                <c:pt idx="1130">
                  <c:v>41939</c:v>
                </c:pt>
                <c:pt idx="1131">
                  <c:v>41940</c:v>
                </c:pt>
                <c:pt idx="1132">
                  <c:v>41941</c:v>
                </c:pt>
                <c:pt idx="1133">
                  <c:v>41942</c:v>
                </c:pt>
                <c:pt idx="1134">
                  <c:v>41943</c:v>
                </c:pt>
                <c:pt idx="1135">
                  <c:v>41946</c:v>
                </c:pt>
                <c:pt idx="1136">
                  <c:v>41947</c:v>
                </c:pt>
                <c:pt idx="1137">
                  <c:v>41948</c:v>
                </c:pt>
                <c:pt idx="1138">
                  <c:v>41949</c:v>
                </c:pt>
                <c:pt idx="1139">
                  <c:v>41950</c:v>
                </c:pt>
                <c:pt idx="1140">
                  <c:v>41953</c:v>
                </c:pt>
                <c:pt idx="1141">
                  <c:v>41954</c:v>
                </c:pt>
                <c:pt idx="1142">
                  <c:v>41955</c:v>
                </c:pt>
                <c:pt idx="1143">
                  <c:v>41956</c:v>
                </c:pt>
                <c:pt idx="1144">
                  <c:v>41957</c:v>
                </c:pt>
                <c:pt idx="1145">
                  <c:v>41960</c:v>
                </c:pt>
                <c:pt idx="1146">
                  <c:v>41961</c:v>
                </c:pt>
                <c:pt idx="1147">
                  <c:v>41962</c:v>
                </c:pt>
                <c:pt idx="1148">
                  <c:v>41963</c:v>
                </c:pt>
                <c:pt idx="1149">
                  <c:v>41964</c:v>
                </c:pt>
                <c:pt idx="1150">
                  <c:v>41967</c:v>
                </c:pt>
                <c:pt idx="1151">
                  <c:v>41968</c:v>
                </c:pt>
                <c:pt idx="1152">
                  <c:v>41969</c:v>
                </c:pt>
                <c:pt idx="1153">
                  <c:v>41971</c:v>
                </c:pt>
                <c:pt idx="1154">
                  <c:v>41974</c:v>
                </c:pt>
                <c:pt idx="1155">
                  <c:v>41975</c:v>
                </c:pt>
                <c:pt idx="1156">
                  <c:v>41976</c:v>
                </c:pt>
                <c:pt idx="1157">
                  <c:v>41977</c:v>
                </c:pt>
                <c:pt idx="1158">
                  <c:v>41978</c:v>
                </c:pt>
                <c:pt idx="1159">
                  <c:v>41981</c:v>
                </c:pt>
                <c:pt idx="1160">
                  <c:v>41982</c:v>
                </c:pt>
                <c:pt idx="1161">
                  <c:v>41983</c:v>
                </c:pt>
                <c:pt idx="1162">
                  <c:v>41984</c:v>
                </c:pt>
                <c:pt idx="1163">
                  <c:v>41985</c:v>
                </c:pt>
                <c:pt idx="1164">
                  <c:v>41988</c:v>
                </c:pt>
                <c:pt idx="1165">
                  <c:v>41989</c:v>
                </c:pt>
                <c:pt idx="1166">
                  <c:v>41990</c:v>
                </c:pt>
                <c:pt idx="1167">
                  <c:v>41991</c:v>
                </c:pt>
                <c:pt idx="1168">
                  <c:v>41992</c:v>
                </c:pt>
                <c:pt idx="1169">
                  <c:v>41995</c:v>
                </c:pt>
                <c:pt idx="1170">
                  <c:v>41996</c:v>
                </c:pt>
                <c:pt idx="1171">
                  <c:v>41997</c:v>
                </c:pt>
                <c:pt idx="1172">
                  <c:v>41999</c:v>
                </c:pt>
                <c:pt idx="1173">
                  <c:v>42002</c:v>
                </c:pt>
                <c:pt idx="1174">
                  <c:v>42003</c:v>
                </c:pt>
                <c:pt idx="1175">
                  <c:v>42004</c:v>
                </c:pt>
                <c:pt idx="1176">
                  <c:v>42006</c:v>
                </c:pt>
                <c:pt idx="1177">
                  <c:v>42009</c:v>
                </c:pt>
                <c:pt idx="1178">
                  <c:v>42010</c:v>
                </c:pt>
                <c:pt idx="1179">
                  <c:v>42011</c:v>
                </c:pt>
                <c:pt idx="1180">
                  <c:v>42012</c:v>
                </c:pt>
                <c:pt idx="1181">
                  <c:v>42013</c:v>
                </c:pt>
                <c:pt idx="1182">
                  <c:v>42016</c:v>
                </c:pt>
                <c:pt idx="1183">
                  <c:v>42017</c:v>
                </c:pt>
                <c:pt idx="1184">
                  <c:v>42018</c:v>
                </c:pt>
                <c:pt idx="1185">
                  <c:v>42019</c:v>
                </c:pt>
                <c:pt idx="1186">
                  <c:v>42020</c:v>
                </c:pt>
                <c:pt idx="1187">
                  <c:v>42024</c:v>
                </c:pt>
                <c:pt idx="1188">
                  <c:v>42025</c:v>
                </c:pt>
                <c:pt idx="1189">
                  <c:v>42026</c:v>
                </c:pt>
                <c:pt idx="1190">
                  <c:v>42027</c:v>
                </c:pt>
                <c:pt idx="1191">
                  <c:v>42030</c:v>
                </c:pt>
                <c:pt idx="1192">
                  <c:v>42031</c:v>
                </c:pt>
                <c:pt idx="1193">
                  <c:v>42032</c:v>
                </c:pt>
                <c:pt idx="1194">
                  <c:v>42033</c:v>
                </c:pt>
                <c:pt idx="1195">
                  <c:v>42034</c:v>
                </c:pt>
                <c:pt idx="1196">
                  <c:v>42037</c:v>
                </c:pt>
                <c:pt idx="1197">
                  <c:v>42038</c:v>
                </c:pt>
                <c:pt idx="1198">
                  <c:v>42039</c:v>
                </c:pt>
                <c:pt idx="1199">
                  <c:v>42040</c:v>
                </c:pt>
                <c:pt idx="1200">
                  <c:v>42041</c:v>
                </c:pt>
                <c:pt idx="1201">
                  <c:v>42044</c:v>
                </c:pt>
                <c:pt idx="1202">
                  <c:v>42045</c:v>
                </c:pt>
                <c:pt idx="1203">
                  <c:v>42046</c:v>
                </c:pt>
                <c:pt idx="1204">
                  <c:v>42047</c:v>
                </c:pt>
                <c:pt idx="1205">
                  <c:v>42048</c:v>
                </c:pt>
                <c:pt idx="1206">
                  <c:v>42052</c:v>
                </c:pt>
                <c:pt idx="1207">
                  <c:v>42053</c:v>
                </c:pt>
                <c:pt idx="1208">
                  <c:v>42054</c:v>
                </c:pt>
                <c:pt idx="1209">
                  <c:v>42055</c:v>
                </c:pt>
                <c:pt idx="1210">
                  <c:v>42058</c:v>
                </c:pt>
                <c:pt idx="1211">
                  <c:v>42059</c:v>
                </c:pt>
                <c:pt idx="1212">
                  <c:v>42060</c:v>
                </c:pt>
                <c:pt idx="1213">
                  <c:v>42061</c:v>
                </c:pt>
                <c:pt idx="1214">
                  <c:v>42062</c:v>
                </c:pt>
                <c:pt idx="1215">
                  <c:v>42065</c:v>
                </c:pt>
                <c:pt idx="1216">
                  <c:v>42066</c:v>
                </c:pt>
                <c:pt idx="1217">
                  <c:v>42067</c:v>
                </c:pt>
                <c:pt idx="1218">
                  <c:v>42068</c:v>
                </c:pt>
                <c:pt idx="1219">
                  <c:v>42069</c:v>
                </c:pt>
                <c:pt idx="1220">
                  <c:v>42072</c:v>
                </c:pt>
                <c:pt idx="1221">
                  <c:v>42073</c:v>
                </c:pt>
                <c:pt idx="1222">
                  <c:v>42074</c:v>
                </c:pt>
                <c:pt idx="1223">
                  <c:v>42075</c:v>
                </c:pt>
                <c:pt idx="1224">
                  <c:v>42076</c:v>
                </c:pt>
                <c:pt idx="1225">
                  <c:v>42079</c:v>
                </c:pt>
                <c:pt idx="1226">
                  <c:v>42080</c:v>
                </c:pt>
                <c:pt idx="1227">
                  <c:v>42081</c:v>
                </c:pt>
                <c:pt idx="1228">
                  <c:v>42082</c:v>
                </c:pt>
                <c:pt idx="1229">
                  <c:v>42083</c:v>
                </c:pt>
                <c:pt idx="1230">
                  <c:v>42086</c:v>
                </c:pt>
                <c:pt idx="1231">
                  <c:v>42087</c:v>
                </c:pt>
                <c:pt idx="1232">
                  <c:v>42088</c:v>
                </c:pt>
                <c:pt idx="1233">
                  <c:v>42089</c:v>
                </c:pt>
                <c:pt idx="1234">
                  <c:v>42090</c:v>
                </c:pt>
                <c:pt idx="1235">
                  <c:v>42093</c:v>
                </c:pt>
                <c:pt idx="1236">
                  <c:v>42094</c:v>
                </c:pt>
                <c:pt idx="1237">
                  <c:v>42095</c:v>
                </c:pt>
                <c:pt idx="1238">
                  <c:v>42096</c:v>
                </c:pt>
                <c:pt idx="1239">
                  <c:v>42100</c:v>
                </c:pt>
                <c:pt idx="1240">
                  <c:v>42101</c:v>
                </c:pt>
                <c:pt idx="1241">
                  <c:v>42102</c:v>
                </c:pt>
                <c:pt idx="1242">
                  <c:v>42103</c:v>
                </c:pt>
                <c:pt idx="1243">
                  <c:v>42104</c:v>
                </c:pt>
                <c:pt idx="1244">
                  <c:v>42107</c:v>
                </c:pt>
                <c:pt idx="1245">
                  <c:v>42108</c:v>
                </c:pt>
                <c:pt idx="1246">
                  <c:v>42109</c:v>
                </c:pt>
                <c:pt idx="1247">
                  <c:v>42110</c:v>
                </c:pt>
                <c:pt idx="1248">
                  <c:v>42111</c:v>
                </c:pt>
                <c:pt idx="1249">
                  <c:v>42114</c:v>
                </c:pt>
                <c:pt idx="1250">
                  <c:v>42115</c:v>
                </c:pt>
                <c:pt idx="1251">
                  <c:v>42116</c:v>
                </c:pt>
                <c:pt idx="1252">
                  <c:v>42117</c:v>
                </c:pt>
                <c:pt idx="1253">
                  <c:v>42118</c:v>
                </c:pt>
                <c:pt idx="1254">
                  <c:v>42121</c:v>
                </c:pt>
                <c:pt idx="1255">
                  <c:v>42122</c:v>
                </c:pt>
                <c:pt idx="1256">
                  <c:v>42123</c:v>
                </c:pt>
                <c:pt idx="1257">
                  <c:v>42124</c:v>
                </c:pt>
                <c:pt idx="1258">
                  <c:v>42125</c:v>
                </c:pt>
                <c:pt idx="1259">
                  <c:v>42128</c:v>
                </c:pt>
                <c:pt idx="1260">
                  <c:v>42129</c:v>
                </c:pt>
                <c:pt idx="1261">
                  <c:v>42130</c:v>
                </c:pt>
                <c:pt idx="1262">
                  <c:v>42131</c:v>
                </c:pt>
                <c:pt idx="1263">
                  <c:v>42132</c:v>
                </c:pt>
                <c:pt idx="1264">
                  <c:v>42135</c:v>
                </c:pt>
                <c:pt idx="1265">
                  <c:v>42136</c:v>
                </c:pt>
                <c:pt idx="1266">
                  <c:v>42137</c:v>
                </c:pt>
                <c:pt idx="1267">
                  <c:v>42138</c:v>
                </c:pt>
                <c:pt idx="1268">
                  <c:v>42139</c:v>
                </c:pt>
                <c:pt idx="1269">
                  <c:v>42142</c:v>
                </c:pt>
                <c:pt idx="1270">
                  <c:v>42143</c:v>
                </c:pt>
                <c:pt idx="1271">
                  <c:v>42144</c:v>
                </c:pt>
                <c:pt idx="1272">
                  <c:v>42145</c:v>
                </c:pt>
                <c:pt idx="1273">
                  <c:v>42146</c:v>
                </c:pt>
                <c:pt idx="1274">
                  <c:v>42150</c:v>
                </c:pt>
                <c:pt idx="1275">
                  <c:v>42151</c:v>
                </c:pt>
                <c:pt idx="1276">
                  <c:v>42152</c:v>
                </c:pt>
                <c:pt idx="1277">
                  <c:v>42153</c:v>
                </c:pt>
                <c:pt idx="1278">
                  <c:v>42156</c:v>
                </c:pt>
                <c:pt idx="1279">
                  <c:v>42157</c:v>
                </c:pt>
                <c:pt idx="1280">
                  <c:v>42158</c:v>
                </c:pt>
                <c:pt idx="1281">
                  <c:v>42159</c:v>
                </c:pt>
                <c:pt idx="1282">
                  <c:v>42160</c:v>
                </c:pt>
                <c:pt idx="1283">
                  <c:v>42163</c:v>
                </c:pt>
                <c:pt idx="1284">
                  <c:v>42164</c:v>
                </c:pt>
                <c:pt idx="1285">
                  <c:v>42165</c:v>
                </c:pt>
                <c:pt idx="1286">
                  <c:v>42166</c:v>
                </c:pt>
                <c:pt idx="1287">
                  <c:v>42167</c:v>
                </c:pt>
                <c:pt idx="1288">
                  <c:v>42170</c:v>
                </c:pt>
                <c:pt idx="1289">
                  <c:v>42171</c:v>
                </c:pt>
                <c:pt idx="1290">
                  <c:v>42172</c:v>
                </c:pt>
                <c:pt idx="1291">
                  <c:v>42173</c:v>
                </c:pt>
                <c:pt idx="1292">
                  <c:v>42174</c:v>
                </c:pt>
                <c:pt idx="1293">
                  <c:v>42177</c:v>
                </c:pt>
                <c:pt idx="1294">
                  <c:v>42178</c:v>
                </c:pt>
                <c:pt idx="1295">
                  <c:v>42179</c:v>
                </c:pt>
                <c:pt idx="1296">
                  <c:v>42180</c:v>
                </c:pt>
                <c:pt idx="1297">
                  <c:v>42181</c:v>
                </c:pt>
                <c:pt idx="1298">
                  <c:v>42184</c:v>
                </c:pt>
                <c:pt idx="1299">
                  <c:v>42185</c:v>
                </c:pt>
                <c:pt idx="1300">
                  <c:v>42186</c:v>
                </c:pt>
                <c:pt idx="1301">
                  <c:v>42187</c:v>
                </c:pt>
                <c:pt idx="1302">
                  <c:v>42191</c:v>
                </c:pt>
                <c:pt idx="1303">
                  <c:v>42192</c:v>
                </c:pt>
                <c:pt idx="1304">
                  <c:v>42193</c:v>
                </c:pt>
                <c:pt idx="1305">
                  <c:v>42194</c:v>
                </c:pt>
                <c:pt idx="1306">
                  <c:v>42195</c:v>
                </c:pt>
                <c:pt idx="1307">
                  <c:v>42198</c:v>
                </c:pt>
                <c:pt idx="1308">
                  <c:v>42199</c:v>
                </c:pt>
                <c:pt idx="1309">
                  <c:v>42200</c:v>
                </c:pt>
                <c:pt idx="1310">
                  <c:v>42201</c:v>
                </c:pt>
                <c:pt idx="1311">
                  <c:v>42202</c:v>
                </c:pt>
                <c:pt idx="1312">
                  <c:v>42205</c:v>
                </c:pt>
                <c:pt idx="1313">
                  <c:v>42206</c:v>
                </c:pt>
                <c:pt idx="1314">
                  <c:v>42207</c:v>
                </c:pt>
                <c:pt idx="1315">
                  <c:v>42208</c:v>
                </c:pt>
                <c:pt idx="1316">
                  <c:v>42209</c:v>
                </c:pt>
                <c:pt idx="1317">
                  <c:v>42212</c:v>
                </c:pt>
                <c:pt idx="1318">
                  <c:v>42213</c:v>
                </c:pt>
                <c:pt idx="1319">
                  <c:v>42214</c:v>
                </c:pt>
                <c:pt idx="1320">
                  <c:v>42215</c:v>
                </c:pt>
                <c:pt idx="1321">
                  <c:v>42216</c:v>
                </c:pt>
                <c:pt idx="1322">
                  <c:v>42219</c:v>
                </c:pt>
                <c:pt idx="1323">
                  <c:v>42220</c:v>
                </c:pt>
                <c:pt idx="1324">
                  <c:v>42221</c:v>
                </c:pt>
                <c:pt idx="1325">
                  <c:v>42222</c:v>
                </c:pt>
                <c:pt idx="1326">
                  <c:v>42223</c:v>
                </c:pt>
                <c:pt idx="1327">
                  <c:v>42226</c:v>
                </c:pt>
                <c:pt idx="1328">
                  <c:v>42227</c:v>
                </c:pt>
                <c:pt idx="1329">
                  <c:v>42228</c:v>
                </c:pt>
                <c:pt idx="1330">
                  <c:v>42229</c:v>
                </c:pt>
                <c:pt idx="1331">
                  <c:v>42230</c:v>
                </c:pt>
                <c:pt idx="1332">
                  <c:v>42233</c:v>
                </c:pt>
                <c:pt idx="1333">
                  <c:v>42234</c:v>
                </c:pt>
                <c:pt idx="1334">
                  <c:v>42235</c:v>
                </c:pt>
                <c:pt idx="1335">
                  <c:v>42236</c:v>
                </c:pt>
                <c:pt idx="1336">
                  <c:v>42237</c:v>
                </c:pt>
                <c:pt idx="1337">
                  <c:v>42240</c:v>
                </c:pt>
                <c:pt idx="1338">
                  <c:v>42241</c:v>
                </c:pt>
                <c:pt idx="1339">
                  <c:v>42242</c:v>
                </c:pt>
                <c:pt idx="1340">
                  <c:v>42243</c:v>
                </c:pt>
                <c:pt idx="1341">
                  <c:v>42244</c:v>
                </c:pt>
                <c:pt idx="1342">
                  <c:v>42247</c:v>
                </c:pt>
                <c:pt idx="1343">
                  <c:v>42248</c:v>
                </c:pt>
                <c:pt idx="1344">
                  <c:v>42249</c:v>
                </c:pt>
                <c:pt idx="1345">
                  <c:v>42250</c:v>
                </c:pt>
                <c:pt idx="1346">
                  <c:v>42251</c:v>
                </c:pt>
                <c:pt idx="1347">
                  <c:v>42255</c:v>
                </c:pt>
                <c:pt idx="1348">
                  <c:v>42256</c:v>
                </c:pt>
                <c:pt idx="1349">
                  <c:v>42257</c:v>
                </c:pt>
                <c:pt idx="1350">
                  <c:v>42258</c:v>
                </c:pt>
                <c:pt idx="1351">
                  <c:v>42261</c:v>
                </c:pt>
                <c:pt idx="1352">
                  <c:v>42262</c:v>
                </c:pt>
                <c:pt idx="1353">
                  <c:v>42263</c:v>
                </c:pt>
                <c:pt idx="1354">
                  <c:v>42264</c:v>
                </c:pt>
                <c:pt idx="1355">
                  <c:v>42265</c:v>
                </c:pt>
                <c:pt idx="1356">
                  <c:v>42268</c:v>
                </c:pt>
                <c:pt idx="1357">
                  <c:v>42269</c:v>
                </c:pt>
                <c:pt idx="1358">
                  <c:v>42270</c:v>
                </c:pt>
                <c:pt idx="1359">
                  <c:v>42271</c:v>
                </c:pt>
                <c:pt idx="1360">
                  <c:v>42272</c:v>
                </c:pt>
                <c:pt idx="1361">
                  <c:v>42275</c:v>
                </c:pt>
                <c:pt idx="1362">
                  <c:v>42276</c:v>
                </c:pt>
                <c:pt idx="1363">
                  <c:v>42277</c:v>
                </c:pt>
                <c:pt idx="1364">
                  <c:v>42278</c:v>
                </c:pt>
                <c:pt idx="1365">
                  <c:v>42279</c:v>
                </c:pt>
                <c:pt idx="1366">
                  <c:v>42282</c:v>
                </c:pt>
                <c:pt idx="1367">
                  <c:v>42283</c:v>
                </c:pt>
                <c:pt idx="1368">
                  <c:v>42284</c:v>
                </c:pt>
                <c:pt idx="1369">
                  <c:v>42285</c:v>
                </c:pt>
                <c:pt idx="1370">
                  <c:v>42286</c:v>
                </c:pt>
                <c:pt idx="1371">
                  <c:v>42289</c:v>
                </c:pt>
                <c:pt idx="1372">
                  <c:v>42290</c:v>
                </c:pt>
                <c:pt idx="1373">
                  <c:v>42291</c:v>
                </c:pt>
                <c:pt idx="1374">
                  <c:v>42292</c:v>
                </c:pt>
                <c:pt idx="1375">
                  <c:v>42293</c:v>
                </c:pt>
                <c:pt idx="1376">
                  <c:v>42296</c:v>
                </c:pt>
                <c:pt idx="1377">
                  <c:v>42297</c:v>
                </c:pt>
                <c:pt idx="1378">
                  <c:v>42298</c:v>
                </c:pt>
                <c:pt idx="1379">
                  <c:v>42299</c:v>
                </c:pt>
                <c:pt idx="1380">
                  <c:v>42300</c:v>
                </c:pt>
                <c:pt idx="1381">
                  <c:v>42303</c:v>
                </c:pt>
                <c:pt idx="1382">
                  <c:v>42304</c:v>
                </c:pt>
                <c:pt idx="1383">
                  <c:v>42305</c:v>
                </c:pt>
                <c:pt idx="1384">
                  <c:v>42306</c:v>
                </c:pt>
                <c:pt idx="1385">
                  <c:v>42307</c:v>
                </c:pt>
                <c:pt idx="1386">
                  <c:v>42310</c:v>
                </c:pt>
                <c:pt idx="1387">
                  <c:v>42311</c:v>
                </c:pt>
                <c:pt idx="1388">
                  <c:v>42312</c:v>
                </c:pt>
                <c:pt idx="1389">
                  <c:v>42313</c:v>
                </c:pt>
                <c:pt idx="1390">
                  <c:v>42314</c:v>
                </c:pt>
                <c:pt idx="1391">
                  <c:v>42317</c:v>
                </c:pt>
                <c:pt idx="1392">
                  <c:v>42318</c:v>
                </c:pt>
                <c:pt idx="1393">
                  <c:v>42319</c:v>
                </c:pt>
                <c:pt idx="1394">
                  <c:v>42320</c:v>
                </c:pt>
                <c:pt idx="1395">
                  <c:v>42321</c:v>
                </c:pt>
                <c:pt idx="1396">
                  <c:v>42324</c:v>
                </c:pt>
                <c:pt idx="1397">
                  <c:v>42325</c:v>
                </c:pt>
                <c:pt idx="1398">
                  <c:v>42326</c:v>
                </c:pt>
                <c:pt idx="1399">
                  <c:v>42327</c:v>
                </c:pt>
                <c:pt idx="1400">
                  <c:v>42328</c:v>
                </c:pt>
                <c:pt idx="1401">
                  <c:v>42331</c:v>
                </c:pt>
                <c:pt idx="1402">
                  <c:v>42332</c:v>
                </c:pt>
                <c:pt idx="1403">
                  <c:v>42333</c:v>
                </c:pt>
                <c:pt idx="1404">
                  <c:v>42335</c:v>
                </c:pt>
                <c:pt idx="1405">
                  <c:v>42338</c:v>
                </c:pt>
                <c:pt idx="1406">
                  <c:v>42339</c:v>
                </c:pt>
                <c:pt idx="1407">
                  <c:v>42340</c:v>
                </c:pt>
                <c:pt idx="1408">
                  <c:v>42341</c:v>
                </c:pt>
                <c:pt idx="1409">
                  <c:v>42342</c:v>
                </c:pt>
                <c:pt idx="1410">
                  <c:v>42345</c:v>
                </c:pt>
                <c:pt idx="1411">
                  <c:v>42346</c:v>
                </c:pt>
                <c:pt idx="1412">
                  <c:v>42347</c:v>
                </c:pt>
                <c:pt idx="1413">
                  <c:v>42348</c:v>
                </c:pt>
                <c:pt idx="1414">
                  <c:v>42349</c:v>
                </c:pt>
                <c:pt idx="1415">
                  <c:v>42352</c:v>
                </c:pt>
                <c:pt idx="1416">
                  <c:v>42353</c:v>
                </c:pt>
                <c:pt idx="1417">
                  <c:v>42354</c:v>
                </c:pt>
                <c:pt idx="1418">
                  <c:v>42355</c:v>
                </c:pt>
                <c:pt idx="1419">
                  <c:v>42356</c:v>
                </c:pt>
                <c:pt idx="1420">
                  <c:v>42359</c:v>
                </c:pt>
                <c:pt idx="1421">
                  <c:v>42360</c:v>
                </c:pt>
                <c:pt idx="1422">
                  <c:v>42361</c:v>
                </c:pt>
                <c:pt idx="1423">
                  <c:v>42362</c:v>
                </c:pt>
                <c:pt idx="1424">
                  <c:v>42366</c:v>
                </c:pt>
                <c:pt idx="1425">
                  <c:v>42367</c:v>
                </c:pt>
                <c:pt idx="1426">
                  <c:v>42368</c:v>
                </c:pt>
                <c:pt idx="1427">
                  <c:v>42369</c:v>
                </c:pt>
                <c:pt idx="1428">
                  <c:v>42373</c:v>
                </c:pt>
                <c:pt idx="1429">
                  <c:v>42374</c:v>
                </c:pt>
                <c:pt idx="1430">
                  <c:v>42375</c:v>
                </c:pt>
                <c:pt idx="1431">
                  <c:v>42376</c:v>
                </c:pt>
                <c:pt idx="1432">
                  <c:v>42377</c:v>
                </c:pt>
                <c:pt idx="1433">
                  <c:v>42380</c:v>
                </c:pt>
                <c:pt idx="1434">
                  <c:v>42381</c:v>
                </c:pt>
                <c:pt idx="1435">
                  <c:v>42382</c:v>
                </c:pt>
                <c:pt idx="1436">
                  <c:v>42383</c:v>
                </c:pt>
                <c:pt idx="1437">
                  <c:v>42384</c:v>
                </c:pt>
                <c:pt idx="1438">
                  <c:v>42388</c:v>
                </c:pt>
                <c:pt idx="1439">
                  <c:v>42389</c:v>
                </c:pt>
                <c:pt idx="1440">
                  <c:v>42390</c:v>
                </c:pt>
                <c:pt idx="1441">
                  <c:v>42391</c:v>
                </c:pt>
                <c:pt idx="1442">
                  <c:v>42394</c:v>
                </c:pt>
                <c:pt idx="1443">
                  <c:v>42395</c:v>
                </c:pt>
                <c:pt idx="1444">
                  <c:v>42396</c:v>
                </c:pt>
                <c:pt idx="1445">
                  <c:v>42397</c:v>
                </c:pt>
                <c:pt idx="1446">
                  <c:v>42398</c:v>
                </c:pt>
                <c:pt idx="1447">
                  <c:v>42401</c:v>
                </c:pt>
                <c:pt idx="1448">
                  <c:v>42402</c:v>
                </c:pt>
                <c:pt idx="1449">
                  <c:v>42403</c:v>
                </c:pt>
                <c:pt idx="1450">
                  <c:v>42404</c:v>
                </c:pt>
                <c:pt idx="1451">
                  <c:v>42405</c:v>
                </c:pt>
                <c:pt idx="1452">
                  <c:v>42408</c:v>
                </c:pt>
                <c:pt idx="1453">
                  <c:v>42409</c:v>
                </c:pt>
                <c:pt idx="1454">
                  <c:v>42410</c:v>
                </c:pt>
                <c:pt idx="1455">
                  <c:v>42411</c:v>
                </c:pt>
                <c:pt idx="1456">
                  <c:v>42412</c:v>
                </c:pt>
                <c:pt idx="1457">
                  <c:v>42416</c:v>
                </c:pt>
                <c:pt idx="1458">
                  <c:v>42417</c:v>
                </c:pt>
                <c:pt idx="1459">
                  <c:v>42418</c:v>
                </c:pt>
                <c:pt idx="1460">
                  <c:v>42419</c:v>
                </c:pt>
                <c:pt idx="1461">
                  <c:v>42422</c:v>
                </c:pt>
                <c:pt idx="1462">
                  <c:v>42423</c:v>
                </c:pt>
                <c:pt idx="1463">
                  <c:v>42424</c:v>
                </c:pt>
                <c:pt idx="1464">
                  <c:v>42425</c:v>
                </c:pt>
                <c:pt idx="1465">
                  <c:v>42426</c:v>
                </c:pt>
                <c:pt idx="1466">
                  <c:v>42429</c:v>
                </c:pt>
                <c:pt idx="1467">
                  <c:v>42430</c:v>
                </c:pt>
                <c:pt idx="1468">
                  <c:v>42431</c:v>
                </c:pt>
                <c:pt idx="1469">
                  <c:v>42432</c:v>
                </c:pt>
                <c:pt idx="1470">
                  <c:v>42433</c:v>
                </c:pt>
                <c:pt idx="1471">
                  <c:v>42436</c:v>
                </c:pt>
                <c:pt idx="1472">
                  <c:v>42437</c:v>
                </c:pt>
                <c:pt idx="1473">
                  <c:v>42438</c:v>
                </c:pt>
                <c:pt idx="1474">
                  <c:v>42439</c:v>
                </c:pt>
                <c:pt idx="1475">
                  <c:v>42440</c:v>
                </c:pt>
                <c:pt idx="1476">
                  <c:v>42443</c:v>
                </c:pt>
                <c:pt idx="1477">
                  <c:v>42444</c:v>
                </c:pt>
                <c:pt idx="1478">
                  <c:v>42445</c:v>
                </c:pt>
                <c:pt idx="1479">
                  <c:v>42446</c:v>
                </c:pt>
                <c:pt idx="1480">
                  <c:v>42447</c:v>
                </c:pt>
                <c:pt idx="1481">
                  <c:v>42450</c:v>
                </c:pt>
                <c:pt idx="1482">
                  <c:v>42451</c:v>
                </c:pt>
                <c:pt idx="1483">
                  <c:v>42452</c:v>
                </c:pt>
                <c:pt idx="1484">
                  <c:v>42453</c:v>
                </c:pt>
                <c:pt idx="1485">
                  <c:v>42457</c:v>
                </c:pt>
                <c:pt idx="1486">
                  <c:v>42458</c:v>
                </c:pt>
                <c:pt idx="1487">
                  <c:v>42459</c:v>
                </c:pt>
                <c:pt idx="1488">
                  <c:v>42460</c:v>
                </c:pt>
                <c:pt idx="1489">
                  <c:v>42461</c:v>
                </c:pt>
                <c:pt idx="1490">
                  <c:v>42464</c:v>
                </c:pt>
                <c:pt idx="1491">
                  <c:v>42465</c:v>
                </c:pt>
                <c:pt idx="1492">
                  <c:v>42466</c:v>
                </c:pt>
                <c:pt idx="1493">
                  <c:v>42467</c:v>
                </c:pt>
                <c:pt idx="1494">
                  <c:v>42468</c:v>
                </c:pt>
                <c:pt idx="1495">
                  <c:v>42471</c:v>
                </c:pt>
                <c:pt idx="1496">
                  <c:v>42472</c:v>
                </c:pt>
                <c:pt idx="1497">
                  <c:v>42473</c:v>
                </c:pt>
                <c:pt idx="1498">
                  <c:v>42474</c:v>
                </c:pt>
                <c:pt idx="1499">
                  <c:v>42475</c:v>
                </c:pt>
                <c:pt idx="1500">
                  <c:v>42478</c:v>
                </c:pt>
                <c:pt idx="1501">
                  <c:v>42479</c:v>
                </c:pt>
                <c:pt idx="1502">
                  <c:v>42480</c:v>
                </c:pt>
                <c:pt idx="1503">
                  <c:v>42481</c:v>
                </c:pt>
                <c:pt idx="1504">
                  <c:v>42482</c:v>
                </c:pt>
                <c:pt idx="1505">
                  <c:v>42485</c:v>
                </c:pt>
                <c:pt idx="1506">
                  <c:v>42486</c:v>
                </c:pt>
                <c:pt idx="1507">
                  <c:v>42487</c:v>
                </c:pt>
                <c:pt idx="1508">
                  <c:v>42488</c:v>
                </c:pt>
                <c:pt idx="1509">
                  <c:v>42489</c:v>
                </c:pt>
                <c:pt idx="1510">
                  <c:v>42492</c:v>
                </c:pt>
                <c:pt idx="1511">
                  <c:v>42493</c:v>
                </c:pt>
                <c:pt idx="1512">
                  <c:v>42494</c:v>
                </c:pt>
                <c:pt idx="1513">
                  <c:v>42495</c:v>
                </c:pt>
                <c:pt idx="1514">
                  <c:v>42496</c:v>
                </c:pt>
                <c:pt idx="1515">
                  <c:v>42499</c:v>
                </c:pt>
                <c:pt idx="1516">
                  <c:v>42500</c:v>
                </c:pt>
                <c:pt idx="1517">
                  <c:v>42501</c:v>
                </c:pt>
                <c:pt idx="1518">
                  <c:v>42502</c:v>
                </c:pt>
                <c:pt idx="1519">
                  <c:v>42503</c:v>
                </c:pt>
                <c:pt idx="1520">
                  <c:v>42506</c:v>
                </c:pt>
                <c:pt idx="1521">
                  <c:v>42507</c:v>
                </c:pt>
                <c:pt idx="1522">
                  <c:v>42508</c:v>
                </c:pt>
                <c:pt idx="1523">
                  <c:v>42509</c:v>
                </c:pt>
                <c:pt idx="1524">
                  <c:v>42510</c:v>
                </c:pt>
                <c:pt idx="1525">
                  <c:v>42513</c:v>
                </c:pt>
                <c:pt idx="1526">
                  <c:v>42514</c:v>
                </c:pt>
                <c:pt idx="1527">
                  <c:v>42515</c:v>
                </c:pt>
                <c:pt idx="1528">
                  <c:v>42516</c:v>
                </c:pt>
                <c:pt idx="1529">
                  <c:v>42517</c:v>
                </c:pt>
                <c:pt idx="1530">
                  <c:v>42521</c:v>
                </c:pt>
              </c:numCache>
            </c:numRef>
          </c:cat>
          <c:val>
            <c:numRef>
              <c:f>Sheet1!$F$2:$F$1532</c:f>
              <c:numCache>
                <c:formatCode>0.00</c:formatCode>
                <c:ptCount val="1531"/>
                <c:pt idx="0">
                  <c:v>86.19</c:v>
                </c:pt>
                <c:pt idx="1">
                  <c:v>82.73</c:v>
                </c:pt>
                <c:pt idx="2">
                  <c:v>80</c:v>
                </c:pt>
                <c:pt idx="3">
                  <c:v>77.180000000000007</c:v>
                </c:pt>
                <c:pt idx="4">
                  <c:v>75.099999999999994</c:v>
                </c:pt>
                <c:pt idx="5">
                  <c:v>76.89</c:v>
                </c:pt>
                <c:pt idx="6">
                  <c:v>76.37</c:v>
                </c:pt>
                <c:pt idx="7">
                  <c:v>75.650000000000006</c:v>
                </c:pt>
                <c:pt idx="8">
                  <c:v>74.38</c:v>
                </c:pt>
                <c:pt idx="9">
                  <c:v>71.61</c:v>
                </c:pt>
                <c:pt idx="10">
                  <c:v>70.08</c:v>
                </c:pt>
                <c:pt idx="11">
                  <c:v>69.38</c:v>
                </c:pt>
                <c:pt idx="12">
                  <c:v>69.91</c:v>
                </c:pt>
                <c:pt idx="13">
                  <c:v>68.28</c:v>
                </c:pt>
                <c:pt idx="14">
                  <c:v>68.03</c:v>
                </c:pt>
                <c:pt idx="15">
                  <c:v>68.23</c:v>
                </c:pt>
                <c:pt idx="16">
                  <c:v>64.78</c:v>
                </c:pt>
                <c:pt idx="17">
                  <c:v>71.52</c:v>
                </c:pt>
                <c:pt idx="18">
                  <c:v>74.56</c:v>
                </c:pt>
                <c:pt idx="19">
                  <c:v>74</c:v>
                </c:pt>
                <c:pt idx="20">
                  <c:v>72.7</c:v>
                </c:pt>
                <c:pt idx="21">
                  <c:v>72.88</c:v>
                </c:pt>
                <c:pt idx="22">
                  <c:v>74.62</c:v>
                </c:pt>
                <c:pt idx="23">
                  <c:v>71.430000000000007</c:v>
                </c:pt>
                <c:pt idx="24">
                  <c:v>71.55</c:v>
                </c:pt>
                <c:pt idx="25">
                  <c:v>71.88</c:v>
                </c:pt>
                <c:pt idx="26">
                  <c:v>74.38</c:v>
                </c:pt>
                <c:pt idx="27">
                  <c:v>75.48</c:v>
                </c:pt>
                <c:pt idx="28">
                  <c:v>73.89</c:v>
                </c:pt>
                <c:pt idx="29">
                  <c:v>74.989999999999995</c:v>
                </c:pt>
                <c:pt idx="30">
                  <c:v>76.84</c:v>
                </c:pt>
                <c:pt idx="31">
                  <c:v>77.67</c:v>
                </c:pt>
                <c:pt idx="32">
                  <c:v>76.819999999999993</c:v>
                </c:pt>
                <c:pt idx="33">
                  <c:v>77.180000000000007</c:v>
                </c:pt>
                <c:pt idx="34">
                  <c:v>77.84</c:v>
                </c:pt>
                <c:pt idx="35">
                  <c:v>77.150000000000006</c:v>
                </c:pt>
                <c:pt idx="36">
                  <c:v>75.900000000000006</c:v>
                </c:pt>
                <c:pt idx="37">
                  <c:v>75.959999999999994</c:v>
                </c:pt>
                <c:pt idx="38">
                  <c:v>78.45</c:v>
                </c:pt>
                <c:pt idx="39">
                  <c:v>78.260000000000005</c:v>
                </c:pt>
                <c:pt idx="40">
                  <c:v>75.930000000000007</c:v>
                </c:pt>
                <c:pt idx="41">
                  <c:v>75.59</c:v>
                </c:pt>
                <c:pt idx="42">
                  <c:v>72.95</c:v>
                </c:pt>
                <c:pt idx="43">
                  <c:v>72.06</c:v>
                </c:pt>
                <c:pt idx="44">
                  <c:v>71.959999999999994</c:v>
                </c:pt>
                <c:pt idx="45">
                  <c:v>74.05</c:v>
                </c:pt>
                <c:pt idx="46">
                  <c:v>75.459999999999994</c:v>
                </c:pt>
                <c:pt idx="47">
                  <c:v>76.08</c:v>
                </c:pt>
                <c:pt idx="48">
                  <c:v>74.930000000000007</c:v>
                </c:pt>
                <c:pt idx="49">
                  <c:v>77.16</c:v>
                </c:pt>
                <c:pt idx="50">
                  <c:v>77.02</c:v>
                </c:pt>
                <c:pt idx="51">
                  <c:v>76.67</c:v>
                </c:pt>
                <c:pt idx="52">
                  <c:v>75.959999999999994</c:v>
                </c:pt>
                <c:pt idx="53">
                  <c:v>76.53</c:v>
                </c:pt>
                <c:pt idx="54">
                  <c:v>77.319999999999993</c:v>
                </c:pt>
                <c:pt idx="55">
                  <c:v>76.27</c:v>
                </c:pt>
                <c:pt idx="56">
                  <c:v>79.010000000000005</c:v>
                </c:pt>
                <c:pt idx="57">
                  <c:v>78.680000000000007</c:v>
                </c:pt>
                <c:pt idx="58">
                  <c:v>78.930000000000007</c:v>
                </c:pt>
                <c:pt idx="59">
                  <c:v>77.459999999999994</c:v>
                </c:pt>
                <c:pt idx="60">
                  <c:v>77.06</c:v>
                </c:pt>
                <c:pt idx="61">
                  <c:v>78.3</c:v>
                </c:pt>
                <c:pt idx="62">
                  <c:v>78.849999999999994</c:v>
                </c:pt>
                <c:pt idx="63">
                  <c:v>81.25</c:v>
                </c:pt>
                <c:pt idx="64">
                  <c:v>82.52</c:v>
                </c:pt>
                <c:pt idx="65">
                  <c:v>82.49</c:v>
                </c:pt>
                <c:pt idx="66">
                  <c:v>82</c:v>
                </c:pt>
                <c:pt idx="67">
                  <c:v>80.67</c:v>
                </c:pt>
                <c:pt idx="68">
                  <c:v>81.459999999999994</c:v>
                </c:pt>
                <c:pt idx="69">
                  <c:v>80.239999999999995</c:v>
                </c:pt>
                <c:pt idx="70">
                  <c:v>78.09</c:v>
                </c:pt>
                <c:pt idx="71">
                  <c:v>75.680000000000007</c:v>
                </c:pt>
                <c:pt idx="72">
                  <c:v>75.39</c:v>
                </c:pt>
                <c:pt idx="73">
                  <c:v>75.17</c:v>
                </c:pt>
                <c:pt idx="74">
                  <c:v>75.760000000000005</c:v>
                </c:pt>
                <c:pt idx="75">
                  <c:v>75.39</c:v>
                </c:pt>
                <c:pt idx="76">
                  <c:v>74.45</c:v>
                </c:pt>
                <c:pt idx="77">
                  <c:v>73.45</c:v>
                </c:pt>
                <c:pt idx="78">
                  <c:v>72.709999999999994</c:v>
                </c:pt>
                <c:pt idx="79">
                  <c:v>71.239999999999995</c:v>
                </c:pt>
                <c:pt idx="80">
                  <c:v>72.069999999999993</c:v>
                </c:pt>
                <c:pt idx="81">
                  <c:v>73.36</c:v>
                </c:pt>
                <c:pt idx="82">
                  <c:v>75.17</c:v>
                </c:pt>
                <c:pt idx="83">
                  <c:v>74.69</c:v>
                </c:pt>
                <c:pt idx="84">
                  <c:v>71.930000000000007</c:v>
                </c:pt>
                <c:pt idx="85">
                  <c:v>73.97</c:v>
                </c:pt>
                <c:pt idx="86">
                  <c:v>74.989999999999995</c:v>
                </c:pt>
                <c:pt idx="87">
                  <c:v>74.52</c:v>
                </c:pt>
                <c:pt idx="88">
                  <c:v>73.98</c:v>
                </c:pt>
                <c:pt idx="89">
                  <c:v>74.650000000000006</c:v>
                </c:pt>
                <c:pt idx="90">
                  <c:v>74.25</c:v>
                </c:pt>
                <c:pt idx="91">
                  <c:v>76.400000000000006</c:v>
                </c:pt>
                <c:pt idx="92">
                  <c:v>77.17</c:v>
                </c:pt>
                <c:pt idx="93">
                  <c:v>76.78</c:v>
                </c:pt>
                <c:pt idx="94">
                  <c:v>75.92</c:v>
                </c:pt>
                <c:pt idx="95">
                  <c:v>74.58</c:v>
                </c:pt>
                <c:pt idx="96">
                  <c:v>73.63</c:v>
                </c:pt>
                <c:pt idx="97">
                  <c:v>74.81</c:v>
                </c:pt>
                <c:pt idx="98">
                  <c:v>72.959999999999994</c:v>
                </c:pt>
                <c:pt idx="99">
                  <c:v>72.98</c:v>
                </c:pt>
                <c:pt idx="100">
                  <c:v>73.400000000000006</c:v>
                </c:pt>
                <c:pt idx="101">
                  <c:v>74.63</c:v>
                </c:pt>
                <c:pt idx="102">
                  <c:v>76.510000000000005</c:v>
                </c:pt>
                <c:pt idx="103">
                  <c:v>76.150000000000006</c:v>
                </c:pt>
                <c:pt idx="104">
                  <c:v>77.849999999999994</c:v>
                </c:pt>
                <c:pt idx="105">
                  <c:v>79.95</c:v>
                </c:pt>
                <c:pt idx="106">
                  <c:v>81.569999999999993</c:v>
                </c:pt>
                <c:pt idx="107">
                  <c:v>81.430000000000007</c:v>
                </c:pt>
                <c:pt idx="108">
                  <c:v>82.83</c:v>
                </c:pt>
                <c:pt idx="109">
                  <c:v>83.21</c:v>
                </c:pt>
                <c:pt idx="110">
                  <c:v>81.34</c:v>
                </c:pt>
                <c:pt idx="111">
                  <c:v>82.66</c:v>
                </c:pt>
                <c:pt idx="112">
                  <c:v>82.18</c:v>
                </c:pt>
                <c:pt idx="113">
                  <c:v>81.67</c:v>
                </c:pt>
                <c:pt idx="114">
                  <c:v>83.03</c:v>
                </c:pt>
                <c:pt idx="115">
                  <c:v>82.71</c:v>
                </c:pt>
                <c:pt idx="116">
                  <c:v>81.23</c:v>
                </c:pt>
                <c:pt idx="117">
                  <c:v>83.06</c:v>
                </c:pt>
                <c:pt idx="118">
                  <c:v>79.569999999999993</c:v>
                </c:pt>
                <c:pt idx="119">
                  <c:v>81.93</c:v>
                </c:pt>
                <c:pt idx="120">
                  <c:v>80.03</c:v>
                </c:pt>
                <c:pt idx="121">
                  <c:v>81.150000000000006</c:v>
                </c:pt>
                <c:pt idx="122">
                  <c:v>82</c:v>
                </c:pt>
                <c:pt idx="123">
                  <c:v>82.6</c:v>
                </c:pt>
                <c:pt idx="124">
                  <c:v>81.900000000000006</c:v>
                </c:pt>
                <c:pt idx="125">
                  <c:v>82.2</c:v>
                </c:pt>
                <c:pt idx="126">
                  <c:v>81.45</c:v>
                </c:pt>
                <c:pt idx="127">
                  <c:v>82.94</c:v>
                </c:pt>
                <c:pt idx="128">
                  <c:v>83.91</c:v>
                </c:pt>
                <c:pt idx="129">
                  <c:v>84.45</c:v>
                </c:pt>
                <c:pt idx="130">
                  <c:v>86.49</c:v>
                </c:pt>
                <c:pt idx="131">
                  <c:v>86.85</c:v>
                </c:pt>
                <c:pt idx="132">
                  <c:v>87.07</c:v>
                </c:pt>
                <c:pt idx="133">
                  <c:v>87.04</c:v>
                </c:pt>
                <c:pt idx="134">
                  <c:v>87.77</c:v>
                </c:pt>
                <c:pt idx="135">
                  <c:v>87.77</c:v>
                </c:pt>
                <c:pt idx="136">
                  <c:v>84.89</c:v>
                </c:pt>
                <c:pt idx="137">
                  <c:v>84.88</c:v>
                </c:pt>
                <c:pt idx="138">
                  <c:v>82.33</c:v>
                </c:pt>
                <c:pt idx="139">
                  <c:v>80.430000000000007</c:v>
                </c:pt>
                <c:pt idx="140">
                  <c:v>81.88</c:v>
                </c:pt>
                <c:pt idx="141">
                  <c:v>81.650000000000006</c:v>
                </c:pt>
                <c:pt idx="142">
                  <c:v>81.239999999999995</c:v>
                </c:pt>
                <c:pt idx="143">
                  <c:v>80.790000000000006</c:v>
                </c:pt>
                <c:pt idx="144">
                  <c:v>83.21</c:v>
                </c:pt>
                <c:pt idx="145">
                  <c:v>83.87</c:v>
                </c:pt>
                <c:pt idx="146">
                  <c:v>85.73</c:v>
                </c:pt>
                <c:pt idx="147">
                  <c:v>84.12</c:v>
                </c:pt>
                <c:pt idx="148">
                  <c:v>86.75</c:v>
                </c:pt>
                <c:pt idx="149">
                  <c:v>87.98</c:v>
                </c:pt>
                <c:pt idx="150">
                  <c:v>89.18</c:v>
                </c:pt>
                <c:pt idx="151">
                  <c:v>89.33</c:v>
                </c:pt>
                <c:pt idx="152">
                  <c:v>88.69</c:v>
                </c:pt>
                <c:pt idx="153">
                  <c:v>88.3</c:v>
                </c:pt>
                <c:pt idx="154">
                  <c:v>88.35</c:v>
                </c:pt>
                <c:pt idx="155">
                  <c:v>87.81</c:v>
                </c:pt>
                <c:pt idx="156">
                  <c:v>88.62</c:v>
                </c:pt>
                <c:pt idx="157">
                  <c:v>88.33</c:v>
                </c:pt>
                <c:pt idx="158">
                  <c:v>88.66</c:v>
                </c:pt>
                <c:pt idx="159">
                  <c:v>87.71</c:v>
                </c:pt>
                <c:pt idx="160">
                  <c:v>88.02</c:v>
                </c:pt>
                <c:pt idx="161">
                  <c:v>88.68</c:v>
                </c:pt>
                <c:pt idx="162">
                  <c:v>89.3</c:v>
                </c:pt>
                <c:pt idx="163">
                  <c:v>89.83</c:v>
                </c:pt>
                <c:pt idx="164">
                  <c:v>90.84</c:v>
                </c:pt>
                <c:pt idx="165">
                  <c:v>90.99</c:v>
                </c:pt>
                <c:pt idx="166">
                  <c:v>91.48</c:v>
                </c:pt>
                <c:pt idx="167">
                  <c:v>91.13</c:v>
                </c:pt>
                <c:pt idx="168">
                  <c:v>89.85</c:v>
                </c:pt>
                <c:pt idx="169">
                  <c:v>91.38</c:v>
                </c:pt>
                <c:pt idx="170">
                  <c:v>91.59</c:v>
                </c:pt>
                <c:pt idx="171">
                  <c:v>89.39</c:v>
                </c:pt>
                <c:pt idx="172">
                  <c:v>90.3</c:v>
                </c:pt>
                <c:pt idx="173">
                  <c:v>88.37</c:v>
                </c:pt>
                <c:pt idx="174">
                  <c:v>88.07</c:v>
                </c:pt>
                <c:pt idx="175">
                  <c:v>89.24</c:v>
                </c:pt>
                <c:pt idx="176">
                  <c:v>91.11</c:v>
                </c:pt>
                <c:pt idx="177">
                  <c:v>91.85</c:v>
                </c:pt>
                <c:pt idx="178">
                  <c:v>91.39</c:v>
                </c:pt>
                <c:pt idx="179">
                  <c:v>91.53</c:v>
                </c:pt>
                <c:pt idx="180">
                  <c:v>91.38</c:v>
                </c:pt>
                <c:pt idx="181">
                  <c:v>90.85</c:v>
                </c:pt>
                <c:pt idx="182">
                  <c:v>88.56</c:v>
                </c:pt>
                <c:pt idx="183">
                  <c:v>88.22</c:v>
                </c:pt>
                <c:pt idx="184">
                  <c:v>86.74</c:v>
                </c:pt>
                <c:pt idx="185">
                  <c:v>85.08</c:v>
                </c:pt>
                <c:pt idx="186">
                  <c:v>86.15</c:v>
                </c:pt>
                <c:pt idx="187">
                  <c:v>84.45</c:v>
                </c:pt>
                <c:pt idx="188">
                  <c:v>88.15</c:v>
                </c:pt>
                <c:pt idx="189">
                  <c:v>90.99</c:v>
                </c:pt>
                <c:pt idx="190">
                  <c:v>89.54</c:v>
                </c:pt>
                <c:pt idx="191">
                  <c:v>89.78</c:v>
                </c:pt>
                <c:pt idx="192">
                  <c:v>89.42</c:v>
                </c:pt>
                <c:pt idx="193">
                  <c:v>87.87</c:v>
                </c:pt>
                <c:pt idx="194">
                  <c:v>86.3</c:v>
                </c:pt>
                <c:pt idx="195">
                  <c:v>85.85</c:v>
                </c:pt>
                <c:pt idx="196">
                  <c:v>85.59</c:v>
                </c:pt>
                <c:pt idx="197">
                  <c:v>85.44</c:v>
                </c:pt>
                <c:pt idx="198">
                  <c:v>84.39</c:v>
                </c:pt>
                <c:pt idx="199">
                  <c:v>83.66</c:v>
                </c:pt>
                <c:pt idx="200">
                  <c:v>83.13</c:v>
                </c:pt>
                <c:pt idx="201">
                  <c:v>83.8</c:v>
                </c:pt>
                <c:pt idx="202">
                  <c:v>85.05</c:v>
                </c:pt>
                <c:pt idx="203">
                  <c:v>85.03</c:v>
                </c:pt>
                <c:pt idx="204">
                  <c:v>92.65</c:v>
                </c:pt>
                <c:pt idx="205">
                  <c:v>96.04</c:v>
                </c:pt>
                <c:pt idx="206">
                  <c:v>95.83</c:v>
                </c:pt>
                <c:pt idx="207">
                  <c:v>96.52</c:v>
                </c:pt>
                <c:pt idx="208">
                  <c:v>97.1</c:v>
                </c:pt>
                <c:pt idx="209">
                  <c:v>99.63</c:v>
                </c:pt>
                <c:pt idx="210">
                  <c:v>102.27</c:v>
                </c:pt>
                <c:pt idx="211">
                  <c:v>101.92</c:v>
                </c:pt>
                <c:pt idx="212">
                  <c:v>104.34</c:v>
                </c:pt>
                <c:pt idx="213">
                  <c:v>105.37</c:v>
                </c:pt>
                <c:pt idx="214">
                  <c:v>105.06</c:v>
                </c:pt>
                <c:pt idx="215">
                  <c:v>104.39</c:v>
                </c:pt>
                <c:pt idx="216">
                  <c:v>102.73</c:v>
                </c:pt>
                <c:pt idx="217">
                  <c:v>101.14</c:v>
                </c:pt>
                <c:pt idx="218">
                  <c:v>101.2</c:v>
                </c:pt>
                <c:pt idx="219">
                  <c:v>97.23</c:v>
                </c:pt>
                <c:pt idx="220">
                  <c:v>97.99</c:v>
                </c:pt>
                <c:pt idx="221">
                  <c:v>101.47</c:v>
                </c:pt>
                <c:pt idx="222">
                  <c:v>101.06</c:v>
                </c:pt>
                <c:pt idx="223">
                  <c:v>102.36</c:v>
                </c:pt>
                <c:pt idx="224">
                  <c:v>104.53</c:v>
                </c:pt>
                <c:pt idx="225">
                  <c:v>105.21</c:v>
                </c:pt>
                <c:pt idx="226">
                  <c:v>105.04</c:v>
                </c:pt>
                <c:pt idx="227">
                  <c:v>104.89</c:v>
                </c:pt>
                <c:pt idx="228">
                  <c:v>103.54</c:v>
                </c:pt>
                <c:pt idx="229">
                  <c:v>104.34</c:v>
                </c:pt>
                <c:pt idx="230">
                  <c:v>103.8</c:v>
                </c:pt>
                <c:pt idx="231">
                  <c:v>106.19</c:v>
                </c:pt>
                <c:pt idx="232">
                  <c:v>107.55</c:v>
                </c:pt>
                <c:pt idx="233">
                  <c:v>108.14</c:v>
                </c:pt>
                <c:pt idx="234">
                  <c:v>107.82</c:v>
                </c:pt>
                <c:pt idx="235">
                  <c:v>108.38</c:v>
                </c:pt>
                <c:pt idx="236">
                  <c:v>109.82</c:v>
                </c:pt>
                <c:pt idx="237">
                  <c:v>112.27</c:v>
                </c:pt>
                <c:pt idx="238">
                  <c:v>109.5</c:v>
                </c:pt>
                <c:pt idx="239">
                  <c:v>105.75</c:v>
                </c:pt>
                <c:pt idx="240">
                  <c:v>106.6</c:v>
                </c:pt>
                <c:pt idx="241">
                  <c:v>107.73</c:v>
                </c:pt>
                <c:pt idx="242">
                  <c:v>109.17</c:v>
                </c:pt>
                <c:pt idx="243">
                  <c:v>106.7</c:v>
                </c:pt>
                <c:pt idx="244">
                  <c:v>107.18</c:v>
                </c:pt>
                <c:pt idx="245">
                  <c:v>110.84</c:v>
                </c:pt>
                <c:pt idx="246">
                  <c:v>111.72</c:v>
                </c:pt>
                <c:pt idx="247">
                  <c:v>111.68</c:v>
                </c:pt>
                <c:pt idx="248">
                  <c:v>111.72</c:v>
                </c:pt>
                <c:pt idx="249">
                  <c:v>112.31</c:v>
                </c:pt>
                <c:pt idx="250">
                  <c:v>112.38</c:v>
                </c:pt>
                <c:pt idx="251">
                  <c:v>113.39</c:v>
                </c:pt>
                <c:pt idx="252">
                  <c:v>113.03</c:v>
                </c:pt>
                <c:pt idx="253">
                  <c:v>110.6</c:v>
                </c:pt>
                <c:pt idx="254">
                  <c:v>108.79</c:v>
                </c:pt>
                <c:pt idx="255">
                  <c:v>99.89</c:v>
                </c:pt>
                <c:pt idx="256">
                  <c:v>96.87</c:v>
                </c:pt>
                <c:pt idx="257">
                  <c:v>100.32</c:v>
                </c:pt>
                <c:pt idx="258">
                  <c:v>103.39</c:v>
                </c:pt>
                <c:pt idx="259">
                  <c:v>97.88</c:v>
                </c:pt>
                <c:pt idx="260">
                  <c:v>98.53</c:v>
                </c:pt>
                <c:pt idx="261">
                  <c:v>99.21</c:v>
                </c:pt>
                <c:pt idx="262">
                  <c:v>96.91</c:v>
                </c:pt>
                <c:pt idx="263">
                  <c:v>96.4</c:v>
                </c:pt>
                <c:pt idx="264">
                  <c:v>99.52</c:v>
                </c:pt>
                <c:pt idx="265">
                  <c:v>97.99</c:v>
                </c:pt>
                <c:pt idx="266">
                  <c:v>99.15</c:v>
                </c:pt>
                <c:pt idx="267">
                  <c:v>97.06</c:v>
                </c:pt>
                <c:pt idx="268">
                  <c:v>99.13</c:v>
                </c:pt>
                <c:pt idx="269">
                  <c:v>100.78</c:v>
                </c:pt>
                <c:pt idx="270">
                  <c:v>100.18</c:v>
                </c:pt>
                <c:pt idx="271">
                  <c:v>100.58</c:v>
                </c:pt>
                <c:pt idx="272">
                  <c:v>102.7</c:v>
                </c:pt>
                <c:pt idx="273">
                  <c:v>100.3</c:v>
                </c:pt>
                <c:pt idx="274">
                  <c:v>100.41</c:v>
                </c:pt>
                <c:pt idx="275">
                  <c:v>100.28</c:v>
                </c:pt>
                <c:pt idx="276">
                  <c:v>99.07</c:v>
                </c:pt>
                <c:pt idx="277">
                  <c:v>99.18</c:v>
                </c:pt>
                <c:pt idx="278">
                  <c:v>100.77</c:v>
                </c:pt>
                <c:pt idx="279">
                  <c:v>101.95</c:v>
                </c:pt>
                <c:pt idx="280">
                  <c:v>99.3</c:v>
                </c:pt>
                <c:pt idx="281">
                  <c:v>97.2</c:v>
                </c:pt>
                <c:pt idx="282">
                  <c:v>99.37</c:v>
                </c:pt>
                <c:pt idx="283">
                  <c:v>94.83</c:v>
                </c:pt>
                <c:pt idx="284">
                  <c:v>94.95</c:v>
                </c:pt>
                <c:pt idx="285">
                  <c:v>93.02</c:v>
                </c:pt>
                <c:pt idx="286">
                  <c:v>93.23</c:v>
                </c:pt>
                <c:pt idx="287">
                  <c:v>93.7</c:v>
                </c:pt>
                <c:pt idx="288">
                  <c:v>94.96</c:v>
                </c:pt>
                <c:pt idx="289">
                  <c:v>90.7</c:v>
                </c:pt>
                <c:pt idx="290">
                  <c:v>90.89</c:v>
                </c:pt>
                <c:pt idx="291">
                  <c:v>90.65</c:v>
                </c:pt>
                <c:pt idx="292">
                  <c:v>92.9</c:v>
                </c:pt>
                <c:pt idx="293">
                  <c:v>94.85</c:v>
                </c:pt>
                <c:pt idx="294">
                  <c:v>95.3</c:v>
                </c:pt>
                <c:pt idx="295">
                  <c:v>94.81</c:v>
                </c:pt>
                <c:pt idx="296">
                  <c:v>96.92</c:v>
                </c:pt>
                <c:pt idx="297">
                  <c:v>96.67</c:v>
                </c:pt>
                <c:pt idx="298">
                  <c:v>98.7</c:v>
                </c:pt>
                <c:pt idx="299">
                  <c:v>96.2</c:v>
                </c:pt>
                <c:pt idx="300">
                  <c:v>95.16</c:v>
                </c:pt>
                <c:pt idx="301">
                  <c:v>97.41</c:v>
                </c:pt>
                <c:pt idx="302">
                  <c:v>98.04</c:v>
                </c:pt>
                <c:pt idx="303">
                  <c:v>95.75</c:v>
                </c:pt>
                <c:pt idx="304">
                  <c:v>97.24</c:v>
                </c:pt>
                <c:pt idx="305">
                  <c:v>95.94</c:v>
                </c:pt>
                <c:pt idx="306">
                  <c:v>97.49</c:v>
                </c:pt>
                <c:pt idx="307">
                  <c:v>98.11</c:v>
                </c:pt>
                <c:pt idx="308">
                  <c:v>98.96</c:v>
                </c:pt>
                <c:pt idx="309">
                  <c:v>99.53</c:v>
                </c:pt>
                <c:pt idx="310">
                  <c:v>98.97</c:v>
                </c:pt>
                <c:pt idx="311">
                  <c:v>99.61</c:v>
                </c:pt>
                <c:pt idx="312">
                  <c:v>97.4</c:v>
                </c:pt>
                <c:pt idx="313">
                  <c:v>97.48</c:v>
                </c:pt>
                <c:pt idx="314">
                  <c:v>95.68</c:v>
                </c:pt>
                <c:pt idx="315">
                  <c:v>94.98</c:v>
                </c:pt>
                <c:pt idx="316">
                  <c:v>93.78</c:v>
                </c:pt>
                <c:pt idx="317">
                  <c:v>91.87</c:v>
                </c:pt>
                <c:pt idx="318">
                  <c:v>86.75</c:v>
                </c:pt>
                <c:pt idx="319">
                  <c:v>86.89</c:v>
                </c:pt>
                <c:pt idx="320">
                  <c:v>81.27</c:v>
                </c:pt>
                <c:pt idx="321">
                  <c:v>79.319999999999993</c:v>
                </c:pt>
                <c:pt idx="322">
                  <c:v>83.05</c:v>
                </c:pt>
                <c:pt idx="323">
                  <c:v>85.48</c:v>
                </c:pt>
                <c:pt idx="324">
                  <c:v>85.19</c:v>
                </c:pt>
                <c:pt idx="325">
                  <c:v>87.88</c:v>
                </c:pt>
                <c:pt idx="326">
                  <c:v>86.65</c:v>
                </c:pt>
                <c:pt idx="327">
                  <c:v>87.58</c:v>
                </c:pt>
                <c:pt idx="328">
                  <c:v>82.38</c:v>
                </c:pt>
                <c:pt idx="329">
                  <c:v>82.33</c:v>
                </c:pt>
                <c:pt idx="330">
                  <c:v>84.42</c:v>
                </c:pt>
                <c:pt idx="331">
                  <c:v>85.35</c:v>
                </c:pt>
                <c:pt idx="332">
                  <c:v>84.99</c:v>
                </c:pt>
                <c:pt idx="333">
                  <c:v>85.15</c:v>
                </c:pt>
                <c:pt idx="334">
                  <c:v>85.37</c:v>
                </c:pt>
                <c:pt idx="335">
                  <c:v>87.27</c:v>
                </c:pt>
                <c:pt idx="336">
                  <c:v>88.9</c:v>
                </c:pt>
                <c:pt idx="337">
                  <c:v>88.81</c:v>
                </c:pt>
                <c:pt idx="338">
                  <c:v>88.93</c:v>
                </c:pt>
                <c:pt idx="339">
                  <c:v>86.45</c:v>
                </c:pt>
                <c:pt idx="340">
                  <c:v>85.99</c:v>
                </c:pt>
                <c:pt idx="341">
                  <c:v>89.34</c:v>
                </c:pt>
                <c:pt idx="342">
                  <c:v>89.05</c:v>
                </c:pt>
                <c:pt idx="343">
                  <c:v>87.24</c:v>
                </c:pt>
                <c:pt idx="344">
                  <c:v>88.19</c:v>
                </c:pt>
                <c:pt idx="345">
                  <c:v>90.21</c:v>
                </c:pt>
                <c:pt idx="346">
                  <c:v>88.91</c:v>
                </c:pt>
                <c:pt idx="347">
                  <c:v>89.4</c:v>
                </c:pt>
                <c:pt idx="348">
                  <c:v>87.96</c:v>
                </c:pt>
                <c:pt idx="349">
                  <c:v>85.7</c:v>
                </c:pt>
                <c:pt idx="350">
                  <c:v>86.92</c:v>
                </c:pt>
                <c:pt idx="351">
                  <c:v>85.77</c:v>
                </c:pt>
                <c:pt idx="352">
                  <c:v>80.290000000000006</c:v>
                </c:pt>
                <c:pt idx="353">
                  <c:v>79.58</c:v>
                </c:pt>
                <c:pt idx="354">
                  <c:v>79.97</c:v>
                </c:pt>
                <c:pt idx="355">
                  <c:v>84.18</c:v>
                </c:pt>
                <c:pt idx="356">
                  <c:v>80.94</c:v>
                </c:pt>
                <c:pt idx="357">
                  <c:v>81.87</c:v>
                </c:pt>
                <c:pt idx="358">
                  <c:v>78.930000000000007</c:v>
                </c:pt>
                <c:pt idx="359">
                  <c:v>77.34</c:v>
                </c:pt>
                <c:pt idx="360">
                  <c:v>75.400000000000006</c:v>
                </c:pt>
                <c:pt idx="361">
                  <c:v>79.41</c:v>
                </c:pt>
                <c:pt idx="362">
                  <c:v>82.32</c:v>
                </c:pt>
                <c:pt idx="363">
                  <c:v>82.7</c:v>
                </c:pt>
                <c:pt idx="364">
                  <c:v>85.14</c:v>
                </c:pt>
                <c:pt idx="365">
                  <c:v>85.54</c:v>
                </c:pt>
                <c:pt idx="366">
                  <c:v>85.3</c:v>
                </c:pt>
                <c:pt idx="367">
                  <c:v>83.96</c:v>
                </c:pt>
                <c:pt idx="368">
                  <c:v>86.8</c:v>
                </c:pt>
                <c:pt idx="369">
                  <c:v>86.38</c:v>
                </c:pt>
                <c:pt idx="370">
                  <c:v>88.34</c:v>
                </c:pt>
                <c:pt idx="371">
                  <c:v>86.11</c:v>
                </c:pt>
                <c:pt idx="372">
                  <c:v>86.07</c:v>
                </c:pt>
                <c:pt idx="373">
                  <c:v>87.19</c:v>
                </c:pt>
                <c:pt idx="374">
                  <c:v>91.12</c:v>
                </c:pt>
                <c:pt idx="375">
                  <c:v>92.98</c:v>
                </c:pt>
                <c:pt idx="376">
                  <c:v>90.2</c:v>
                </c:pt>
                <c:pt idx="377">
                  <c:v>93.96</c:v>
                </c:pt>
                <c:pt idx="378">
                  <c:v>93.32</c:v>
                </c:pt>
                <c:pt idx="379">
                  <c:v>93.19</c:v>
                </c:pt>
                <c:pt idx="380">
                  <c:v>92.19</c:v>
                </c:pt>
                <c:pt idx="381">
                  <c:v>92.51</c:v>
                </c:pt>
                <c:pt idx="382">
                  <c:v>94.07</c:v>
                </c:pt>
                <c:pt idx="383">
                  <c:v>94.26</c:v>
                </c:pt>
                <c:pt idx="384">
                  <c:v>95.52</c:v>
                </c:pt>
                <c:pt idx="385">
                  <c:v>96.8</c:v>
                </c:pt>
                <c:pt idx="386">
                  <c:v>95.74</c:v>
                </c:pt>
                <c:pt idx="387">
                  <c:v>97.78</c:v>
                </c:pt>
                <c:pt idx="388">
                  <c:v>98.99</c:v>
                </c:pt>
                <c:pt idx="389">
                  <c:v>98.14</c:v>
                </c:pt>
                <c:pt idx="390">
                  <c:v>99.37</c:v>
                </c:pt>
                <c:pt idx="391">
                  <c:v>102.59</c:v>
                </c:pt>
                <c:pt idx="392">
                  <c:v>98.82</c:v>
                </c:pt>
                <c:pt idx="393">
                  <c:v>97.67</c:v>
                </c:pt>
                <c:pt idx="394">
                  <c:v>96.73</c:v>
                </c:pt>
                <c:pt idx="395">
                  <c:v>97.76</c:v>
                </c:pt>
                <c:pt idx="396">
                  <c:v>96.16</c:v>
                </c:pt>
                <c:pt idx="397">
                  <c:v>96.91</c:v>
                </c:pt>
                <c:pt idx="398">
                  <c:v>98.21</c:v>
                </c:pt>
                <c:pt idx="399">
                  <c:v>99.79</c:v>
                </c:pt>
                <c:pt idx="400">
                  <c:v>100.36</c:v>
                </c:pt>
                <c:pt idx="401">
                  <c:v>100.2</c:v>
                </c:pt>
                <c:pt idx="402">
                  <c:v>100.97</c:v>
                </c:pt>
                <c:pt idx="403">
                  <c:v>100.94</c:v>
                </c:pt>
                <c:pt idx="404">
                  <c:v>101.25</c:v>
                </c:pt>
                <c:pt idx="405">
                  <c:v>100.45</c:v>
                </c:pt>
                <c:pt idx="406">
                  <c:v>98.35</c:v>
                </c:pt>
                <c:pt idx="407">
                  <c:v>99.4</c:v>
                </c:pt>
                <c:pt idx="408">
                  <c:v>97.77</c:v>
                </c:pt>
                <c:pt idx="409">
                  <c:v>100.24</c:v>
                </c:pt>
                <c:pt idx="410">
                  <c:v>94.92</c:v>
                </c:pt>
                <c:pt idx="411">
                  <c:v>93.84</c:v>
                </c:pt>
                <c:pt idx="412">
                  <c:v>93.55</c:v>
                </c:pt>
                <c:pt idx="413">
                  <c:v>93.86</c:v>
                </c:pt>
                <c:pt idx="414">
                  <c:v>97.16</c:v>
                </c:pt>
                <c:pt idx="415">
                  <c:v>98.54</c:v>
                </c:pt>
                <c:pt idx="416">
                  <c:v>99.42</c:v>
                </c:pt>
                <c:pt idx="417">
                  <c:v>99.72</c:v>
                </c:pt>
                <c:pt idx="418">
                  <c:v>101.29</c:v>
                </c:pt>
                <c:pt idx="419">
                  <c:v>99.44</c:v>
                </c:pt>
                <c:pt idx="420">
                  <c:v>99.68</c:v>
                </c:pt>
                <c:pt idx="421">
                  <c:v>98.83</c:v>
                </c:pt>
                <c:pt idx="422">
                  <c:v>102.96</c:v>
                </c:pt>
                <c:pt idx="423">
                  <c:v>103.22</c:v>
                </c:pt>
                <c:pt idx="424">
                  <c:v>101.81</c:v>
                </c:pt>
                <c:pt idx="425">
                  <c:v>101.56</c:v>
                </c:pt>
                <c:pt idx="426">
                  <c:v>101.31</c:v>
                </c:pt>
                <c:pt idx="427">
                  <c:v>102.24</c:v>
                </c:pt>
                <c:pt idx="428">
                  <c:v>100.89</c:v>
                </c:pt>
                <c:pt idx="429">
                  <c:v>99.03</c:v>
                </c:pt>
                <c:pt idx="430">
                  <c:v>98.69</c:v>
                </c:pt>
                <c:pt idx="431">
                  <c:v>100.7</c:v>
                </c:pt>
                <c:pt idx="432">
                  <c:v>100.61</c:v>
                </c:pt>
                <c:pt idx="433">
                  <c:v>100.32</c:v>
                </c:pt>
                <c:pt idx="434">
                  <c:v>98.15</c:v>
                </c:pt>
                <c:pt idx="435">
                  <c:v>99.47</c:v>
                </c:pt>
                <c:pt idx="436">
                  <c:v>98.84</c:v>
                </c:pt>
                <c:pt idx="437">
                  <c:v>99.23</c:v>
                </c:pt>
                <c:pt idx="438">
                  <c:v>99.76</c:v>
                </c:pt>
                <c:pt idx="439">
                  <c:v>99.47</c:v>
                </c:pt>
                <c:pt idx="440">
                  <c:v>98.75</c:v>
                </c:pt>
                <c:pt idx="441">
                  <c:v>98.46</c:v>
                </c:pt>
                <c:pt idx="442">
                  <c:v>97.63</c:v>
                </c:pt>
                <c:pt idx="443">
                  <c:v>96.36</c:v>
                </c:pt>
                <c:pt idx="444">
                  <c:v>97.8</c:v>
                </c:pt>
                <c:pt idx="445">
                  <c:v>96.89</c:v>
                </c:pt>
                <c:pt idx="446">
                  <c:v>98.55</c:v>
                </c:pt>
                <c:pt idx="447">
                  <c:v>98.8</c:v>
                </c:pt>
                <c:pt idx="448">
                  <c:v>99.88</c:v>
                </c:pt>
                <c:pt idx="449">
                  <c:v>98.68</c:v>
                </c:pt>
                <c:pt idx="450">
                  <c:v>100.39</c:v>
                </c:pt>
                <c:pt idx="451">
                  <c:v>100.82</c:v>
                </c:pt>
                <c:pt idx="452">
                  <c:v>101.82</c:v>
                </c:pt>
                <c:pt idx="453">
                  <c:v>102.33</c:v>
                </c:pt>
                <c:pt idx="454">
                  <c:v>103.27</c:v>
                </c:pt>
                <c:pt idx="455">
                  <c:v>105.88</c:v>
                </c:pt>
                <c:pt idx="456">
                  <c:v>105.99</c:v>
                </c:pt>
                <c:pt idx="457">
                  <c:v>107.44</c:v>
                </c:pt>
                <c:pt idx="458">
                  <c:v>109.39</c:v>
                </c:pt>
                <c:pt idx="459">
                  <c:v>108.49</c:v>
                </c:pt>
                <c:pt idx="460">
                  <c:v>106.59</c:v>
                </c:pt>
                <c:pt idx="461">
                  <c:v>107.08</c:v>
                </c:pt>
                <c:pt idx="462">
                  <c:v>108.76</c:v>
                </c:pt>
                <c:pt idx="463">
                  <c:v>106.68</c:v>
                </c:pt>
                <c:pt idx="464">
                  <c:v>106.7</c:v>
                </c:pt>
                <c:pt idx="465">
                  <c:v>104.71</c:v>
                </c:pt>
                <c:pt idx="466">
                  <c:v>106.16</c:v>
                </c:pt>
                <c:pt idx="467">
                  <c:v>106.65</c:v>
                </c:pt>
                <c:pt idx="468">
                  <c:v>107.4</c:v>
                </c:pt>
                <c:pt idx="469">
                  <c:v>106.34</c:v>
                </c:pt>
                <c:pt idx="470">
                  <c:v>106.7</c:v>
                </c:pt>
                <c:pt idx="471">
                  <c:v>105.49</c:v>
                </c:pt>
                <c:pt idx="472">
                  <c:v>105.19</c:v>
                </c:pt>
                <c:pt idx="473">
                  <c:v>107.03</c:v>
                </c:pt>
                <c:pt idx="474">
                  <c:v>108.09</c:v>
                </c:pt>
                <c:pt idx="475">
                  <c:v>105.68</c:v>
                </c:pt>
                <c:pt idx="476">
                  <c:v>106.87</c:v>
                </c:pt>
                <c:pt idx="477">
                  <c:v>104.98</c:v>
                </c:pt>
                <c:pt idx="478">
                  <c:v>106.43</c:v>
                </c:pt>
                <c:pt idx="479">
                  <c:v>107.07</c:v>
                </c:pt>
                <c:pt idx="480">
                  <c:v>107.32</c:v>
                </c:pt>
                <c:pt idx="481">
                  <c:v>105.4</c:v>
                </c:pt>
                <c:pt idx="482">
                  <c:v>102.79</c:v>
                </c:pt>
                <c:pt idx="483">
                  <c:v>103.03</c:v>
                </c:pt>
                <c:pt idx="484">
                  <c:v>105.25</c:v>
                </c:pt>
                <c:pt idx="485">
                  <c:v>104.02</c:v>
                </c:pt>
                <c:pt idx="486">
                  <c:v>101.53</c:v>
                </c:pt>
                <c:pt idx="487">
                  <c:v>103.29</c:v>
                </c:pt>
                <c:pt idx="488">
                  <c:v>102.45</c:v>
                </c:pt>
                <c:pt idx="489">
                  <c:v>101.12</c:v>
                </c:pt>
                <c:pt idx="490">
                  <c:v>102.66</c:v>
                </c:pt>
                <c:pt idx="491">
                  <c:v>103.69</c:v>
                </c:pt>
                <c:pt idx="492">
                  <c:v>102.84</c:v>
                </c:pt>
                <c:pt idx="493">
                  <c:v>102.92</c:v>
                </c:pt>
                <c:pt idx="494">
                  <c:v>104.23</c:v>
                </c:pt>
                <c:pt idx="495">
                  <c:v>102.65</c:v>
                </c:pt>
                <c:pt idx="496">
                  <c:v>102.38</c:v>
                </c:pt>
                <c:pt idx="497">
                  <c:v>103.58</c:v>
                </c:pt>
                <c:pt idx="498">
                  <c:v>102.68</c:v>
                </c:pt>
                <c:pt idx="499">
                  <c:v>103.1</c:v>
                </c:pt>
                <c:pt idx="500">
                  <c:v>103.72</c:v>
                </c:pt>
                <c:pt idx="501">
                  <c:v>104.56</c:v>
                </c:pt>
                <c:pt idx="502">
                  <c:v>104.86</c:v>
                </c:pt>
                <c:pt idx="503">
                  <c:v>104.89</c:v>
                </c:pt>
                <c:pt idx="504">
                  <c:v>106.17</c:v>
                </c:pt>
                <c:pt idx="505">
                  <c:v>105.25</c:v>
                </c:pt>
                <c:pt idx="506">
                  <c:v>102.56</c:v>
                </c:pt>
                <c:pt idx="507">
                  <c:v>98.49</c:v>
                </c:pt>
                <c:pt idx="508">
                  <c:v>97.86</c:v>
                </c:pt>
                <c:pt idx="509">
                  <c:v>97.13</c:v>
                </c:pt>
                <c:pt idx="510">
                  <c:v>96.8</c:v>
                </c:pt>
                <c:pt idx="511">
                  <c:v>97.1</c:v>
                </c:pt>
                <c:pt idx="512">
                  <c:v>96.03</c:v>
                </c:pt>
                <c:pt idx="513">
                  <c:v>94.75</c:v>
                </c:pt>
                <c:pt idx="514">
                  <c:v>93.97</c:v>
                </c:pt>
                <c:pt idx="515">
                  <c:v>92.78</c:v>
                </c:pt>
                <c:pt idx="516">
                  <c:v>92.53</c:v>
                </c:pt>
                <c:pt idx="517">
                  <c:v>91.51</c:v>
                </c:pt>
                <c:pt idx="518">
                  <c:v>92.57</c:v>
                </c:pt>
                <c:pt idx="519">
                  <c:v>91.44</c:v>
                </c:pt>
                <c:pt idx="520">
                  <c:v>89.4</c:v>
                </c:pt>
                <c:pt idx="521">
                  <c:v>90.36</c:v>
                </c:pt>
                <c:pt idx="522">
                  <c:v>90.64</c:v>
                </c:pt>
                <c:pt idx="523">
                  <c:v>90.75</c:v>
                </c:pt>
                <c:pt idx="524">
                  <c:v>87.79</c:v>
                </c:pt>
                <c:pt idx="525">
                  <c:v>86.52</c:v>
                </c:pt>
                <c:pt idx="526">
                  <c:v>83.17</c:v>
                </c:pt>
                <c:pt idx="527">
                  <c:v>83.95</c:v>
                </c:pt>
                <c:pt idx="528">
                  <c:v>84.31</c:v>
                </c:pt>
                <c:pt idx="529">
                  <c:v>85.05</c:v>
                </c:pt>
                <c:pt idx="530">
                  <c:v>84.78</c:v>
                </c:pt>
                <c:pt idx="531">
                  <c:v>84.08</c:v>
                </c:pt>
                <c:pt idx="532">
                  <c:v>82.58</c:v>
                </c:pt>
                <c:pt idx="533">
                  <c:v>83.35</c:v>
                </c:pt>
                <c:pt idx="534">
                  <c:v>82.56</c:v>
                </c:pt>
                <c:pt idx="535">
                  <c:v>83.83</c:v>
                </c:pt>
                <c:pt idx="536">
                  <c:v>84.03</c:v>
                </c:pt>
                <c:pt idx="537">
                  <c:v>83.26</c:v>
                </c:pt>
                <c:pt idx="538">
                  <c:v>83.99</c:v>
                </c:pt>
                <c:pt idx="539">
                  <c:v>81.06</c:v>
                </c:pt>
                <c:pt idx="540">
                  <c:v>77.91</c:v>
                </c:pt>
                <c:pt idx="541">
                  <c:v>79.33</c:v>
                </c:pt>
                <c:pt idx="542">
                  <c:v>78.760000000000005</c:v>
                </c:pt>
                <c:pt idx="543">
                  <c:v>79.34</c:v>
                </c:pt>
                <c:pt idx="544">
                  <c:v>80.27</c:v>
                </c:pt>
                <c:pt idx="545">
                  <c:v>77.72</c:v>
                </c:pt>
                <c:pt idx="546">
                  <c:v>85.04</c:v>
                </c:pt>
                <c:pt idx="547">
                  <c:v>83.72</c:v>
                </c:pt>
                <c:pt idx="548">
                  <c:v>87.74</c:v>
                </c:pt>
                <c:pt idx="549">
                  <c:v>87.11</c:v>
                </c:pt>
                <c:pt idx="550">
                  <c:v>84.37</c:v>
                </c:pt>
                <c:pt idx="551">
                  <c:v>85.93</c:v>
                </c:pt>
                <c:pt idx="552">
                  <c:v>83.92</c:v>
                </c:pt>
                <c:pt idx="553">
                  <c:v>85.88</c:v>
                </c:pt>
                <c:pt idx="554">
                  <c:v>86.02</c:v>
                </c:pt>
                <c:pt idx="555">
                  <c:v>87.15</c:v>
                </c:pt>
                <c:pt idx="556">
                  <c:v>88.41</c:v>
                </c:pt>
                <c:pt idx="557">
                  <c:v>89.07</c:v>
                </c:pt>
                <c:pt idx="558">
                  <c:v>89.88</c:v>
                </c:pt>
                <c:pt idx="559">
                  <c:v>92.78</c:v>
                </c:pt>
                <c:pt idx="560">
                  <c:v>91.56</c:v>
                </c:pt>
                <c:pt idx="561">
                  <c:v>87.77</c:v>
                </c:pt>
                <c:pt idx="562">
                  <c:v>88.28</c:v>
                </c:pt>
                <c:pt idx="563">
                  <c:v>88.8</c:v>
                </c:pt>
                <c:pt idx="564">
                  <c:v>89.4</c:v>
                </c:pt>
                <c:pt idx="565">
                  <c:v>90.13</c:v>
                </c:pt>
                <c:pt idx="566">
                  <c:v>89.8</c:v>
                </c:pt>
                <c:pt idx="567">
                  <c:v>88.08</c:v>
                </c:pt>
                <c:pt idx="568">
                  <c:v>88.99</c:v>
                </c:pt>
                <c:pt idx="569">
                  <c:v>87.22</c:v>
                </c:pt>
                <c:pt idx="570">
                  <c:v>91.4</c:v>
                </c:pt>
                <c:pt idx="571">
                  <c:v>92.3</c:v>
                </c:pt>
                <c:pt idx="572">
                  <c:v>93.68</c:v>
                </c:pt>
                <c:pt idx="573">
                  <c:v>93.39</c:v>
                </c:pt>
                <c:pt idx="574">
                  <c:v>93.39</c:v>
                </c:pt>
                <c:pt idx="575">
                  <c:v>92.94</c:v>
                </c:pt>
                <c:pt idx="576">
                  <c:v>92.76</c:v>
                </c:pt>
                <c:pt idx="577">
                  <c:v>93.4</c:v>
                </c:pt>
                <c:pt idx="578">
                  <c:v>94.35</c:v>
                </c:pt>
                <c:pt idx="579">
                  <c:v>95.66</c:v>
                </c:pt>
                <c:pt idx="580">
                  <c:v>96</c:v>
                </c:pt>
                <c:pt idx="581">
                  <c:v>96.03</c:v>
                </c:pt>
                <c:pt idx="582">
                  <c:v>96.55</c:v>
                </c:pt>
                <c:pt idx="583">
                  <c:v>96.89</c:v>
                </c:pt>
                <c:pt idx="584">
                  <c:v>95.87</c:v>
                </c:pt>
                <c:pt idx="585">
                  <c:v>95.78</c:v>
                </c:pt>
                <c:pt idx="586">
                  <c:v>95.54</c:v>
                </c:pt>
                <c:pt idx="587">
                  <c:v>96.3</c:v>
                </c:pt>
                <c:pt idx="588">
                  <c:v>95.5</c:v>
                </c:pt>
                <c:pt idx="589">
                  <c:v>94.61</c:v>
                </c:pt>
                <c:pt idx="590">
                  <c:v>96.47</c:v>
                </c:pt>
                <c:pt idx="591">
                  <c:v>95.34</c:v>
                </c:pt>
                <c:pt idx="592">
                  <c:v>95.37</c:v>
                </c:pt>
                <c:pt idx="593">
                  <c:v>95.58</c:v>
                </c:pt>
                <c:pt idx="594">
                  <c:v>96.41</c:v>
                </c:pt>
                <c:pt idx="595">
                  <c:v>96.52</c:v>
                </c:pt>
                <c:pt idx="596">
                  <c:v>97.03</c:v>
                </c:pt>
                <c:pt idx="597">
                  <c:v>97.02</c:v>
                </c:pt>
                <c:pt idx="598">
                  <c:v>98.3</c:v>
                </c:pt>
                <c:pt idx="599">
                  <c:v>98.94</c:v>
                </c:pt>
                <c:pt idx="600">
                  <c:v>96.51</c:v>
                </c:pt>
                <c:pt idx="601">
                  <c:v>95.25</c:v>
                </c:pt>
                <c:pt idx="602">
                  <c:v>91.97</c:v>
                </c:pt>
                <c:pt idx="603">
                  <c:v>92.14</c:v>
                </c:pt>
                <c:pt idx="604">
                  <c:v>92.64</c:v>
                </c:pt>
                <c:pt idx="605">
                  <c:v>91.68</c:v>
                </c:pt>
                <c:pt idx="606">
                  <c:v>91.07</c:v>
                </c:pt>
                <c:pt idx="607">
                  <c:v>89.92</c:v>
                </c:pt>
                <c:pt idx="608">
                  <c:v>91.89</c:v>
                </c:pt>
                <c:pt idx="609">
                  <c:v>92.18</c:v>
                </c:pt>
                <c:pt idx="610">
                  <c:v>92.44</c:v>
                </c:pt>
                <c:pt idx="611">
                  <c:v>91.88</c:v>
                </c:pt>
                <c:pt idx="612">
                  <c:v>88.19</c:v>
                </c:pt>
                <c:pt idx="613">
                  <c:v>91.69</c:v>
                </c:pt>
                <c:pt idx="614">
                  <c:v>89.87</c:v>
                </c:pt>
                <c:pt idx="615">
                  <c:v>89.43</c:v>
                </c:pt>
                <c:pt idx="616">
                  <c:v>92.42</c:v>
                </c:pt>
                <c:pt idx="617">
                  <c:v>91.24</c:v>
                </c:pt>
                <c:pt idx="618">
                  <c:v>92.19</c:v>
                </c:pt>
                <c:pt idx="619">
                  <c:v>91.83</c:v>
                </c:pt>
                <c:pt idx="620">
                  <c:v>91.84</c:v>
                </c:pt>
                <c:pt idx="621">
                  <c:v>92.07</c:v>
                </c:pt>
                <c:pt idx="622">
                  <c:v>92.04</c:v>
                </c:pt>
                <c:pt idx="623">
                  <c:v>92</c:v>
                </c:pt>
                <c:pt idx="624">
                  <c:v>90</c:v>
                </c:pt>
                <c:pt idx="625">
                  <c:v>88.3</c:v>
                </c:pt>
                <c:pt idx="626">
                  <c:v>86.65</c:v>
                </c:pt>
                <c:pt idx="627">
                  <c:v>85.39</c:v>
                </c:pt>
                <c:pt idx="628">
                  <c:v>85.59</c:v>
                </c:pt>
                <c:pt idx="629">
                  <c:v>85.84</c:v>
                </c:pt>
                <c:pt idx="630">
                  <c:v>86.23</c:v>
                </c:pt>
                <c:pt idx="631">
                  <c:v>87.05</c:v>
                </c:pt>
                <c:pt idx="632">
                  <c:v>84.9</c:v>
                </c:pt>
                <c:pt idx="633">
                  <c:v>85.64</c:v>
                </c:pt>
                <c:pt idx="634">
                  <c:v>88.62</c:v>
                </c:pt>
                <c:pt idx="635">
                  <c:v>84.5</c:v>
                </c:pt>
                <c:pt idx="636">
                  <c:v>85.07</c:v>
                </c:pt>
                <c:pt idx="637">
                  <c:v>86.08</c:v>
                </c:pt>
                <c:pt idx="638">
                  <c:v>85.56</c:v>
                </c:pt>
                <c:pt idx="639">
                  <c:v>85.38</c:v>
                </c:pt>
                <c:pt idx="640">
                  <c:v>86.32</c:v>
                </c:pt>
                <c:pt idx="641">
                  <c:v>85.45</c:v>
                </c:pt>
                <c:pt idx="642">
                  <c:v>86.62</c:v>
                </c:pt>
                <c:pt idx="643">
                  <c:v>89.05</c:v>
                </c:pt>
                <c:pt idx="644">
                  <c:v>86.46</c:v>
                </c:pt>
                <c:pt idx="645">
                  <c:v>87.08</c:v>
                </c:pt>
                <c:pt idx="646">
                  <c:v>87.01</c:v>
                </c:pt>
                <c:pt idx="647">
                  <c:v>87.28</c:v>
                </c:pt>
                <c:pt idx="648">
                  <c:v>86.81</c:v>
                </c:pt>
                <c:pt idx="649">
                  <c:v>86.1</c:v>
                </c:pt>
                <c:pt idx="650">
                  <c:v>87.64</c:v>
                </c:pt>
                <c:pt idx="651">
                  <c:v>88.54</c:v>
                </c:pt>
                <c:pt idx="652">
                  <c:v>88.69</c:v>
                </c:pt>
                <c:pt idx="653">
                  <c:v>88.04</c:v>
                </c:pt>
                <c:pt idx="654">
                  <c:v>87.36</c:v>
                </c:pt>
                <c:pt idx="655">
                  <c:v>85.47</c:v>
                </c:pt>
                <c:pt idx="656">
                  <c:v>85.45</c:v>
                </c:pt>
                <c:pt idx="657">
                  <c:v>85.14</c:v>
                </c:pt>
                <c:pt idx="658">
                  <c:v>85.36</c:v>
                </c:pt>
                <c:pt idx="659">
                  <c:v>86.35</c:v>
                </c:pt>
                <c:pt idx="660">
                  <c:v>85.39</c:v>
                </c:pt>
                <c:pt idx="661">
                  <c:v>86.32</c:v>
                </c:pt>
                <c:pt idx="662">
                  <c:v>86.71</c:v>
                </c:pt>
                <c:pt idx="663">
                  <c:v>87.46</c:v>
                </c:pt>
                <c:pt idx="664">
                  <c:v>89.09</c:v>
                </c:pt>
                <c:pt idx="665">
                  <c:v>89.76</c:v>
                </c:pt>
                <c:pt idx="666">
                  <c:v>88.2</c:v>
                </c:pt>
                <c:pt idx="667">
                  <c:v>88.29</c:v>
                </c:pt>
                <c:pt idx="668">
                  <c:v>90.71</c:v>
                </c:pt>
                <c:pt idx="669">
                  <c:v>90.91</c:v>
                </c:pt>
                <c:pt idx="670">
                  <c:v>90.66</c:v>
                </c:pt>
                <c:pt idx="671">
                  <c:v>91.83</c:v>
                </c:pt>
                <c:pt idx="672">
                  <c:v>93.14</c:v>
                </c:pt>
                <c:pt idx="673">
                  <c:v>92.97</c:v>
                </c:pt>
                <c:pt idx="674">
                  <c:v>93.12</c:v>
                </c:pt>
                <c:pt idx="675">
                  <c:v>93.2</c:v>
                </c:pt>
                <c:pt idx="676">
                  <c:v>93.21</c:v>
                </c:pt>
                <c:pt idx="677">
                  <c:v>93.08</c:v>
                </c:pt>
                <c:pt idx="678">
                  <c:v>93.81</c:v>
                </c:pt>
                <c:pt idx="679">
                  <c:v>93.6</c:v>
                </c:pt>
                <c:pt idx="680">
                  <c:v>94.27</c:v>
                </c:pt>
                <c:pt idx="681">
                  <c:v>93.26</c:v>
                </c:pt>
                <c:pt idx="682">
                  <c:v>94.28</c:v>
                </c:pt>
                <c:pt idx="683">
                  <c:v>95.49</c:v>
                </c:pt>
                <c:pt idx="684">
                  <c:v>95.61</c:v>
                </c:pt>
                <c:pt idx="685">
                  <c:v>96.09</c:v>
                </c:pt>
                <c:pt idx="686">
                  <c:v>95.06</c:v>
                </c:pt>
                <c:pt idx="687">
                  <c:v>95.35</c:v>
                </c:pt>
                <c:pt idx="688">
                  <c:v>95.15</c:v>
                </c:pt>
                <c:pt idx="689">
                  <c:v>95.95</c:v>
                </c:pt>
                <c:pt idx="690">
                  <c:v>97.62</c:v>
                </c:pt>
                <c:pt idx="691">
                  <c:v>97.98</c:v>
                </c:pt>
                <c:pt idx="692">
                  <c:v>97.65</c:v>
                </c:pt>
                <c:pt idx="693">
                  <c:v>97.46</c:v>
                </c:pt>
                <c:pt idx="694">
                  <c:v>96.21</c:v>
                </c:pt>
                <c:pt idx="695">
                  <c:v>96.68</c:v>
                </c:pt>
                <c:pt idx="696">
                  <c:v>96.44</c:v>
                </c:pt>
                <c:pt idx="697">
                  <c:v>95.84</c:v>
                </c:pt>
                <c:pt idx="698">
                  <c:v>95.71</c:v>
                </c:pt>
                <c:pt idx="699">
                  <c:v>97.01</c:v>
                </c:pt>
                <c:pt idx="700">
                  <c:v>97.48</c:v>
                </c:pt>
                <c:pt idx="701">
                  <c:v>97.03</c:v>
                </c:pt>
                <c:pt idx="702">
                  <c:v>97.3</c:v>
                </c:pt>
                <c:pt idx="703">
                  <c:v>95.95</c:v>
                </c:pt>
                <c:pt idx="704">
                  <c:v>96.69</c:v>
                </c:pt>
                <c:pt idx="705">
                  <c:v>94.92</c:v>
                </c:pt>
                <c:pt idx="706">
                  <c:v>92.79</c:v>
                </c:pt>
                <c:pt idx="707">
                  <c:v>93.12</c:v>
                </c:pt>
                <c:pt idx="708">
                  <c:v>92.74</c:v>
                </c:pt>
                <c:pt idx="709">
                  <c:v>92.63</c:v>
                </c:pt>
                <c:pt idx="710">
                  <c:v>92.84</c:v>
                </c:pt>
                <c:pt idx="711">
                  <c:v>92.03</c:v>
                </c:pt>
                <c:pt idx="712">
                  <c:v>90.71</c:v>
                </c:pt>
                <c:pt idx="713">
                  <c:v>90.13</c:v>
                </c:pt>
                <c:pt idx="714">
                  <c:v>90.88</c:v>
                </c:pt>
                <c:pt idx="715">
                  <c:v>90.47</c:v>
                </c:pt>
                <c:pt idx="716">
                  <c:v>91.53</c:v>
                </c:pt>
                <c:pt idx="717">
                  <c:v>92.01</c:v>
                </c:pt>
                <c:pt idx="718">
                  <c:v>92.07</c:v>
                </c:pt>
                <c:pt idx="719">
                  <c:v>92.44</c:v>
                </c:pt>
                <c:pt idx="720">
                  <c:v>92.47</c:v>
                </c:pt>
                <c:pt idx="721">
                  <c:v>93.03</c:v>
                </c:pt>
                <c:pt idx="722">
                  <c:v>93.49</c:v>
                </c:pt>
                <c:pt idx="723">
                  <c:v>93.71</c:v>
                </c:pt>
                <c:pt idx="724">
                  <c:v>92.44</c:v>
                </c:pt>
                <c:pt idx="725">
                  <c:v>93.21</c:v>
                </c:pt>
                <c:pt idx="726">
                  <c:v>92.46</c:v>
                </c:pt>
                <c:pt idx="727">
                  <c:v>93.41</c:v>
                </c:pt>
                <c:pt idx="728">
                  <c:v>94.55</c:v>
                </c:pt>
                <c:pt idx="729">
                  <c:v>95.99</c:v>
                </c:pt>
                <c:pt idx="730">
                  <c:v>96.53</c:v>
                </c:pt>
                <c:pt idx="731">
                  <c:v>97.24</c:v>
                </c:pt>
                <c:pt idx="732">
                  <c:v>97.1</c:v>
                </c:pt>
                <c:pt idx="733">
                  <c:v>97.23</c:v>
                </c:pt>
                <c:pt idx="734">
                  <c:v>95.02</c:v>
                </c:pt>
                <c:pt idx="735">
                  <c:v>93.26</c:v>
                </c:pt>
                <c:pt idx="736">
                  <c:v>92.76</c:v>
                </c:pt>
                <c:pt idx="737">
                  <c:v>93.36</c:v>
                </c:pt>
                <c:pt idx="738">
                  <c:v>94.18</c:v>
                </c:pt>
                <c:pt idx="739">
                  <c:v>94.59</c:v>
                </c:pt>
                <c:pt idx="740">
                  <c:v>93.44</c:v>
                </c:pt>
                <c:pt idx="741">
                  <c:v>91.23</c:v>
                </c:pt>
                <c:pt idx="742">
                  <c:v>88.75</c:v>
                </c:pt>
                <c:pt idx="743">
                  <c:v>88.73</c:v>
                </c:pt>
                <c:pt idx="744">
                  <c:v>86.65</c:v>
                </c:pt>
                <c:pt idx="745">
                  <c:v>87.83</c:v>
                </c:pt>
                <c:pt idx="746">
                  <c:v>88.04</c:v>
                </c:pt>
                <c:pt idx="747">
                  <c:v>88.81</c:v>
                </c:pt>
                <c:pt idx="748">
                  <c:v>89.21</c:v>
                </c:pt>
                <c:pt idx="749">
                  <c:v>91.07</c:v>
                </c:pt>
                <c:pt idx="750">
                  <c:v>93.27</c:v>
                </c:pt>
                <c:pt idx="751">
                  <c:v>92.63</c:v>
                </c:pt>
                <c:pt idx="752">
                  <c:v>94.09</c:v>
                </c:pt>
                <c:pt idx="753">
                  <c:v>93.22</c:v>
                </c:pt>
                <c:pt idx="754">
                  <c:v>90.74</c:v>
                </c:pt>
                <c:pt idx="755">
                  <c:v>93.7</c:v>
                </c:pt>
                <c:pt idx="756">
                  <c:v>95.25</c:v>
                </c:pt>
                <c:pt idx="757">
                  <c:v>95.8</c:v>
                </c:pt>
                <c:pt idx="758">
                  <c:v>95.28</c:v>
                </c:pt>
                <c:pt idx="759">
                  <c:v>96.24</c:v>
                </c:pt>
                <c:pt idx="760">
                  <c:v>96.09</c:v>
                </c:pt>
                <c:pt idx="761">
                  <c:v>95.81</c:v>
                </c:pt>
                <c:pt idx="762">
                  <c:v>94.76</c:v>
                </c:pt>
                <c:pt idx="763">
                  <c:v>93.96</c:v>
                </c:pt>
                <c:pt idx="764">
                  <c:v>93.95</c:v>
                </c:pt>
                <c:pt idx="765">
                  <c:v>94.85</c:v>
                </c:pt>
                <c:pt idx="766">
                  <c:v>95.72</c:v>
                </c:pt>
                <c:pt idx="767">
                  <c:v>96.29</c:v>
                </c:pt>
                <c:pt idx="768">
                  <c:v>95.55</c:v>
                </c:pt>
                <c:pt idx="769">
                  <c:v>93.98</c:v>
                </c:pt>
                <c:pt idx="770">
                  <c:v>94.12</c:v>
                </c:pt>
                <c:pt idx="771">
                  <c:v>93.84</c:v>
                </c:pt>
                <c:pt idx="772">
                  <c:v>94.65</c:v>
                </c:pt>
                <c:pt idx="773">
                  <c:v>93.13</c:v>
                </c:pt>
                <c:pt idx="774">
                  <c:v>93.57</c:v>
                </c:pt>
                <c:pt idx="775">
                  <c:v>91.93</c:v>
                </c:pt>
                <c:pt idx="776">
                  <c:v>93.41</c:v>
                </c:pt>
                <c:pt idx="777">
                  <c:v>93.36</c:v>
                </c:pt>
                <c:pt idx="778">
                  <c:v>93.66</c:v>
                </c:pt>
                <c:pt idx="779">
                  <c:v>94.71</c:v>
                </c:pt>
                <c:pt idx="780">
                  <c:v>96.11</c:v>
                </c:pt>
                <c:pt idx="781">
                  <c:v>95.82</c:v>
                </c:pt>
                <c:pt idx="782">
                  <c:v>95.5</c:v>
                </c:pt>
                <c:pt idx="783">
                  <c:v>95.98</c:v>
                </c:pt>
                <c:pt idx="784">
                  <c:v>96.66</c:v>
                </c:pt>
                <c:pt idx="785">
                  <c:v>97.83</c:v>
                </c:pt>
                <c:pt idx="786">
                  <c:v>97.86</c:v>
                </c:pt>
                <c:pt idx="787">
                  <c:v>98.46</c:v>
                </c:pt>
                <c:pt idx="788">
                  <c:v>98.24</c:v>
                </c:pt>
                <c:pt idx="789">
                  <c:v>94.89</c:v>
                </c:pt>
                <c:pt idx="790">
                  <c:v>93.81</c:v>
                </c:pt>
                <c:pt idx="791">
                  <c:v>95.07</c:v>
                </c:pt>
                <c:pt idx="792">
                  <c:v>95.25</c:v>
                </c:pt>
                <c:pt idx="793">
                  <c:v>95.47</c:v>
                </c:pt>
                <c:pt idx="794">
                  <c:v>97</c:v>
                </c:pt>
                <c:pt idx="795">
                  <c:v>96.36</c:v>
                </c:pt>
                <c:pt idx="796">
                  <c:v>97.94</c:v>
                </c:pt>
                <c:pt idx="797">
                  <c:v>99.65</c:v>
                </c:pt>
                <c:pt idx="798">
                  <c:v>101.92</c:v>
                </c:pt>
                <c:pt idx="799">
                  <c:v>103.09</c:v>
                </c:pt>
                <c:pt idx="800">
                  <c:v>103.03</c:v>
                </c:pt>
                <c:pt idx="801">
                  <c:v>103.46</c:v>
                </c:pt>
                <c:pt idx="802">
                  <c:v>106.41</c:v>
                </c:pt>
                <c:pt idx="803">
                  <c:v>104.77</c:v>
                </c:pt>
                <c:pt idx="804">
                  <c:v>105.85</c:v>
                </c:pt>
                <c:pt idx="805">
                  <c:v>106.2</c:v>
                </c:pt>
                <c:pt idx="806">
                  <c:v>105.88</c:v>
                </c:pt>
                <c:pt idx="807">
                  <c:v>106.39</c:v>
                </c:pt>
                <c:pt idx="808">
                  <c:v>107.94</c:v>
                </c:pt>
                <c:pt idx="809">
                  <c:v>108</c:v>
                </c:pt>
                <c:pt idx="810">
                  <c:v>106.61</c:v>
                </c:pt>
                <c:pt idx="811">
                  <c:v>107.13</c:v>
                </c:pt>
                <c:pt idx="812">
                  <c:v>105.41</c:v>
                </c:pt>
                <c:pt idx="813">
                  <c:v>105.47</c:v>
                </c:pt>
                <c:pt idx="814">
                  <c:v>104.76</c:v>
                </c:pt>
                <c:pt idx="815">
                  <c:v>104.61</c:v>
                </c:pt>
                <c:pt idx="816">
                  <c:v>103.14</c:v>
                </c:pt>
                <c:pt idx="817">
                  <c:v>105.1</c:v>
                </c:pt>
                <c:pt idx="818">
                  <c:v>107.93</c:v>
                </c:pt>
                <c:pt idx="819">
                  <c:v>106.94</c:v>
                </c:pt>
                <c:pt idx="820">
                  <c:v>106.61</c:v>
                </c:pt>
                <c:pt idx="821">
                  <c:v>105.32</c:v>
                </c:pt>
                <c:pt idx="822">
                  <c:v>104.41</c:v>
                </c:pt>
                <c:pt idx="823">
                  <c:v>103.45</c:v>
                </c:pt>
                <c:pt idx="824">
                  <c:v>106.04</c:v>
                </c:pt>
                <c:pt idx="825">
                  <c:v>106.19</c:v>
                </c:pt>
                <c:pt idx="826">
                  <c:v>106.78</c:v>
                </c:pt>
                <c:pt idx="827">
                  <c:v>106.89</c:v>
                </c:pt>
                <c:pt idx="828">
                  <c:v>107.43</c:v>
                </c:pt>
                <c:pt idx="829">
                  <c:v>107.58</c:v>
                </c:pt>
                <c:pt idx="830">
                  <c:v>107.14</c:v>
                </c:pt>
                <c:pt idx="831">
                  <c:v>104.9</c:v>
                </c:pt>
                <c:pt idx="832">
                  <c:v>103.93</c:v>
                </c:pt>
                <c:pt idx="833">
                  <c:v>104.93</c:v>
                </c:pt>
                <c:pt idx="834">
                  <c:v>106.48</c:v>
                </c:pt>
                <c:pt idx="835">
                  <c:v>105.88</c:v>
                </c:pt>
                <c:pt idx="836">
                  <c:v>109.11</c:v>
                </c:pt>
                <c:pt idx="837">
                  <c:v>110.17</c:v>
                </c:pt>
                <c:pt idx="838">
                  <c:v>108.51</c:v>
                </c:pt>
                <c:pt idx="839">
                  <c:v>107.98</c:v>
                </c:pt>
                <c:pt idx="840">
                  <c:v>108.67</c:v>
                </c:pt>
                <c:pt idx="841">
                  <c:v>107.29</c:v>
                </c:pt>
                <c:pt idx="842">
                  <c:v>108.5</c:v>
                </c:pt>
                <c:pt idx="843">
                  <c:v>110.62</c:v>
                </c:pt>
                <c:pt idx="844">
                  <c:v>109.62</c:v>
                </c:pt>
                <c:pt idx="845">
                  <c:v>107.48</c:v>
                </c:pt>
                <c:pt idx="846">
                  <c:v>107.65</c:v>
                </c:pt>
                <c:pt idx="847">
                  <c:v>108.72</c:v>
                </c:pt>
                <c:pt idx="848">
                  <c:v>108.31</c:v>
                </c:pt>
                <c:pt idx="849">
                  <c:v>106.54</c:v>
                </c:pt>
                <c:pt idx="850">
                  <c:v>105.36</c:v>
                </c:pt>
                <c:pt idx="851">
                  <c:v>108.23</c:v>
                </c:pt>
                <c:pt idx="852">
                  <c:v>106.26</c:v>
                </c:pt>
                <c:pt idx="853">
                  <c:v>104.7</c:v>
                </c:pt>
                <c:pt idx="854">
                  <c:v>103.62</c:v>
                </c:pt>
                <c:pt idx="855">
                  <c:v>103.22</c:v>
                </c:pt>
                <c:pt idx="856">
                  <c:v>102.68</c:v>
                </c:pt>
                <c:pt idx="857">
                  <c:v>103.1</c:v>
                </c:pt>
                <c:pt idx="858">
                  <c:v>102.86</c:v>
                </c:pt>
                <c:pt idx="859">
                  <c:v>102.36</c:v>
                </c:pt>
                <c:pt idx="860">
                  <c:v>102.09</c:v>
                </c:pt>
                <c:pt idx="861">
                  <c:v>104.15</c:v>
                </c:pt>
                <c:pt idx="862">
                  <c:v>103.29</c:v>
                </c:pt>
                <c:pt idx="863">
                  <c:v>103.83</c:v>
                </c:pt>
                <c:pt idx="864">
                  <c:v>103.07</c:v>
                </c:pt>
                <c:pt idx="865">
                  <c:v>103.54</c:v>
                </c:pt>
                <c:pt idx="866">
                  <c:v>101.63</c:v>
                </c:pt>
                <c:pt idx="867">
                  <c:v>103.08</c:v>
                </c:pt>
                <c:pt idx="868">
                  <c:v>102.17</c:v>
                </c:pt>
                <c:pt idx="869">
                  <c:v>102.46</c:v>
                </c:pt>
                <c:pt idx="870">
                  <c:v>101.15</c:v>
                </c:pt>
                <c:pt idx="871">
                  <c:v>102.34</c:v>
                </c:pt>
                <c:pt idx="872">
                  <c:v>100.72</c:v>
                </c:pt>
                <c:pt idx="873">
                  <c:v>100.87</c:v>
                </c:pt>
                <c:pt idx="874">
                  <c:v>99.28</c:v>
                </c:pt>
                <c:pt idx="875">
                  <c:v>97.63</c:v>
                </c:pt>
                <c:pt idx="876">
                  <c:v>96.9</c:v>
                </c:pt>
                <c:pt idx="877">
                  <c:v>96.65</c:v>
                </c:pt>
                <c:pt idx="878">
                  <c:v>97.4</c:v>
                </c:pt>
                <c:pt idx="879">
                  <c:v>98.74</c:v>
                </c:pt>
                <c:pt idx="880">
                  <c:v>98.29</c:v>
                </c:pt>
                <c:pt idx="881">
                  <c:v>96.81</c:v>
                </c:pt>
                <c:pt idx="882">
                  <c:v>96.29</c:v>
                </c:pt>
                <c:pt idx="883">
                  <c:v>94.56</c:v>
                </c:pt>
                <c:pt idx="884">
                  <c:v>94.58</c:v>
                </c:pt>
                <c:pt idx="885">
                  <c:v>93.4</c:v>
                </c:pt>
                <c:pt idx="886">
                  <c:v>94.74</c:v>
                </c:pt>
                <c:pt idx="887">
                  <c:v>94.25</c:v>
                </c:pt>
                <c:pt idx="888">
                  <c:v>94.56</c:v>
                </c:pt>
                <c:pt idx="889">
                  <c:v>95.13</c:v>
                </c:pt>
                <c:pt idx="890">
                  <c:v>93.12</c:v>
                </c:pt>
                <c:pt idx="891">
                  <c:v>93.91</c:v>
                </c:pt>
                <c:pt idx="892">
                  <c:v>93.76</c:v>
                </c:pt>
                <c:pt idx="893">
                  <c:v>93.8</c:v>
                </c:pt>
                <c:pt idx="894">
                  <c:v>93.03</c:v>
                </c:pt>
                <c:pt idx="895">
                  <c:v>93.35</c:v>
                </c:pt>
                <c:pt idx="896">
                  <c:v>93.34</c:v>
                </c:pt>
                <c:pt idx="897">
                  <c:v>95.35</c:v>
                </c:pt>
                <c:pt idx="898">
                  <c:v>94.53</c:v>
                </c:pt>
                <c:pt idx="899">
                  <c:v>93.86</c:v>
                </c:pt>
                <c:pt idx="900">
                  <c:v>93.41</c:v>
                </c:pt>
                <c:pt idx="901">
                  <c:v>92.05</c:v>
                </c:pt>
                <c:pt idx="902">
                  <c:v>92.55</c:v>
                </c:pt>
                <c:pt idx="903">
                  <c:v>93.61</c:v>
                </c:pt>
                <c:pt idx="904">
                  <c:v>95.83</c:v>
                </c:pt>
                <c:pt idx="905">
                  <c:v>96.97</c:v>
                </c:pt>
                <c:pt idx="906">
                  <c:v>97.14</c:v>
                </c:pt>
                <c:pt idx="907">
                  <c:v>97.48</c:v>
                </c:pt>
                <c:pt idx="908">
                  <c:v>97.1</c:v>
                </c:pt>
                <c:pt idx="909">
                  <c:v>98.32</c:v>
                </c:pt>
                <c:pt idx="910">
                  <c:v>97.25</c:v>
                </c:pt>
                <c:pt idx="911">
                  <c:v>97.21</c:v>
                </c:pt>
                <c:pt idx="912">
                  <c:v>96.27</c:v>
                </c:pt>
                <c:pt idx="913">
                  <c:v>97.18</c:v>
                </c:pt>
                <c:pt idx="914">
                  <c:v>96.99</c:v>
                </c:pt>
                <c:pt idx="915">
                  <c:v>97.59</c:v>
                </c:pt>
                <c:pt idx="916">
                  <c:v>98.4</c:v>
                </c:pt>
                <c:pt idx="917">
                  <c:v>99.11</c:v>
                </c:pt>
                <c:pt idx="918">
                  <c:v>98.62</c:v>
                </c:pt>
                <c:pt idx="919">
                  <c:v>98.87</c:v>
                </c:pt>
                <c:pt idx="920">
                  <c:v>99.18</c:v>
                </c:pt>
                <c:pt idx="921">
                  <c:v>99.94</c:v>
                </c:pt>
                <c:pt idx="922">
                  <c:v>98.9</c:v>
                </c:pt>
                <c:pt idx="923">
                  <c:v>98.17</c:v>
                </c:pt>
                <c:pt idx="924">
                  <c:v>95.14</c:v>
                </c:pt>
                <c:pt idx="925">
                  <c:v>93.66</c:v>
                </c:pt>
                <c:pt idx="926">
                  <c:v>93.12</c:v>
                </c:pt>
                <c:pt idx="927">
                  <c:v>93.31</c:v>
                </c:pt>
                <c:pt idx="928">
                  <c:v>91.9</c:v>
                </c:pt>
                <c:pt idx="929">
                  <c:v>91.36</c:v>
                </c:pt>
                <c:pt idx="930">
                  <c:v>92.39</c:v>
                </c:pt>
                <c:pt idx="931">
                  <c:v>91.45</c:v>
                </c:pt>
                <c:pt idx="932">
                  <c:v>92.15</c:v>
                </c:pt>
                <c:pt idx="933">
                  <c:v>93.78</c:v>
                </c:pt>
                <c:pt idx="934">
                  <c:v>93.54</c:v>
                </c:pt>
                <c:pt idx="935">
                  <c:v>93.96</c:v>
                </c:pt>
                <c:pt idx="936">
                  <c:v>94.51</c:v>
                </c:pt>
                <c:pt idx="937">
                  <c:v>96.35</c:v>
                </c:pt>
                <c:pt idx="938">
                  <c:v>97.23</c:v>
                </c:pt>
                <c:pt idx="939">
                  <c:v>96.66</c:v>
                </c:pt>
                <c:pt idx="940">
                  <c:v>95.82</c:v>
                </c:pt>
                <c:pt idx="941">
                  <c:v>97.49</c:v>
                </c:pt>
                <c:pt idx="942">
                  <c:v>97.34</c:v>
                </c:pt>
                <c:pt idx="943">
                  <c:v>98.25</c:v>
                </c:pt>
                <c:pt idx="944">
                  <c:v>97.55</c:v>
                </c:pt>
                <c:pt idx="945">
                  <c:v>96.44</c:v>
                </c:pt>
                <c:pt idx="946">
                  <c:v>97.24</c:v>
                </c:pt>
                <c:pt idx="947">
                  <c:v>97.4</c:v>
                </c:pt>
                <c:pt idx="948">
                  <c:v>97.84</c:v>
                </c:pt>
                <c:pt idx="949">
                  <c:v>99.98</c:v>
                </c:pt>
                <c:pt idx="950">
                  <c:v>100.12</c:v>
                </c:pt>
                <c:pt idx="951">
                  <c:v>99.96</c:v>
                </c:pt>
                <c:pt idx="952">
                  <c:v>100.38</c:v>
                </c:pt>
                <c:pt idx="953">
                  <c:v>100.27</c:v>
                </c:pt>
                <c:pt idx="954">
                  <c:v>100.31</c:v>
                </c:pt>
                <c:pt idx="955">
                  <c:v>102.54</c:v>
                </c:pt>
                <c:pt idx="956">
                  <c:v>103.46</c:v>
                </c:pt>
                <c:pt idx="957">
                  <c:v>103.2</c:v>
                </c:pt>
                <c:pt idx="958">
                  <c:v>102.53</c:v>
                </c:pt>
                <c:pt idx="959">
                  <c:v>103.17</c:v>
                </c:pt>
                <c:pt idx="960">
                  <c:v>102.2</c:v>
                </c:pt>
                <c:pt idx="961">
                  <c:v>102.93</c:v>
                </c:pt>
                <c:pt idx="962">
                  <c:v>102.68</c:v>
                </c:pt>
                <c:pt idx="963">
                  <c:v>102.88</c:v>
                </c:pt>
                <c:pt idx="964">
                  <c:v>105.34</c:v>
                </c:pt>
                <c:pt idx="965">
                  <c:v>103.64</c:v>
                </c:pt>
                <c:pt idx="966">
                  <c:v>101.75</c:v>
                </c:pt>
                <c:pt idx="967">
                  <c:v>101.82</c:v>
                </c:pt>
                <c:pt idx="968">
                  <c:v>102.82</c:v>
                </c:pt>
                <c:pt idx="969">
                  <c:v>101.39</c:v>
                </c:pt>
                <c:pt idx="970">
                  <c:v>100.29</c:v>
                </c:pt>
                <c:pt idx="971">
                  <c:v>98.29</c:v>
                </c:pt>
                <c:pt idx="972">
                  <c:v>98.57</c:v>
                </c:pt>
                <c:pt idx="973">
                  <c:v>99.23</c:v>
                </c:pt>
                <c:pt idx="974">
                  <c:v>98.43</c:v>
                </c:pt>
                <c:pt idx="975">
                  <c:v>100.08</c:v>
                </c:pt>
                <c:pt idx="976">
                  <c:v>100.71</c:v>
                </c:pt>
                <c:pt idx="977">
                  <c:v>99.68</c:v>
                </c:pt>
                <c:pt idx="978">
                  <c:v>99.97</c:v>
                </c:pt>
                <c:pt idx="979">
                  <c:v>100.05</c:v>
                </c:pt>
                <c:pt idx="980">
                  <c:v>99.66</c:v>
                </c:pt>
                <c:pt idx="981">
                  <c:v>100.61</c:v>
                </c:pt>
                <c:pt idx="982">
                  <c:v>101.25</c:v>
                </c:pt>
                <c:pt idx="983">
                  <c:v>101.73</c:v>
                </c:pt>
                <c:pt idx="984">
                  <c:v>101.57</c:v>
                </c:pt>
                <c:pt idx="985">
                  <c:v>99.69</c:v>
                </c:pt>
                <c:pt idx="986">
                  <c:v>99.6</c:v>
                </c:pt>
                <c:pt idx="987">
                  <c:v>100.29</c:v>
                </c:pt>
                <c:pt idx="988">
                  <c:v>101.16</c:v>
                </c:pt>
                <c:pt idx="989">
                  <c:v>100.43</c:v>
                </c:pt>
                <c:pt idx="990">
                  <c:v>102.57</c:v>
                </c:pt>
                <c:pt idx="991">
                  <c:v>103.55</c:v>
                </c:pt>
                <c:pt idx="992">
                  <c:v>103.37</c:v>
                </c:pt>
                <c:pt idx="993">
                  <c:v>103.68</c:v>
                </c:pt>
                <c:pt idx="994">
                  <c:v>104.05</c:v>
                </c:pt>
                <c:pt idx="995">
                  <c:v>103.7</c:v>
                </c:pt>
                <c:pt idx="996">
                  <c:v>103.71</c:v>
                </c:pt>
                <c:pt idx="997">
                  <c:v>104.33</c:v>
                </c:pt>
                <c:pt idx="998">
                  <c:v>104.35</c:v>
                </c:pt>
                <c:pt idx="999">
                  <c:v>101.69</c:v>
                </c:pt>
                <c:pt idx="1000">
                  <c:v>101.47</c:v>
                </c:pt>
                <c:pt idx="1001">
                  <c:v>102.2</c:v>
                </c:pt>
                <c:pt idx="1002">
                  <c:v>100.85</c:v>
                </c:pt>
                <c:pt idx="1003">
                  <c:v>101.13</c:v>
                </c:pt>
                <c:pt idx="1004">
                  <c:v>101.56</c:v>
                </c:pt>
                <c:pt idx="1005">
                  <c:v>100.07</c:v>
                </c:pt>
                <c:pt idx="1006">
                  <c:v>99.69</c:v>
                </c:pt>
                <c:pt idx="1007">
                  <c:v>100.09</c:v>
                </c:pt>
                <c:pt idx="1008">
                  <c:v>99.74</c:v>
                </c:pt>
                <c:pt idx="1009">
                  <c:v>99.81</c:v>
                </c:pt>
                <c:pt idx="1010">
                  <c:v>101.06</c:v>
                </c:pt>
                <c:pt idx="1011">
                  <c:v>100.52</c:v>
                </c:pt>
                <c:pt idx="1012">
                  <c:v>100.32</c:v>
                </c:pt>
                <c:pt idx="1013">
                  <c:v>100.89</c:v>
                </c:pt>
                <c:pt idx="1014">
                  <c:v>102.01</c:v>
                </c:pt>
                <c:pt idx="1015">
                  <c:v>102.63</c:v>
                </c:pt>
                <c:pt idx="1016">
                  <c:v>101.74</c:v>
                </c:pt>
                <c:pt idx="1017">
                  <c:v>102.31</c:v>
                </c:pt>
                <c:pt idx="1018">
                  <c:v>102.95</c:v>
                </c:pt>
                <c:pt idx="1019">
                  <c:v>102.8</c:v>
                </c:pt>
                <c:pt idx="1020">
                  <c:v>104.31</c:v>
                </c:pt>
                <c:pt idx="1021">
                  <c:v>104.03</c:v>
                </c:pt>
                <c:pt idx="1022">
                  <c:v>105.01</c:v>
                </c:pt>
                <c:pt idx="1023">
                  <c:v>104.78</c:v>
                </c:pt>
                <c:pt idx="1024">
                  <c:v>103.37</c:v>
                </c:pt>
                <c:pt idx="1025">
                  <c:v>104.26</c:v>
                </c:pt>
                <c:pt idx="1026">
                  <c:v>103.4</c:v>
                </c:pt>
                <c:pt idx="1027">
                  <c:v>103.07</c:v>
                </c:pt>
                <c:pt idx="1028">
                  <c:v>103.34</c:v>
                </c:pt>
                <c:pt idx="1029">
                  <c:v>103.27</c:v>
                </c:pt>
                <c:pt idx="1030">
                  <c:v>103.17</c:v>
                </c:pt>
                <c:pt idx="1031">
                  <c:v>103.32</c:v>
                </c:pt>
                <c:pt idx="1032">
                  <c:v>105.09</c:v>
                </c:pt>
                <c:pt idx="1033">
                  <c:v>105.02</c:v>
                </c:pt>
                <c:pt idx="1034">
                  <c:v>105.04</c:v>
                </c:pt>
                <c:pt idx="1035">
                  <c:v>107.2</c:v>
                </c:pt>
                <c:pt idx="1036">
                  <c:v>107.49</c:v>
                </c:pt>
                <c:pt idx="1037">
                  <c:v>107.52</c:v>
                </c:pt>
                <c:pt idx="1038">
                  <c:v>106.95</c:v>
                </c:pt>
                <c:pt idx="1039">
                  <c:v>106.64</c:v>
                </c:pt>
                <c:pt idx="1040">
                  <c:v>107.08</c:v>
                </c:pt>
                <c:pt idx="1041">
                  <c:v>107.95</c:v>
                </c:pt>
                <c:pt idx="1042">
                  <c:v>106.83</c:v>
                </c:pt>
                <c:pt idx="1043">
                  <c:v>106.64</c:v>
                </c:pt>
                <c:pt idx="1044">
                  <c:v>107.04</c:v>
                </c:pt>
                <c:pt idx="1045">
                  <c:v>106.49</c:v>
                </c:pt>
                <c:pt idx="1046">
                  <c:v>106.46</c:v>
                </c:pt>
                <c:pt idx="1047">
                  <c:v>106.07</c:v>
                </c:pt>
                <c:pt idx="1048">
                  <c:v>106.06</c:v>
                </c:pt>
                <c:pt idx="1049">
                  <c:v>105.18</c:v>
                </c:pt>
                <c:pt idx="1050">
                  <c:v>104.76</c:v>
                </c:pt>
                <c:pt idx="1051">
                  <c:v>104.19</c:v>
                </c:pt>
                <c:pt idx="1052">
                  <c:v>104.06</c:v>
                </c:pt>
                <c:pt idx="1053">
                  <c:v>102.93</c:v>
                </c:pt>
                <c:pt idx="1054">
                  <c:v>103.61</c:v>
                </c:pt>
                <c:pt idx="1055">
                  <c:v>101.48</c:v>
                </c:pt>
                <c:pt idx="1056">
                  <c:v>101.73</c:v>
                </c:pt>
                <c:pt idx="1057">
                  <c:v>100.56</c:v>
                </c:pt>
                <c:pt idx="1058">
                  <c:v>101.88</c:v>
                </c:pt>
                <c:pt idx="1059">
                  <c:v>103.84</c:v>
                </c:pt>
                <c:pt idx="1060">
                  <c:v>103.83</c:v>
                </c:pt>
                <c:pt idx="1061">
                  <c:v>105.34</c:v>
                </c:pt>
                <c:pt idx="1062">
                  <c:v>104.59</c:v>
                </c:pt>
                <c:pt idx="1063">
                  <c:v>103.81</c:v>
                </c:pt>
                <c:pt idx="1064">
                  <c:v>102.76</c:v>
                </c:pt>
                <c:pt idx="1065">
                  <c:v>105.23</c:v>
                </c:pt>
                <c:pt idx="1066">
                  <c:v>105.68</c:v>
                </c:pt>
                <c:pt idx="1067">
                  <c:v>104.91</c:v>
                </c:pt>
                <c:pt idx="1068">
                  <c:v>104.29</c:v>
                </c:pt>
                <c:pt idx="1069">
                  <c:v>98.23</c:v>
                </c:pt>
                <c:pt idx="1070">
                  <c:v>97.86</c:v>
                </c:pt>
                <c:pt idx="1071">
                  <c:v>98.26</c:v>
                </c:pt>
                <c:pt idx="1072">
                  <c:v>97.34</c:v>
                </c:pt>
                <c:pt idx="1073">
                  <c:v>96.93</c:v>
                </c:pt>
                <c:pt idx="1074">
                  <c:v>97.34</c:v>
                </c:pt>
                <c:pt idx="1075">
                  <c:v>97.61</c:v>
                </c:pt>
                <c:pt idx="1076">
                  <c:v>98.09</c:v>
                </c:pt>
                <c:pt idx="1077">
                  <c:v>97.36</c:v>
                </c:pt>
                <c:pt idx="1078">
                  <c:v>97.57</c:v>
                </c:pt>
                <c:pt idx="1079">
                  <c:v>95.54</c:v>
                </c:pt>
                <c:pt idx="1080">
                  <c:v>97.3</c:v>
                </c:pt>
                <c:pt idx="1081">
                  <c:v>96.44</c:v>
                </c:pt>
                <c:pt idx="1082">
                  <c:v>94.35</c:v>
                </c:pt>
                <c:pt idx="1083">
                  <c:v>96.4</c:v>
                </c:pt>
                <c:pt idx="1084">
                  <c:v>93.97</c:v>
                </c:pt>
                <c:pt idx="1085">
                  <c:v>93.61</c:v>
                </c:pt>
                <c:pt idx="1086">
                  <c:v>95.39</c:v>
                </c:pt>
                <c:pt idx="1087">
                  <c:v>95.78</c:v>
                </c:pt>
                <c:pt idx="1088">
                  <c:v>95.82</c:v>
                </c:pt>
                <c:pt idx="1089">
                  <c:v>96.44</c:v>
                </c:pt>
                <c:pt idx="1090">
                  <c:v>97.86</c:v>
                </c:pt>
                <c:pt idx="1091">
                  <c:v>92.92</c:v>
                </c:pt>
                <c:pt idx="1092">
                  <c:v>95.5</c:v>
                </c:pt>
                <c:pt idx="1093">
                  <c:v>94.51</c:v>
                </c:pt>
                <c:pt idx="1094">
                  <c:v>93.32</c:v>
                </c:pt>
                <c:pt idx="1095">
                  <c:v>92.64</c:v>
                </c:pt>
                <c:pt idx="1096">
                  <c:v>92.73</c:v>
                </c:pt>
                <c:pt idx="1097">
                  <c:v>91.71</c:v>
                </c:pt>
                <c:pt idx="1098">
                  <c:v>92.89</c:v>
                </c:pt>
                <c:pt idx="1099">
                  <c:v>92.18</c:v>
                </c:pt>
                <c:pt idx="1100">
                  <c:v>92.86</c:v>
                </c:pt>
                <c:pt idx="1101">
                  <c:v>94.91</c:v>
                </c:pt>
                <c:pt idx="1102">
                  <c:v>94.33</c:v>
                </c:pt>
                <c:pt idx="1103">
                  <c:v>93.07</c:v>
                </c:pt>
                <c:pt idx="1104">
                  <c:v>92.43</c:v>
                </c:pt>
                <c:pt idx="1105">
                  <c:v>91.46</c:v>
                </c:pt>
                <c:pt idx="1106">
                  <c:v>91.55</c:v>
                </c:pt>
                <c:pt idx="1107">
                  <c:v>93.6</c:v>
                </c:pt>
                <c:pt idx="1108">
                  <c:v>93.59</c:v>
                </c:pt>
                <c:pt idx="1109">
                  <c:v>95.55</c:v>
                </c:pt>
                <c:pt idx="1110">
                  <c:v>94.53</c:v>
                </c:pt>
                <c:pt idx="1111">
                  <c:v>91.17</c:v>
                </c:pt>
                <c:pt idx="1112">
                  <c:v>90.74</c:v>
                </c:pt>
                <c:pt idx="1113">
                  <c:v>91.02</c:v>
                </c:pt>
                <c:pt idx="1114">
                  <c:v>89.76</c:v>
                </c:pt>
                <c:pt idx="1115">
                  <c:v>90.33</c:v>
                </c:pt>
                <c:pt idx="1116">
                  <c:v>88.89</c:v>
                </c:pt>
                <c:pt idx="1117">
                  <c:v>87.29</c:v>
                </c:pt>
                <c:pt idx="1118">
                  <c:v>85.76</c:v>
                </c:pt>
                <c:pt idx="1119">
                  <c:v>85.87</c:v>
                </c:pt>
                <c:pt idx="1120">
                  <c:v>85.73</c:v>
                </c:pt>
                <c:pt idx="1121">
                  <c:v>81.72</c:v>
                </c:pt>
                <c:pt idx="1122">
                  <c:v>81.819999999999993</c:v>
                </c:pt>
                <c:pt idx="1123">
                  <c:v>82.33</c:v>
                </c:pt>
                <c:pt idx="1124">
                  <c:v>82.8</c:v>
                </c:pt>
                <c:pt idx="1125">
                  <c:v>82.76</c:v>
                </c:pt>
                <c:pt idx="1126">
                  <c:v>83.25</c:v>
                </c:pt>
                <c:pt idx="1127">
                  <c:v>80.52</c:v>
                </c:pt>
                <c:pt idx="1128">
                  <c:v>82.81</c:v>
                </c:pt>
                <c:pt idx="1129">
                  <c:v>81.27</c:v>
                </c:pt>
                <c:pt idx="1130">
                  <c:v>81.260000000000005</c:v>
                </c:pt>
                <c:pt idx="1131">
                  <c:v>81.36</c:v>
                </c:pt>
                <c:pt idx="1132">
                  <c:v>82.25</c:v>
                </c:pt>
                <c:pt idx="1133">
                  <c:v>81.06</c:v>
                </c:pt>
                <c:pt idx="1134">
                  <c:v>80.53</c:v>
                </c:pt>
                <c:pt idx="1135">
                  <c:v>78.77</c:v>
                </c:pt>
                <c:pt idx="1136">
                  <c:v>77.150000000000006</c:v>
                </c:pt>
                <c:pt idx="1137">
                  <c:v>78.709999999999994</c:v>
                </c:pt>
                <c:pt idx="1138">
                  <c:v>77.87</c:v>
                </c:pt>
                <c:pt idx="1139">
                  <c:v>78.709999999999994</c:v>
                </c:pt>
                <c:pt idx="1140">
                  <c:v>77.430000000000007</c:v>
                </c:pt>
                <c:pt idx="1141">
                  <c:v>77.849999999999994</c:v>
                </c:pt>
                <c:pt idx="1142">
                  <c:v>77.16</c:v>
                </c:pt>
                <c:pt idx="1143">
                  <c:v>74.13</c:v>
                </c:pt>
                <c:pt idx="1144">
                  <c:v>75.91</c:v>
                </c:pt>
                <c:pt idx="1145">
                  <c:v>75.64</c:v>
                </c:pt>
                <c:pt idx="1146">
                  <c:v>74.55</c:v>
                </c:pt>
                <c:pt idx="1147">
                  <c:v>74.55</c:v>
                </c:pt>
                <c:pt idx="1148">
                  <c:v>75.63</c:v>
                </c:pt>
                <c:pt idx="1149">
                  <c:v>76.52</c:v>
                </c:pt>
                <c:pt idx="1150">
                  <c:v>75.739999999999995</c:v>
                </c:pt>
                <c:pt idx="1151">
                  <c:v>74.040000000000006</c:v>
                </c:pt>
                <c:pt idx="1152">
                  <c:v>73.7</c:v>
                </c:pt>
                <c:pt idx="1153">
                  <c:v>65.94</c:v>
                </c:pt>
                <c:pt idx="1154">
                  <c:v>68.98</c:v>
                </c:pt>
                <c:pt idx="1155">
                  <c:v>66.989999999999995</c:v>
                </c:pt>
                <c:pt idx="1156">
                  <c:v>67.3</c:v>
                </c:pt>
                <c:pt idx="1157">
                  <c:v>66.73</c:v>
                </c:pt>
                <c:pt idx="1158">
                  <c:v>65.89</c:v>
                </c:pt>
                <c:pt idx="1159">
                  <c:v>63.13</c:v>
                </c:pt>
                <c:pt idx="1160">
                  <c:v>63.74</c:v>
                </c:pt>
                <c:pt idx="1161">
                  <c:v>60.99</c:v>
                </c:pt>
                <c:pt idx="1162">
                  <c:v>60.01</c:v>
                </c:pt>
                <c:pt idx="1163">
                  <c:v>57.81</c:v>
                </c:pt>
                <c:pt idx="1164">
                  <c:v>55.96</c:v>
                </c:pt>
                <c:pt idx="1165">
                  <c:v>55.97</c:v>
                </c:pt>
                <c:pt idx="1166">
                  <c:v>56.43</c:v>
                </c:pt>
                <c:pt idx="1167">
                  <c:v>54.18</c:v>
                </c:pt>
                <c:pt idx="1168">
                  <c:v>56.91</c:v>
                </c:pt>
                <c:pt idx="1169">
                  <c:v>55.25</c:v>
                </c:pt>
                <c:pt idx="1170">
                  <c:v>56.78</c:v>
                </c:pt>
                <c:pt idx="1171">
                  <c:v>55.7</c:v>
                </c:pt>
                <c:pt idx="1172">
                  <c:v>54.59</c:v>
                </c:pt>
                <c:pt idx="1173">
                  <c:v>53.46</c:v>
                </c:pt>
                <c:pt idx="1174">
                  <c:v>54.14</c:v>
                </c:pt>
                <c:pt idx="1175">
                  <c:v>53.45</c:v>
                </c:pt>
                <c:pt idx="1176">
                  <c:v>52.72</c:v>
                </c:pt>
                <c:pt idx="1177">
                  <c:v>50.05</c:v>
                </c:pt>
                <c:pt idx="1178">
                  <c:v>47.98</c:v>
                </c:pt>
                <c:pt idx="1179">
                  <c:v>48.69</c:v>
                </c:pt>
                <c:pt idx="1180">
                  <c:v>48.8</c:v>
                </c:pt>
                <c:pt idx="1181">
                  <c:v>48.35</c:v>
                </c:pt>
                <c:pt idx="1182">
                  <c:v>46.06</c:v>
                </c:pt>
                <c:pt idx="1183">
                  <c:v>45.92</c:v>
                </c:pt>
                <c:pt idx="1184">
                  <c:v>48.49</c:v>
                </c:pt>
                <c:pt idx="1185">
                  <c:v>46.37</c:v>
                </c:pt>
                <c:pt idx="1186">
                  <c:v>48.49</c:v>
                </c:pt>
                <c:pt idx="1187">
                  <c:v>46.79</c:v>
                </c:pt>
                <c:pt idx="1188">
                  <c:v>47.85</c:v>
                </c:pt>
                <c:pt idx="1189">
                  <c:v>45.93</c:v>
                </c:pt>
                <c:pt idx="1190">
                  <c:v>45.26</c:v>
                </c:pt>
                <c:pt idx="1191">
                  <c:v>44.8</c:v>
                </c:pt>
                <c:pt idx="1192">
                  <c:v>45.84</c:v>
                </c:pt>
                <c:pt idx="1193">
                  <c:v>44.08</c:v>
                </c:pt>
                <c:pt idx="1194">
                  <c:v>44.12</c:v>
                </c:pt>
                <c:pt idx="1195">
                  <c:v>47.79</c:v>
                </c:pt>
                <c:pt idx="1196">
                  <c:v>49.25</c:v>
                </c:pt>
                <c:pt idx="1197">
                  <c:v>53.04</c:v>
                </c:pt>
                <c:pt idx="1198">
                  <c:v>48.45</c:v>
                </c:pt>
                <c:pt idx="1199">
                  <c:v>50.48</c:v>
                </c:pt>
                <c:pt idx="1200">
                  <c:v>51.66</c:v>
                </c:pt>
                <c:pt idx="1201">
                  <c:v>52.99</c:v>
                </c:pt>
                <c:pt idx="1202">
                  <c:v>50.06</c:v>
                </c:pt>
                <c:pt idx="1203">
                  <c:v>48.8</c:v>
                </c:pt>
                <c:pt idx="1204">
                  <c:v>51.17</c:v>
                </c:pt>
                <c:pt idx="1205">
                  <c:v>52.66</c:v>
                </c:pt>
                <c:pt idx="1206">
                  <c:v>53.56</c:v>
                </c:pt>
                <c:pt idx="1207">
                  <c:v>52.13</c:v>
                </c:pt>
                <c:pt idx="1208">
                  <c:v>51.12</c:v>
                </c:pt>
                <c:pt idx="1209">
                  <c:v>49.95</c:v>
                </c:pt>
                <c:pt idx="1210">
                  <c:v>49.56</c:v>
                </c:pt>
                <c:pt idx="1211">
                  <c:v>48.48</c:v>
                </c:pt>
                <c:pt idx="1212">
                  <c:v>50.25</c:v>
                </c:pt>
                <c:pt idx="1213">
                  <c:v>47.65</c:v>
                </c:pt>
                <c:pt idx="1214">
                  <c:v>49.84</c:v>
                </c:pt>
                <c:pt idx="1215">
                  <c:v>49.59</c:v>
                </c:pt>
                <c:pt idx="1216">
                  <c:v>50.43</c:v>
                </c:pt>
                <c:pt idx="1217">
                  <c:v>51.53</c:v>
                </c:pt>
                <c:pt idx="1218">
                  <c:v>50.76</c:v>
                </c:pt>
                <c:pt idx="1219">
                  <c:v>49.61</c:v>
                </c:pt>
                <c:pt idx="1220">
                  <c:v>49.95</c:v>
                </c:pt>
                <c:pt idx="1221">
                  <c:v>48.42</c:v>
                </c:pt>
                <c:pt idx="1222">
                  <c:v>48.06</c:v>
                </c:pt>
                <c:pt idx="1223">
                  <c:v>47.12</c:v>
                </c:pt>
                <c:pt idx="1224">
                  <c:v>44.88</c:v>
                </c:pt>
                <c:pt idx="1225">
                  <c:v>43.93</c:v>
                </c:pt>
                <c:pt idx="1226">
                  <c:v>43.39</c:v>
                </c:pt>
                <c:pt idx="1227">
                  <c:v>44.63</c:v>
                </c:pt>
                <c:pt idx="1228">
                  <c:v>44.02</c:v>
                </c:pt>
                <c:pt idx="1229">
                  <c:v>46</c:v>
                </c:pt>
                <c:pt idx="1230">
                  <c:v>47.4</c:v>
                </c:pt>
                <c:pt idx="1231">
                  <c:v>47.03</c:v>
                </c:pt>
                <c:pt idx="1232">
                  <c:v>48.75</c:v>
                </c:pt>
                <c:pt idx="1233">
                  <c:v>51.41</c:v>
                </c:pt>
                <c:pt idx="1234">
                  <c:v>48.83</c:v>
                </c:pt>
                <c:pt idx="1235">
                  <c:v>48.66</c:v>
                </c:pt>
                <c:pt idx="1236">
                  <c:v>47.72</c:v>
                </c:pt>
                <c:pt idx="1237">
                  <c:v>50.12</c:v>
                </c:pt>
                <c:pt idx="1238">
                  <c:v>49.13</c:v>
                </c:pt>
                <c:pt idx="1239">
                  <c:v>52.08</c:v>
                </c:pt>
                <c:pt idx="1240">
                  <c:v>53.95</c:v>
                </c:pt>
                <c:pt idx="1241">
                  <c:v>50.44</c:v>
                </c:pt>
                <c:pt idx="1242">
                  <c:v>50.79</c:v>
                </c:pt>
                <c:pt idx="1243">
                  <c:v>51.63</c:v>
                </c:pt>
                <c:pt idx="1244">
                  <c:v>51.95</c:v>
                </c:pt>
                <c:pt idx="1245">
                  <c:v>53.3</c:v>
                </c:pt>
                <c:pt idx="1246">
                  <c:v>56.25</c:v>
                </c:pt>
                <c:pt idx="1247">
                  <c:v>56.69</c:v>
                </c:pt>
                <c:pt idx="1248">
                  <c:v>55.71</c:v>
                </c:pt>
                <c:pt idx="1249">
                  <c:v>56.37</c:v>
                </c:pt>
                <c:pt idx="1250">
                  <c:v>55.58</c:v>
                </c:pt>
                <c:pt idx="1251">
                  <c:v>56.17</c:v>
                </c:pt>
                <c:pt idx="1252">
                  <c:v>56.59</c:v>
                </c:pt>
                <c:pt idx="1253">
                  <c:v>55.98</c:v>
                </c:pt>
                <c:pt idx="1254">
                  <c:v>55.56</c:v>
                </c:pt>
                <c:pt idx="1255">
                  <c:v>57.05</c:v>
                </c:pt>
                <c:pt idx="1256">
                  <c:v>58.55</c:v>
                </c:pt>
                <c:pt idx="1257">
                  <c:v>59.62</c:v>
                </c:pt>
                <c:pt idx="1258">
                  <c:v>59.1</c:v>
                </c:pt>
                <c:pt idx="1259">
                  <c:v>58.92</c:v>
                </c:pt>
                <c:pt idx="1260">
                  <c:v>60.38</c:v>
                </c:pt>
                <c:pt idx="1261">
                  <c:v>60.93</c:v>
                </c:pt>
                <c:pt idx="1262">
                  <c:v>58.99</c:v>
                </c:pt>
                <c:pt idx="1263">
                  <c:v>59.41</c:v>
                </c:pt>
                <c:pt idx="1264">
                  <c:v>59.23</c:v>
                </c:pt>
                <c:pt idx="1265">
                  <c:v>60.72</c:v>
                </c:pt>
                <c:pt idx="1266">
                  <c:v>60.5</c:v>
                </c:pt>
                <c:pt idx="1267">
                  <c:v>59.89</c:v>
                </c:pt>
                <c:pt idx="1268">
                  <c:v>59.73</c:v>
                </c:pt>
                <c:pt idx="1269">
                  <c:v>59.44</c:v>
                </c:pt>
                <c:pt idx="1270">
                  <c:v>57.3</c:v>
                </c:pt>
                <c:pt idx="1271">
                  <c:v>58.96</c:v>
                </c:pt>
                <c:pt idx="1272">
                  <c:v>60.18</c:v>
                </c:pt>
                <c:pt idx="1273">
                  <c:v>58.88</c:v>
                </c:pt>
                <c:pt idx="1274">
                  <c:v>57.29</c:v>
                </c:pt>
                <c:pt idx="1275">
                  <c:v>57.51</c:v>
                </c:pt>
                <c:pt idx="1276">
                  <c:v>57.69</c:v>
                </c:pt>
                <c:pt idx="1277">
                  <c:v>60.25</c:v>
                </c:pt>
                <c:pt idx="1278">
                  <c:v>60.24</c:v>
                </c:pt>
                <c:pt idx="1279">
                  <c:v>61.3</c:v>
                </c:pt>
                <c:pt idx="1280">
                  <c:v>59.67</c:v>
                </c:pt>
                <c:pt idx="1281">
                  <c:v>58</c:v>
                </c:pt>
                <c:pt idx="1282">
                  <c:v>59.11</c:v>
                </c:pt>
                <c:pt idx="1283">
                  <c:v>58.15</c:v>
                </c:pt>
                <c:pt idx="1284">
                  <c:v>60.15</c:v>
                </c:pt>
                <c:pt idx="1285">
                  <c:v>61.36</c:v>
                </c:pt>
                <c:pt idx="1286">
                  <c:v>60.74</c:v>
                </c:pt>
                <c:pt idx="1287">
                  <c:v>59.96</c:v>
                </c:pt>
                <c:pt idx="1288">
                  <c:v>59.53</c:v>
                </c:pt>
                <c:pt idx="1289">
                  <c:v>60.01</c:v>
                </c:pt>
                <c:pt idx="1290">
                  <c:v>59.89</c:v>
                </c:pt>
                <c:pt idx="1291">
                  <c:v>60.41</c:v>
                </c:pt>
                <c:pt idx="1292">
                  <c:v>59.62</c:v>
                </c:pt>
                <c:pt idx="1293">
                  <c:v>60.01</c:v>
                </c:pt>
                <c:pt idx="1294">
                  <c:v>61.05</c:v>
                </c:pt>
                <c:pt idx="1295">
                  <c:v>60.01</c:v>
                </c:pt>
                <c:pt idx="1296">
                  <c:v>59.59</c:v>
                </c:pt>
                <c:pt idx="1297">
                  <c:v>59.41</c:v>
                </c:pt>
                <c:pt idx="1298">
                  <c:v>58.34</c:v>
                </c:pt>
                <c:pt idx="1299">
                  <c:v>59.48</c:v>
                </c:pt>
                <c:pt idx="1300">
                  <c:v>56.94</c:v>
                </c:pt>
                <c:pt idx="1301">
                  <c:v>56.93</c:v>
                </c:pt>
                <c:pt idx="1302">
                  <c:v>52.48</c:v>
                </c:pt>
                <c:pt idx="1303">
                  <c:v>52.33</c:v>
                </c:pt>
                <c:pt idx="1304">
                  <c:v>51.61</c:v>
                </c:pt>
                <c:pt idx="1305">
                  <c:v>52.76</c:v>
                </c:pt>
                <c:pt idx="1306">
                  <c:v>52.74</c:v>
                </c:pt>
                <c:pt idx="1307">
                  <c:v>52.19</c:v>
                </c:pt>
                <c:pt idx="1308">
                  <c:v>53.05</c:v>
                </c:pt>
                <c:pt idx="1309">
                  <c:v>51.4</c:v>
                </c:pt>
                <c:pt idx="1310">
                  <c:v>50.9</c:v>
                </c:pt>
                <c:pt idx="1311">
                  <c:v>50.88</c:v>
                </c:pt>
                <c:pt idx="1312">
                  <c:v>50.11</c:v>
                </c:pt>
                <c:pt idx="1313">
                  <c:v>50.59</c:v>
                </c:pt>
                <c:pt idx="1314">
                  <c:v>49.27</c:v>
                </c:pt>
                <c:pt idx="1315">
                  <c:v>48.11</c:v>
                </c:pt>
                <c:pt idx="1316">
                  <c:v>47.98</c:v>
                </c:pt>
                <c:pt idx="1317">
                  <c:v>47.17</c:v>
                </c:pt>
                <c:pt idx="1318">
                  <c:v>47.97</c:v>
                </c:pt>
                <c:pt idx="1319">
                  <c:v>48.77</c:v>
                </c:pt>
                <c:pt idx="1320">
                  <c:v>48.53</c:v>
                </c:pt>
                <c:pt idx="1321">
                  <c:v>47.11</c:v>
                </c:pt>
                <c:pt idx="1322">
                  <c:v>45.25</c:v>
                </c:pt>
                <c:pt idx="1323">
                  <c:v>45.75</c:v>
                </c:pt>
                <c:pt idx="1324">
                  <c:v>45.13</c:v>
                </c:pt>
                <c:pt idx="1325">
                  <c:v>44.69</c:v>
                </c:pt>
                <c:pt idx="1326">
                  <c:v>43.87</c:v>
                </c:pt>
                <c:pt idx="1327">
                  <c:v>44.94</c:v>
                </c:pt>
                <c:pt idx="1328">
                  <c:v>43.11</c:v>
                </c:pt>
                <c:pt idx="1329">
                  <c:v>43.22</c:v>
                </c:pt>
                <c:pt idx="1330">
                  <c:v>42.27</c:v>
                </c:pt>
                <c:pt idx="1331">
                  <c:v>42.45</c:v>
                </c:pt>
                <c:pt idx="1332">
                  <c:v>41.93</c:v>
                </c:pt>
                <c:pt idx="1333">
                  <c:v>42.58</c:v>
                </c:pt>
                <c:pt idx="1334">
                  <c:v>40.75</c:v>
                </c:pt>
                <c:pt idx="1335">
                  <c:v>41</c:v>
                </c:pt>
                <c:pt idx="1336">
                  <c:v>40.450000000000003</c:v>
                </c:pt>
                <c:pt idx="1337">
                  <c:v>38.22</c:v>
                </c:pt>
                <c:pt idx="1338">
                  <c:v>39.15</c:v>
                </c:pt>
                <c:pt idx="1339">
                  <c:v>38.5</c:v>
                </c:pt>
                <c:pt idx="1340">
                  <c:v>42.47</c:v>
                </c:pt>
                <c:pt idx="1341">
                  <c:v>45.29</c:v>
                </c:pt>
                <c:pt idx="1342">
                  <c:v>49.2</c:v>
                </c:pt>
                <c:pt idx="1343">
                  <c:v>45.38</c:v>
                </c:pt>
                <c:pt idx="1344">
                  <c:v>46.3</c:v>
                </c:pt>
                <c:pt idx="1345">
                  <c:v>46.75</c:v>
                </c:pt>
                <c:pt idx="1346">
                  <c:v>46.02</c:v>
                </c:pt>
                <c:pt idx="1347">
                  <c:v>45.92</c:v>
                </c:pt>
                <c:pt idx="1348">
                  <c:v>44.13</c:v>
                </c:pt>
                <c:pt idx="1349">
                  <c:v>45.85</c:v>
                </c:pt>
                <c:pt idx="1350">
                  <c:v>44.75</c:v>
                </c:pt>
                <c:pt idx="1351">
                  <c:v>44.07</c:v>
                </c:pt>
                <c:pt idx="1352">
                  <c:v>44.58</c:v>
                </c:pt>
                <c:pt idx="1353">
                  <c:v>47.12</c:v>
                </c:pt>
                <c:pt idx="1354">
                  <c:v>46.93</c:v>
                </c:pt>
                <c:pt idx="1355">
                  <c:v>44.71</c:v>
                </c:pt>
                <c:pt idx="1356">
                  <c:v>46.67</c:v>
                </c:pt>
                <c:pt idx="1357">
                  <c:v>46.17</c:v>
                </c:pt>
                <c:pt idx="1358">
                  <c:v>44.53</c:v>
                </c:pt>
                <c:pt idx="1359">
                  <c:v>44.94</c:v>
                </c:pt>
                <c:pt idx="1360">
                  <c:v>45.55</c:v>
                </c:pt>
                <c:pt idx="1361">
                  <c:v>44.4</c:v>
                </c:pt>
                <c:pt idx="1362">
                  <c:v>45.24</c:v>
                </c:pt>
                <c:pt idx="1363">
                  <c:v>45.06</c:v>
                </c:pt>
                <c:pt idx="1364">
                  <c:v>44.75</c:v>
                </c:pt>
                <c:pt idx="1365">
                  <c:v>45.54</c:v>
                </c:pt>
                <c:pt idx="1366">
                  <c:v>46.28</c:v>
                </c:pt>
                <c:pt idx="1367">
                  <c:v>48.53</c:v>
                </c:pt>
                <c:pt idx="1368">
                  <c:v>47.86</c:v>
                </c:pt>
                <c:pt idx="1369">
                  <c:v>49.46</c:v>
                </c:pt>
                <c:pt idx="1370">
                  <c:v>49.67</c:v>
                </c:pt>
                <c:pt idx="1371">
                  <c:v>47.09</c:v>
                </c:pt>
                <c:pt idx="1372">
                  <c:v>46.7</c:v>
                </c:pt>
                <c:pt idx="1373">
                  <c:v>46.63</c:v>
                </c:pt>
                <c:pt idx="1374">
                  <c:v>46.38</c:v>
                </c:pt>
                <c:pt idx="1375">
                  <c:v>47.3</c:v>
                </c:pt>
                <c:pt idx="1376">
                  <c:v>45.91</c:v>
                </c:pt>
                <c:pt idx="1377">
                  <c:v>45.84</c:v>
                </c:pt>
                <c:pt idx="1378">
                  <c:v>45.22</c:v>
                </c:pt>
                <c:pt idx="1379">
                  <c:v>44.9</c:v>
                </c:pt>
                <c:pt idx="1380">
                  <c:v>43.91</c:v>
                </c:pt>
                <c:pt idx="1381">
                  <c:v>43.19</c:v>
                </c:pt>
                <c:pt idx="1382">
                  <c:v>43.21</c:v>
                </c:pt>
                <c:pt idx="1383">
                  <c:v>45.93</c:v>
                </c:pt>
                <c:pt idx="1384">
                  <c:v>46.02</c:v>
                </c:pt>
                <c:pt idx="1385">
                  <c:v>46.6</c:v>
                </c:pt>
                <c:pt idx="1386">
                  <c:v>46.12</c:v>
                </c:pt>
                <c:pt idx="1387">
                  <c:v>47.88</c:v>
                </c:pt>
                <c:pt idx="1388">
                  <c:v>46.32</c:v>
                </c:pt>
                <c:pt idx="1389">
                  <c:v>45.27</c:v>
                </c:pt>
                <c:pt idx="1390">
                  <c:v>44.32</c:v>
                </c:pt>
                <c:pt idx="1391">
                  <c:v>43.87</c:v>
                </c:pt>
                <c:pt idx="1392">
                  <c:v>44.23</c:v>
                </c:pt>
                <c:pt idx="1393">
                  <c:v>42.95</c:v>
                </c:pt>
                <c:pt idx="1394">
                  <c:v>41.74</c:v>
                </c:pt>
                <c:pt idx="1395">
                  <c:v>40.69</c:v>
                </c:pt>
                <c:pt idx="1396">
                  <c:v>41.68</c:v>
                </c:pt>
                <c:pt idx="1397">
                  <c:v>40.729999999999997</c:v>
                </c:pt>
                <c:pt idx="1398">
                  <c:v>40.75</c:v>
                </c:pt>
                <c:pt idx="1399">
                  <c:v>40.549999999999997</c:v>
                </c:pt>
                <c:pt idx="1400">
                  <c:v>39.39</c:v>
                </c:pt>
                <c:pt idx="1401">
                  <c:v>39.270000000000003</c:v>
                </c:pt>
                <c:pt idx="1402">
                  <c:v>40.89</c:v>
                </c:pt>
                <c:pt idx="1403">
                  <c:v>41.22</c:v>
                </c:pt>
                <c:pt idx="1404">
                  <c:v>40.57</c:v>
                </c:pt>
                <c:pt idx="1405">
                  <c:v>40.43</c:v>
                </c:pt>
                <c:pt idx="1406">
                  <c:v>40.58</c:v>
                </c:pt>
                <c:pt idx="1407">
                  <c:v>39.93</c:v>
                </c:pt>
                <c:pt idx="1408">
                  <c:v>41.08</c:v>
                </c:pt>
                <c:pt idx="1409">
                  <c:v>40</c:v>
                </c:pt>
                <c:pt idx="1410">
                  <c:v>37.64</c:v>
                </c:pt>
                <c:pt idx="1411">
                  <c:v>37.46</c:v>
                </c:pt>
                <c:pt idx="1412">
                  <c:v>37.159999999999997</c:v>
                </c:pt>
                <c:pt idx="1413">
                  <c:v>36.76</c:v>
                </c:pt>
                <c:pt idx="1414">
                  <c:v>35.65</c:v>
                </c:pt>
                <c:pt idx="1415">
                  <c:v>36.31</c:v>
                </c:pt>
                <c:pt idx="1416">
                  <c:v>37.32</c:v>
                </c:pt>
                <c:pt idx="1417">
                  <c:v>35.549999999999997</c:v>
                </c:pt>
                <c:pt idx="1418">
                  <c:v>34.979999999999997</c:v>
                </c:pt>
                <c:pt idx="1419">
                  <c:v>34.72</c:v>
                </c:pt>
                <c:pt idx="1420">
                  <c:v>34.549999999999997</c:v>
                </c:pt>
                <c:pt idx="1421">
                  <c:v>36.119999999999997</c:v>
                </c:pt>
                <c:pt idx="1422">
                  <c:v>36.76</c:v>
                </c:pt>
                <c:pt idx="1423">
                  <c:v>37.619999999999997</c:v>
                </c:pt>
                <c:pt idx="1424">
                  <c:v>36.36</c:v>
                </c:pt>
                <c:pt idx="1425">
                  <c:v>37.880000000000003</c:v>
                </c:pt>
                <c:pt idx="1426">
                  <c:v>36.590000000000003</c:v>
                </c:pt>
                <c:pt idx="1427">
                  <c:v>37.130000000000003</c:v>
                </c:pt>
                <c:pt idx="1428">
                  <c:v>36.81</c:v>
                </c:pt>
                <c:pt idx="1429">
                  <c:v>35.97</c:v>
                </c:pt>
                <c:pt idx="1430">
                  <c:v>33.97</c:v>
                </c:pt>
                <c:pt idx="1431">
                  <c:v>33.29</c:v>
                </c:pt>
                <c:pt idx="1432">
                  <c:v>33.200000000000003</c:v>
                </c:pt>
                <c:pt idx="1433">
                  <c:v>31.42</c:v>
                </c:pt>
                <c:pt idx="1434">
                  <c:v>30.42</c:v>
                </c:pt>
                <c:pt idx="1435">
                  <c:v>30.42</c:v>
                </c:pt>
                <c:pt idx="1436">
                  <c:v>31.22</c:v>
                </c:pt>
                <c:pt idx="1437">
                  <c:v>29.45</c:v>
                </c:pt>
                <c:pt idx="1438">
                  <c:v>28.47</c:v>
                </c:pt>
                <c:pt idx="1439">
                  <c:v>26.68</c:v>
                </c:pt>
                <c:pt idx="1440">
                  <c:v>29.55</c:v>
                </c:pt>
                <c:pt idx="1441">
                  <c:v>32.07</c:v>
                </c:pt>
                <c:pt idx="1442">
                  <c:v>30.31</c:v>
                </c:pt>
                <c:pt idx="1443">
                  <c:v>29.54</c:v>
                </c:pt>
                <c:pt idx="1444">
                  <c:v>32.32</c:v>
                </c:pt>
                <c:pt idx="1445">
                  <c:v>33.21</c:v>
                </c:pt>
                <c:pt idx="1446">
                  <c:v>33.659999999999997</c:v>
                </c:pt>
                <c:pt idx="1447">
                  <c:v>31.62</c:v>
                </c:pt>
                <c:pt idx="1448">
                  <c:v>29.9</c:v>
                </c:pt>
                <c:pt idx="1449">
                  <c:v>32.29</c:v>
                </c:pt>
                <c:pt idx="1450">
                  <c:v>31.63</c:v>
                </c:pt>
                <c:pt idx="1451">
                  <c:v>30.86</c:v>
                </c:pt>
                <c:pt idx="1452">
                  <c:v>29.71</c:v>
                </c:pt>
                <c:pt idx="1453">
                  <c:v>27.96</c:v>
                </c:pt>
                <c:pt idx="1454">
                  <c:v>27.54</c:v>
                </c:pt>
                <c:pt idx="1455">
                  <c:v>26.19</c:v>
                </c:pt>
                <c:pt idx="1456">
                  <c:v>29.32</c:v>
                </c:pt>
                <c:pt idx="1457">
                  <c:v>29.05</c:v>
                </c:pt>
                <c:pt idx="1458">
                  <c:v>30.68</c:v>
                </c:pt>
                <c:pt idx="1459">
                  <c:v>30.77</c:v>
                </c:pt>
                <c:pt idx="1460">
                  <c:v>29.59</c:v>
                </c:pt>
                <c:pt idx="1461">
                  <c:v>31.37</c:v>
                </c:pt>
                <c:pt idx="1462">
                  <c:v>31.84</c:v>
                </c:pt>
                <c:pt idx="1463">
                  <c:v>30.35</c:v>
                </c:pt>
                <c:pt idx="1464">
                  <c:v>31.4</c:v>
                </c:pt>
                <c:pt idx="1465">
                  <c:v>31.65</c:v>
                </c:pt>
                <c:pt idx="1466">
                  <c:v>32.74</c:v>
                </c:pt>
                <c:pt idx="1467">
                  <c:v>34.39</c:v>
                </c:pt>
                <c:pt idx="1468">
                  <c:v>34.57</c:v>
                </c:pt>
                <c:pt idx="1469">
                  <c:v>34.56</c:v>
                </c:pt>
                <c:pt idx="1470">
                  <c:v>35.909999999999997</c:v>
                </c:pt>
                <c:pt idx="1471">
                  <c:v>37.9</c:v>
                </c:pt>
                <c:pt idx="1472">
                  <c:v>36.67</c:v>
                </c:pt>
                <c:pt idx="1473">
                  <c:v>37.619999999999997</c:v>
                </c:pt>
                <c:pt idx="1474">
                  <c:v>37.770000000000003</c:v>
                </c:pt>
                <c:pt idx="1475">
                  <c:v>38.51</c:v>
                </c:pt>
                <c:pt idx="1476">
                  <c:v>37.200000000000003</c:v>
                </c:pt>
                <c:pt idx="1477">
                  <c:v>36.32</c:v>
                </c:pt>
                <c:pt idx="1478">
                  <c:v>38.43</c:v>
                </c:pt>
                <c:pt idx="1479">
                  <c:v>40.17</c:v>
                </c:pt>
                <c:pt idx="1480">
                  <c:v>39.47</c:v>
                </c:pt>
                <c:pt idx="1481">
                  <c:v>39.909999999999997</c:v>
                </c:pt>
                <c:pt idx="1482">
                  <c:v>41.45</c:v>
                </c:pt>
                <c:pt idx="1483">
                  <c:v>38.28</c:v>
                </c:pt>
                <c:pt idx="1484">
                  <c:v>38.14</c:v>
                </c:pt>
                <c:pt idx="1485">
                  <c:v>37.99</c:v>
                </c:pt>
                <c:pt idx="1486">
                  <c:v>36.909999999999997</c:v>
                </c:pt>
                <c:pt idx="1487">
                  <c:v>36.909999999999997</c:v>
                </c:pt>
                <c:pt idx="1488">
                  <c:v>36.94</c:v>
                </c:pt>
                <c:pt idx="1489">
                  <c:v>35.36</c:v>
                </c:pt>
                <c:pt idx="1490">
                  <c:v>34.299999999999997</c:v>
                </c:pt>
                <c:pt idx="1491">
                  <c:v>34.520000000000003</c:v>
                </c:pt>
                <c:pt idx="1492">
                  <c:v>37.74</c:v>
                </c:pt>
                <c:pt idx="1493">
                  <c:v>37.299999999999997</c:v>
                </c:pt>
                <c:pt idx="1494">
                  <c:v>39.74</c:v>
                </c:pt>
                <c:pt idx="1495">
                  <c:v>40.46</c:v>
                </c:pt>
                <c:pt idx="1496">
                  <c:v>42.12</c:v>
                </c:pt>
                <c:pt idx="1497">
                  <c:v>41.7</c:v>
                </c:pt>
                <c:pt idx="1498">
                  <c:v>41.45</c:v>
                </c:pt>
                <c:pt idx="1499">
                  <c:v>40.4</c:v>
                </c:pt>
                <c:pt idx="1500">
                  <c:v>39.74</c:v>
                </c:pt>
                <c:pt idx="1501">
                  <c:v>40.880000000000003</c:v>
                </c:pt>
                <c:pt idx="1502">
                  <c:v>42.72</c:v>
                </c:pt>
                <c:pt idx="1503">
                  <c:v>43.18</c:v>
                </c:pt>
                <c:pt idx="1504">
                  <c:v>42.76</c:v>
                </c:pt>
                <c:pt idx="1505">
                  <c:v>41.67</c:v>
                </c:pt>
                <c:pt idx="1506">
                  <c:v>42.52</c:v>
                </c:pt>
                <c:pt idx="1507">
                  <c:v>45.29</c:v>
                </c:pt>
                <c:pt idx="1508">
                  <c:v>46.03</c:v>
                </c:pt>
                <c:pt idx="1509">
                  <c:v>45.98</c:v>
                </c:pt>
                <c:pt idx="1510">
                  <c:v>44.75</c:v>
                </c:pt>
                <c:pt idx="1511">
                  <c:v>43.65</c:v>
                </c:pt>
                <c:pt idx="1512">
                  <c:v>43.77</c:v>
                </c:pt>
                <c:pt idx="1513">
                  <c:v>44.33</c:v>
                </c:pt>
                <c:pt idx="1514">
                  <c:v>44.58</c:v>
                </c:pt>
                <c:pt idx="1515">
                  <c:v>43.45</c:v>
                </c:pt>
                <c:pt idx="1516">
                  <c:v>44.68</c:v>
                </c:pt>
                <c:pt idx="1517">
                  <c:v>46.21</c:v>
                </c:pt>
                <c:pt idx="1518">
                  <c:v>46.64</c:v>
                </c:pt>
                <c:pt idx="1519">
                  <c:v>46.22</c:v>
                </c:pt>
                <c:pt idx="1520">
                  <c:v>47.72</c:v>
                </c:pt>
                <c:pt idx="1521">
                  <c:v>48.29</c:v>
                </c:pt>
                <c:pt idx="1522">
                  <c:v>48.12</c:v>
                </c:pt>
                <c:pt idx="1523">
                  <c:v>48.16</c:v>
                </c:pt>
                <c:pt idx="1524">
                  <c:v>47.67</c:v>
                </c:pt>
                <c:pt idx="1525">
                  <c:v>48.12</c:v>
                </c:pt>
                <c:pt idx="1526">
                  <c:v>48.04</c:v>
                </c:pt>
                <c:pt idx="1527">
                  <c:v>49.1</c:v>
                </c:pt>
                <c:pt idx="1528">
                  <c:v>49</c:v>
                </c:pt>
                <c:pt idx="1529">
                  <c:v>49.36</c:v>
                </c:pt>
                <c:pt idx="1530">
                  <c:v>49.1</c:v>
                </c:pt>
              </c:numCache>
            </c:numRef>
          </c:val>
          <c:smooth val="0"/>
          <c:extLst xmlns:c16r2="http://schemas.microsoft.com/office/drawing/2015/06/chart">
            <c:ext xmlns:c16="http://schemas.microsoft.com/office/drawing/2014/chart" uri="{C3380CC4-5D6E-409C-BE32-E72D297353CC}">
              <c16:uniqueId val="{00000003-155D-4A51-AA16-FA9E41CB28D0}"/>
            </c:ext>
          </c:extLst>
        </c:ser>
        <c:dLbls>
          <c:showLegendKey val="0"/>
          <c:showVal val="0"/>
          <c:showCatName val="0"/>
          <c:showSerName val="0"/>
          <c:showPercent val="0"/>
          <c:showBubbleSize val="0"/>
        </c:dLbls>
        <c:smooth val="0"/>
        <c:axId val="-627208096"/>
        <c:axId val="-627203744"/>
      </c:lineChart>
      <c:dateAx>
        <c:axId val="-6272080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3744"/>
        <c:crosses val="autoZero"/>
        <c:auto val="1"/>
        <c:lblOffset val="100"/>
        <c:baseTimeUnit val="days"/>
      </c:dateAx>
      <c:valAx>
        <c:axId val="-62720374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08096"/>
        <c:crosses val="autoZero"/>
        <c:crossBetween val="between"/>
      </c:valAx>
      <c:spPr>
        <a:noFill/>
        <a:ln w="3175">
          <a:solidFill>
            <a:schemeClr val="tx1"/>
          </a:solidFill>
        </a:ln>
        <a:effectLst/>
      </c:spPr>
    </c:plotArea>
    <c:legend>
      <c:legendPos val="b"/>
      <c:layout>
        <c:manualLayout>
          <c:xMode val="edge"/>
          <c:yMode val="edge"/>
          <c:x val="0.16459942983974057"/>
          <c:y val="0.96728995330031453"/>
          <c:w val="0.67080114032051885"/>
          <c:h val="1.5923801903806888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y </a:t>
            </a:r>
            <a:endParaRPr lang="zh-CN" altLang="en-US" dirty="0"/>
          </a:p>
        </c:rich>
      </c:tx>
      <c:layout>
        <c:manualLayout>
          <c:xMode val="edge"/>
          <c:yMode val="edge"/>
          <c:x val="4.5506889763779592E-3"/>
          <c:y val="1.40624991349348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427325866732617E-2"/>
          <c:y val="0.1120961696472121"/>
          <c:w val="0.92830979330708663"/>
          <c:h val="0.83384345264250415"/>
        </c:manualLayout>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2.1</c:v>
                </c:pt>
                <c:pt idx="1">
                  <c:v>4.2</c:v>
                </c:pt>
                <c:pt idx="2">
                  <c:v>5.8</c:v>
                </c:pt>
                <c:pt idx="3">
                  <c:v>9</c:v>
                </c:pt>
                <c:pt idx="4">
                  <c:v>10.199999999999999</c:v>
                </c:pt>
                <c:pt idx="5">
                  <c:v>11</c:v>
                </c:pt>
                <c:pt idx="6">
                  <c:v>13</c:v>
                </c:pt>
                <c:pt idx="7">
                  <c:v>17</c:v>
                </c:pt>
                <c:pt idx="8">
                  <c:v>19</c:v>
                </c:pt>
                <c:pt idx="9">
                  <c:v>18</c:v>
                </c:pt>
                <c:pt idx="10">
                  <c:v>22</c:v>
                </c:pt>
                <c:pt idx="11">
                  <c:v>24</c:v>
                </c:pt>
                <c:pt idx="12">
                  <c:v>27</c:v>
                </c:pt>
                <c:pt idx="13">
                  <c:v>28</c:v>
                </c:pt>
                <c:pt idx="14">
                  <c:v>31</c:v>
                </c:pt>
                <c:pt idx="15">
                  <c:v>31</c:v>
                </c:pt>
                <c:pt idx="16">
                  <c:v>33</c:v>
                </c:pt>
                <c:pt idx="17">
                  <c:v>34</c:v>
                </c:pt>
                <c:pt idx="18">
                  <c:v>38</c:v>
                </c:pt>
              </c:numCache>
            </c:numRef>
          </c:yVal>
          <c:smooth val="0"/>
        </c:ser>
        <c:dLbls>
          <c:showLegendKey val="0"/>
          <c:showVal val="0"/>
          <c:showCatName val="0"/>
          <c:showSerName val="0"/>
          <c:showPercent val="0"/>
          <c:showBubbleSize val="0"/>
        </c:dLbls>
        <c:axId val="-627195584"/>
        <c:axId val="-627195040"/>
      </c:scatterChart>
      <c:valAx>
        <c:axId val="-627195584"/>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195040"/>
        <c:crosses val="autoZero"/>
        <c:crossBetween val="midCat"/>
      </c:valAx>
      <c:valAx>
        <c:axId val="-627195040"/>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195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0.89872</cdr:x>
      <cdr:y>0.86686</cdr:y>
    </cdr:from>
    <cdr:to>
      <cdr:x>0.99195</cdr:x>
      <cdr:y>0.95999</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993204" y="4709787"/>
          <a:ext cx="725487" cy="506012"/>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6FE0F-1D12-4A90-9048-92A27E704C99}" type="datetimeFigureOut">
              <a:rPr lang="zh-CN" altLang="en-US" smtClean="0"/>
              <a:t>2016/8/20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A31A3-6396-418A-B6FD-E11487B159ED}" type="slidenum">
              <a:rPr lang="zh-CN" altLang="en-US" smtClean="0"/>
              <a:t>‹#›</a:t>
            </a:fld>
            <a:endParaRPr lang="zh-CN" altLang="en-US"/>
          </a:p>
        </p:txBody>
      </p:sp>
    </p:spTree>
    <p:extLst>
      <p:ext uri="{BB962C8B-B14F-4D97-AF65-F5344CB8AC3E}">
        <p14:creationId xmlns:p14="http://schemas.microsoft.com/office/powerpoint/2010/main" val="19207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F8A31A3-6396-418A-B6FD-E11487B159ED}"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7651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F8A31A3-6396-418A-B6FD-E11487B159ED}" type="slidenum">
              <a:rPr lang="zh-CN" altLang="en-US" smtClean="0"/>
              <a:t>2</a:t>
            </a:fld>
            <a:endParaRPr lang="zh-CN" altLang="en-US"/>
          </a:p>
        </p:txBody>
      </p:sp>
    </p:spTree>
    <p:extLst>
      <p:ext uri="{BB962C8B-B14F-4D97-AF65-F5344CB8AC3E}">
        <p14:creationId xmlns:p14="http://schemas.microsoft.com/office/powerpoint/2010/main" val="358720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52305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53480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401066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48499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97129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399428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42105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944805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452792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672829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351737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4049721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3150267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095888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8239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616360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0437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857908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310508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92990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998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61759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44363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55371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7346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89434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09D9B1A-DCA8-4F2E-923D-2530307867CA}" type="datetimeFigureOut">
              <a:rPr lang="zh-CN" altLang="en-US" smtClean="0"/>
              <a:t>2016/8/20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106123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96414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9D9B1A-DCA8-4F2E-923D-2530307867CA}" type="datetimeFigureOut">
              <a:rPr lang="zh-CN" altLang="en-US" smtClean="0"/>
              <a:t>2016/8/20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710F1-7163-403F-97A0-34D1F5FAD60F}" type="slidenum">
              <a:rPr lang="zh-CN" altLang="en-US" smtClean="0"/>
              <a:t>‹#›</a:t>
            </a:fld>
            <a:endParaRPr lang="zh-CN" altLang="en-US"/>
          </a:p>
        </p:txBody>
      </p:sp>
    </p:spTree>
    <p:extLst>
      <p:ext uri="{BB962C8B-B14F-4D97-AF65-F5344CB8AC3E}">
        <p14:creationId xmlns:p14="http://schemas.microsoft.com/office/powerpoint/2010/main" val="2092567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81.png"/></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00.png"/><Relationship Id="rId7"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20.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7.xml"/><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ttrek.com/Help/Glossary.aspx?Target=Paramet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064995" y="0"/>
            <a:ext cx="969345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399"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3" name="TextBox 2"/>
          <p:cNvSpPr txBox="1"/>
          <p:nvPr/>
        </p:nvSpPr>
        <p:spPr>
          <a:xfrm>
            <a:off x="410816" y="331265"/>
            <a:ext cx="9197009"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MSEIP 2016 Summer Research Program </a:t>
            </a:r>
            <a:endParaRPr kumimoji="0" lang="zh-CN" altLang="en-US"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TextBox 4"/>
          <p:cNvSpPr txBox="1"/>
          <p:nvPr/>
        </p:nvSpPr>
        <p:spPr>
          <a:xfrm>
            <a:off x="3439654" y="3869635"/>
            <a:ext cx="5817705"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Jieying</a:t>
            </a: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Li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Major in Math</a:t>
            </a:r>
            <a:endParaRPr kumimoji="0" lang="zh-CN" altLang="en-US"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 name="TextBox 5"/>
          <p:cNvSpPr txBox="1"/>
          <p:nvPr/>
        </p:nvSpPr>
        <p:spPr>
          <a:xfrm>
            <a:off x="3439654" y="5389401"/>
            <a:ext cx="6944139"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Jie</a:t>
            </a: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Major in Math</a:t>
            </a:r>
            <a:endParaRPr kumimoji="0" lang="zh-CN" altLang="en-US" sz="4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p:cNvSpPr txBox="1"/>
          <p:nvPr/>
        </p:nvSpPr>
        <p:spPr>
          <a:xfrm>
            <a:off x="887896" y="1391478"/>
            <a:ext cx="8865704"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54A021"/>
                </a:solidFill>
                <a:effectLst/>
                <a:uLnTx/>
                <a:uFillTx/>
                <a:latin typeface="Times New Roman" panose="02020603050405020304" pitchFamily="18" charset="0"/>
                <a:ea typeface="宋体"/>
                <a:cs typeface="Times New Roman" panose="02020603050405020304" pitchFamily="18" charset="0"/>
              </a:rPr>
              <a:t>Topic: </a:t>
            </a:r>
            <a:r>
              <a:rPr kumimoji="0" lang="en-US" altLang="zh-CN" sz="3200" b="1" i="0" u="none" strike="noStrike" kern="0" cap="none" spc="0" normalizeH="0" baseline="0" noProof="0" dirty="0">
                <a:ln>
                  <a:noFill/>
                </a:ln>
                <a:solidFill>
                  <a:srgbClr val="918655">
                    <a:lumMod val="50000"/>
                  </a:srgbClr>
                </a:solidFill>
                <a:effectLst/>
                <a:uLnTx/>
                <a:uFillTx/>
                <a:latin typeface="Times New Roman" panose="02020603050405020304" pitchFamily="18" charset="0"/>
                <a:cs typeface="Times New Roman" panose="02020603050405020304" pitchFamily="18" charset="0"/>
              </a:rPr>
              <a:t>Business statistics: Use Statistic Analysis      to Determine Validity of Relationships</a:t>
            </a:r>
            <a:r>
              <a:rPr kumimoji="0" lang="en-US" altLang="zh-CN" sz="3200" b="0" i="0" u="none" strike="noStrike" kern="0" cap="none" spc="0" normalizeH="0" baseline="0" noProof="0" dirty="0">
                <a:ln>
                  <a:noFill/>
                </a:ln>
                <a:solidFill>
                  <a:srgbClr val="918655">
                    <a:lumMod val="50000"/>
                  </a:srgbClr>
                </a:solidFill>
                <a:effectLst/>
                <a:uLnTx/>
                <a:uFillTx/>
                <a:latin typeface="Times New Roman" panose="02020603050405020304" pitchFamily="18" charset="0"/>
                <a:cs typeface="Times New Roman" panose="02020603050405020304" pitchFamily="18" charset="0"/>
              </a:rPr>
              <a:t> –</a:t>
            </a:r>
            <a:r>
              <a:rPr kumimoji="0" lang="en-US" altLang="zh-CN" sz="3200" b="1" i="0" u="none" strike="noStrike" kern="0" cap="none" spc="0" normalizeH="0" baseline="0" noProof="0" dirty="0">
                <a:ln>
                  <a:noFill/>
                </a:ln>
                <a:solidFill>
                  <a:srgbClr val="918655">
                    <a:lumMod val="50000"/>
                  </a:srgbClr>
                </a:solidFill>
                <a:effectLst/>
                <a:uLnTx/>
                <a:uFillTx/>
                <a:latin typeface="Times New Roman" panose="02020603050405020304" pitchFamily="18" charset="0"/>
                <a:cs typeface="Times New Roman" panose="02020603050405020304" pitchFamily="18" charset="0"/>
              </a:rPr>
              <a:t>Causation and Correlation</a:t>
            </a:r>
            <a:endParaRPr kumimoji="0" lang="zh-CN" altLang="en-US" sz="3200" b="0" i="0" u="none" strike="noStrike" kern="0" cap="none" spc="0" normalizeH="0" baseline="0" noProof="0" dirty="0">
              <a:ln>
                <a:noFill/>
              </a:ln>
              <a:solidFill>
                <a:srgbClr val="918655">
                  <a:lumMod val="50000"/>
                </a:srgb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8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47650" y="1284100"/>
            <a:ext cx="3769173" cy="1170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3" name="Rectangle 32"/>
          <p:cNvSpPr/>
          <p:nvPr/>
        </p:nvSpPr>
        <p:spPr>
          <a:xfrm>
            <a:off x="127000" y="3710609"/>
            <a:ext cx="4689607" cy="922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Rectangle 31"/>
          <p:cNvSpPr/>
          <p:nvPr/>
        </p:nvSpPr>
        <p:spPr>
          <a:xfrm>
            <a:off x="126998" y="4837043"/>
            <a:ext cx="5279889" cy="129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Rectangle 23"/>
          <p:cNvSpPr/>
          <p:nvPr/>
        </p:nvSpPr>
        <p:spPr>
          <a:xfrm>
            <a:off x="6173272" y="5208089"/>
            <a:ext cx="5800068" cy="787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 name="组合 1"/>
          <p:cNvGrpSpPr/>
          <p:nvPr/>
        </p:nvGrpSpPr>
        <p:grpSpPr>
          <a:xfrm>
            <a:off x="0" y="-23332"/>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华文细黑" pitchFamily="2" charset="-122"/>
                <a:ea typeface="华文细黑" pitchFamily="2" charset="-122"/>
              </a:endParaRPr>
            </a:p>
          </p:txBody>
        </p:sp>
      </p:grpSp>
      <p:sp>
        <p:nvSpPr>
          <p:cNvPr id="10" name="Rectangle 9"/>
          <p:cNvSpPr/>
          <p:nvPr/>
        </p:nvSpPr>
        <p:spPr>
          <a:xfrm>
            <a:off x="745589" y="1829769"/>
            <a:ext cx="5387925"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85175" y="36168"/>
            <a:ext cx="419315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A T-test Method</a:t>
            </a:r>
          </a:p>
        </p:txBody>
      </p:sp>
      <p:sp>
        <p:nvSpPr>
          <p:cNvPr id="18" name="TextBox 17"/>
          <p:cNvSpPr txBox="1"/>
          <p:nvPr/>
        </p:nvSpPr>
        <p:spPr>
          <a:xfrm>
            <a:off x="676389" y="2505593"/>
            <a:ext cx="4543864" cy="400110"/>
          </a:xfrm>
          <a:prstGeom prst="rect">
            <a:avLst/>
          </a:prstGeom>
          <a:noFill/>
        </p:spPr>
        <p:txBody>
          <a:bodyPr wrap="square" rtlCol="0">
            <a:spAutoFit/>
          </a:bodyPr>
          <a:lstStyle/>
          <a:p>
            <a:pPr>
              <a:spcBef>
                <a:spcPct val="50000"/>
              </a:spcBef>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(this using the null hypothesis, μ1=μ2 )</a:t>
            </a:r>
            <a:endPar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64875" y="3007725"/>
                <a:ext cx="6026393" cy="312854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where</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2</m:t>
                            </m:r>
                          </m:sub>
                        </m:sSub>
                      </m:sub>
                    </m:sSub>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𝑝𝑜𝑜𝑙𝑒𝑑</m:t>
                                </m:r>
                              </m:sub>
                              <m:sup>
                                <m:r>
                                  <a:rPr lang="en-US" altLang="zh-CN" sz="2400" i="1">
                                    <a:latin typeface="Cambria Math" panose="02040503050406030204" pitchFamily="18" charset="0"/>
                                  </a:rPr>
                                  <m:t>2</m:t>
                                </m:r>
                              </m:sup>
                            </m:sSubSup>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𝑝𝑜𝑜𝑙𝑒𝑑</m:t>
                                </m:r>
                              </m:sub>
                              <m:sup>
                                <m:r>
                                  <a:rPr lang="en-US" altLang="zh-CN" sz="2400" i="1">
                                    <a:latin typeface="Cambria Math" panose="02040503050406030204" pitchFamily="18" charset="0"/>
                                  </a:rPr>
                                  <m:t>2</m:t>
                                </m:r>
                              </m:sup>
                            </m:sSubSup>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2</m:t>
                                </m:r>
                              </m:sub>
                            </m:sSub>
                          </m:den>
                        </m:f>
                      </m:e>
                    </m:rad>
                  </m:oMath>
                </a14:m>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en-US" altLang="zh-CN" sz="24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𝑝𝑜𝑜𝑙𝑒𝑑</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m:t>
                              </m:r>
                            </m:e>
                          </m:d>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−1)</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up>
                              <m:r>
                                <a:rPr lang="en-US" altLang="zh-CN" sz="2400" i="1">
                                  <a:latin typeface="Cambria Math" panose="02040503050406030204" pitchFamily="18" charset="0"/>
                                </a:rPr>
                                <m:t>2</m:t>
                              </m:r>
                            </m:sup>
                          </m:sSubSup>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−2</m:t>
                          </m:r>
                        </m:den>
                      </m:f>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64875" y="3007725"/>
                <a:ext cx="6026393" cy="3128549"/>
              </a:xfrm>
              <a:prstGeom prst="rect">
                <a:avLst/>
              </a:prstGeom>
              <a:blipFill>
                <a:blip r:embed="rId2"/>
                <a:stretch>
                  <a:fillRect l="-1517" t="-1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52425" y="1574058"/>
                <a:ext cx="3471207" cy="902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2</m:t>
                                  </m:r>
                                </m:sub>
                              </m:sSub>
                            </m:sub>
                          </m:sSub>
                        </m:den>
                      </m:f>
                    </m:oMath>
                  </m:oMathPara>
                </a14:m>
                <a:endParaRPr lang="zh-CN" alt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352425" y="1574058"/>
                <a:ext cx="3471207" cy="90204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153393" y="5188560"/>
                <a:ext cx="5910471" cy="668901"/>
              </a:xfrm>
              <a:prstGeom prst="rect">
                <a:avLst/>
              </a:prstGeom>
              <a:noFill/>
            </p:spPr>
            <p:txBody>
              <a:bodyPr wrap="square" rtlCol="0">
                <a:spAutoFit/>
              </a:bodyPr>
              <a:lstStyle/>
              <a:p>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𝑝𝑜𝑜𝑙𝑒𝑑</m:t>
                        </m:r>
                      </m:sub>
                      <m:sup>
                        <m:r>
                          <a:rPr lang="en-US" altLang="zh-CN" sz="2400" i="1">
                            <a:latin typeface="Cambria Math" panose="02040503050406030204" pitchFamily="18" charset="0"/>
                          </a:rPr>
                          <m:t>2</m:t>
                        </m:r>
                      </m:sup>
                    </m:sSubSup>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686−1</m:t>
                            </m:r>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4.746</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318−1</m:t>
                            </m:r>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2.933</m:t>
                            </m:r>
                          </m:e>
                          <m:sup>
                            <m:r>
                              <a:rPr lang="en-US" altLang="zh-CN" sz="2400" b="0" i="1" dirty="0" smtClean="0">
                                <a:latin typeface="Cambria Math" panose="02040503050406030204" pitchFamily="18" charset="0"/>
                              </a:rPr>
                              <m:t>2</m:t>
                            </m:r>
                          </m:sup>
                        </m:sSup>
                      </m:num>
                      <m:den>
                        <m:r>
                          <a:rPr lang="en-US" altLang="zh-CN" sz="2400" b="0" i="1" dirty="0" smtClean="0">
                            <a:latin typeface="Cambria Math" panose="02040503050406030204" pitchFamily="18" charset="0"/>
                          </a:rPr>
                          <m:t>686+318−2</m:t>
                        </m:r>
                      </m:den>
                    </m:f>
                  </m:oMath>
                </a14:m>
                <a:r>
                  <a:rPr lang="en-US" altLang="zh-CN" sz="2400" dirty="0"/>
                  <a:t>=18.165</a:t>
                </a:r>
              </a:p>
            </p:txBody>
          </p:sp>
        </mc:Choice>
        <mc:Fallback xmlns="">
          <p:sp>
            <p:nvSpPr>
              <p:cNvPr id="21" name="TextBox 20"/>
              <p:cNvSpPr txBox="1">
                <a:spLocks noRot="1" noChangeAspect="1" noMove="1" noResize="1" noEditPoints="1" noAdjustHandles="1" noChangeArrowheads="1" noChangeShapeType="1" noTextEdit="1"/>
              </p:cNvSpPr>
              <p:nvPr/>
            </p:nvSpPr>
            <p:spPr>
              <a:xfrm>
                <a:off x="6153393" y="5188560"/>
                <a:ext cx="5910471" cy="668901"/>
              </a:xfrm>
              <a:prstGeom prst="rect">
                <a:avLst/>
              </a:prstGeom>
              <a:blipFill>
                <a:blip r:embed="rId4"/>
                <a:stretch>
                  <a:fillRect b="-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258288" y="3617122"/>
                <a:ext cx="4640503" cy="84388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𝑆</m:t>
                        </m:r>
                      </m:e>
                      <m:sub>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2</m:t>
                            </m:r>
                          </m:sub>
                        </m:sSub>
                      </m:sub>
                    </m:sSub>
                  </m:oMath>
                </a14:m>
                <a:r>
                  <a:rPr lang="en-US" altLang="zh-CN" dirty="0"/>
                  <a:t>=</a:t>
                </a:r>
                <a14:m>
                  <m:oMath xmlns:m="http://schemas.openxmlformats.org/officeDocument/2006/math">
                    <m:rad>
                      <m:radPr>
                        <m:degHide m:val="on"/>
                        <m:ctrlPr>
                          <a:rPr lang="en-US" altLang="zh-CN" sz="2400" i="1" dirty="0" smtClean="0">
                            <a:latin typeface="Cambria Math" panose="02040503050406030204" pitchFamily="18" charset="0"/>
                          </a:rPr>
                        </m:ctrlPr>
                      </m:radPr>
                      <m:deg/>
                      <m:e>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18.165</m:t>
                            </m:r>
                          </m:num>
                          <m:den>
                            <m:r>
                              <a:rPr lang="en-US" altLang="zh-CN" sz="2400" b="0" i="1" dirty="0" smtClean="0">
                                <a:latin typeface="Cambria Math" panose="02040503050406030204" pitchFamily="18" charset="0"/>
                              </a:rPr>
                              <m:t>686</m:t>
                            </m:r>
                          </m:den>
                        </m:f>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18.165</m:t>
                            </m:r>
                          </m:num>
                          <m:den>
                            <m:r>
                              <a:rPr lang="en-US" altLang="zh-CN" sz="2400" b="0" i="1" dirty="0" smtClean="0">
                                <a:latin typeface="Cambria Math" panose="02040503050406030204" pitchFamily="18" charset="0"/>
                              </a:rPr>
                              <m:t>318</m:t>
                            </m:r>
                          </m:den>
                        </m:f>
                      </m:e>
                    </m:rad>
                    <m:r>
                      <a:rPr lang="en-US" altLang="zh-CN" sz="2400" b="0" i="0" dirty="0" smtClean="0">
                        <a:latin typeface="Cambria Math" panose="02040503050406030204" pitchFamily="18" charset="0"/>
                      </a:rPr>
                      <m:t>=0.289</m:t>
                    </m:r>
                  </m:oMath>
                </a14:m>
                <a:endParaRPr lang="zh-CN" alt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258288" y="3617122"/>
                <a:ext cx="4640503" cy="8438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133514" y="1610940"/>
                <a:ext cx="4890052" cy="64325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r>
                      <a:rPr lang="en-US" altLang="zh-CN" sz="2400" i="1" smtClean="0">
                        <a:latin typeface="Cambria Math" panose="02040503050406030204" pitchFamily="18" charset="0"/>
                      </a:rPr>
                      <m:t>𝑡</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38.324−26.348</m:t>
                            </m:r>
                          </m:e>
                        </m:d>
                        <m:r>
                          <a:rPr lang="en-US" altLang="zh-CN" sz="2400" b="0" i="1" smtClean="0">
                            <a:latin typeface="Cambria Math" panose="02040503050406030204" pitchFamily="18" charset="0"/>
                          </a:rPr>
                          <m:t>−0</m:t>
                        </m:r>
                      </m:num>
                      <m:den>
                        <m:r>
                          <a:rPr lang="en-US" altLang="zh-CN" sz="2400" b="0" i="1" smtClean="0">
                            <a:latin typeface="Cambria Math" panose="02040503050406030204" pitchFamily="18" charset="0"/>
                          </a:rPr>
                          <m:t>0.289</m:t>
                        </m:r>
                      </m:den>
                    </m:f>
                  </m:oMath>
                </a14:m>
                <a:r>
                  <a:rPr lang="en-US" altLang="zh-CN" sz="2400" dirty="0">
                    <a:latin typeface="Times New Roman" panose="02020603050405020304" pitchFamily="18" charset="0"/>
                    <a:cs typeface="Times New Roman" panose="02020603050405020304" pitchFamily="18" charset="0"/>
                  </a:rPr>
                  <a:t>=41.4</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133514" y="1610940"/>
                <a:ext cx="4890052" cy="643253"/>
              </a:xfrm>
              <a:prstGeom prst="rect">
                <a:avLst/>
              </a:prstGeom>
              <a:blipFill>
                <a:blip r:embed="rId6"/>
                <a:stretch>
                  <a:fillRect b="-6481"/>
                </a:stretch>
              </a:blipFill>
            </p:spPr>
            <p:txBody>
              <a:bodyPr/>
              <a:lstStyle/>
              <a:p>
                <a:r>
                  <a:rPr lang="zh-CN" altLang="en-US">
                    <a:noFill/>
                  </a:rPr>
                  <a:t> </a:t>
                </a:r>
              </a:p>
            </p:txBody>
          </p:sp>
        </mc:Fallback>
      </mc:AlternateContent>
      <p:sp>
        <p:nvSpPr>
          <p:cNvPr id="27" name="Right Arrow 26"/>
          <p:cNvSpPr/>
          <p:nvPr/>
        </p:nvSpPr>
        <p:spPr>
          <a:xfrm>
            <a:off x="5711687" y="5463932"/>
            <a:ext cx="421827" cy="27537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8" name="Right Arrow 27"/>
          <p:cNvSpPr/>
          <p:nvPr/>
        </p:nvSpPr>
        <p:spPr>
          <a:xfrm>
            <a:off x="4921502" y="3974608"/>
            <a:ext cx="913278" cy="24113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9" name="Right Arrow 28"/>
          <p:cNvSpPr/>
          <p:nvPr/>
        </p:nvSpPr>
        <p:spPr>
          <a:xfrm>
            <a:off x="4438650" y="1829769"/>
            <a:ext cx="1273037" cy="25896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0" name="Right Arrow 29"/>
          <p:cNvSpPr/>
          <p:nvPr/>
        </p:nvSpPr>
        <p:spPr>
          <a:xfrm rot="16200000">
            <a:off x="8528918" y="4661056"/>
            <a:ext cx="440428" cy="38431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1" name="Right Arrow 30"/>
          <p:cNvSpPr/>
          <p:nvPr/>
        </p:nvSpPr>
        <p:spPr>
          <a:xfrm rot="16200000">
            <a:off x="8341332" y="2902030"/>
            <a:ext cx="815602" cy="38431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0699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410087" y="106142"/>
            <a:ext cx="3968238"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Hypothesis Testing</a:t>
            </a:r>
            <a:endParaRPr lang="zh-CN" altLang="en-US" sz="36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Snip Single Corner Rectangle 12"/>
              <p:cNvSpPr/>
              <p:nvPr/>
            </p:nvSpPr>
            <p:spPr>
              <a:xfrm>
                <a:off x="352426" y="1336431"/>
                <a:ext cx="5302786" cy="4938151"/>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800" b="1" dirty="0">
                    <a:latin typeface="Times New Roman" panose="02020603050405020304" pitchFamily="18" charset="0"/>
                    <a:cs typeface="Times New Roman" panose="02020603050405020304" pitchFamily="18" charset="0"/>
                  </a:rPr>
                  <a:t>The </a:t>
                </a:r>
                <a:r>
                  <a:rPr lang="en-US" altLang="zh-CN" sz="2800" b="1" dirty="0">
                    <a:solidFill>
                      <a:srgbClr val="00B050"/>
                    </a:solidFill>
                    <a:latin typeface="Times New Roman" panose="02020603050405020304" pitchFamily="18" charset="0"/>
                    <a:cs typeface="Times New Roman" panose="02020603050405020304" pitchFamily="18" charset="0"/>
                  </a:rPr>
                  <a:t>null hypothesis </a:t>
                </a:r>
                <a:r>
                  <a:rPr lang="en-US" altLang="zh-CN" sz="2800" b="1" dirty="0">
                    <a:latin typeface="Times New Roman" panose="02020603050405020304" pitchFamily="18" charset="0"/>
                    <a:cs typeface="Times New Roman" panose="02020603050405020304" pitchFamily="18" charset="0"/>
                  </a:rPr>
                  <a:t>is H</a:t>
                </a:r>
                <a:r>
                  <a:rPr lang="en-US" altLang="zh-CN"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 The difference between the means is equal to 0. (</a:t>
                </a:r>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𝝁</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𝝁</m:t>
                        </m:r>
                      </m:e>
                      <m:sub>
                        <m:r>
                          <a:rPr lang="en-US" altLang="zh-CN" sz="2800" b="1" i="1" smtClean="0">
                            <a:latin typeface="Cambria Math" panose="02040503050406030204" pitchFamily="18" charset="0"/>
                          </a:rPr>
                          <m:t>𝟐</m:t>
                        </m:r>
                      </m:sub>
                    </m:sSub>
                  </m:oMath>
                </a14:m>
                <a:r>
                  <a:rPr lang="en-US" altLang="zh-CN" sz="2800" b="1" dirty="0">
                    <a:latin typeface="Times New Roman" panose="02020603050405020304" pitchFamily="18" charset="0"/>
                    <a:cs typeface="Times New Roman" panose="02020603050405020304" pitchFamily="18" charset="0"/>
                  </a:rPr>
                  <a:t>)</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The </a:t>
                </a:r>
                <a:r>
                  <a:rPr lang="en-US" altLang="zh-CN" sz="2800" b="1" dirty="0">
                    <a:solidFill>
                      <a:srgbClr val="00B050"/>
                    </a:solidFill>
                    <a:latin typeface="Times New Roman" panose="02020603050405020304" pitchFamily="18" charset="0"/>
                    <a:cs typeface="Times New Roman" panose="02020603050405020304" pitchFamily="18" charset="0"/>
                  </a:rPr>
                  <a:t>alternative hypothesis </a:t>
                </a:r>
                <a:r>
                  <a:rPr lang="en-US" altLang="zh-CN" sz="2800" b="1" dirty="0">
                    <a:latin typeface="Times New Roman" panose="02020603050405020304" pitchFamily="18" charset="0"/>
                    <a:cs typeface="Times New Roman" panose="02020603050405020304" pitchFamily="18" charset="0"/>
                  </a:rPr>
                  <a:t>is Ha: The difference between the means is greater than 0. </a:t>
                </a:r>
              </a:p>
              <a:p>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𝝁</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&gt;</m:t>
                    </m:r>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𝝁</m:t>
                        </m:r>
                      </m:e>
                      <m:sub>
                        <m:r>
                          <a:rPr lang="en-US" altLang="zh-CN" sz="2800" b="1" i="1" smtClean="0">
                            <a:latin typeface="Cambria Math" panose="02040503050406030204" pitchFamily="18" charset="0"/>
                          </a:rPr>
                          <m:t>𝟐</m:t>
                        </m:r>
                      </m:sub>
                    </m:sSub>
                  </m:oMath>
                </a14:m>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13" name="Snip Single Corner Rectangle 12"/>
              <p:cNvSpPr>
                <a:spLocks noRot="1" noChangeAspect="1" noMove="1" noResize="1" noEditPoints="1" noAdjustHandles="1" noChangeArrowheads="1" noChangeShapeType="1" noTextEdit="1"/>
              </p:cNvSpPr>
              <p:nvPr/>
            </p:nvSpPr>
            <p:spPr>
              <a:xfrm>
                <a:off x="352426" y="1336431"/>
                <a:ext cx="5302786" cy="4938151"/>
              </a:xfrm>
              <a:prstGeom prst="snip1Rect">
                <a:avLst/>
              </a:prstGeom>
              <a:blipFill>
                <a:blip r:embed="rId2"/>
                <a:stretch>
                  <a:fillRect l="-2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Flowchart: Card 9"/>
              <p:cNvSpPr/>
              <p:nvPr/>
            </p:nvSpPr>
            <p:spPr>
              <a:xfrm>
                <a:off x="6336170" y="1109514"/>
                <a:ext cx="5453576" cy="5165068"/>
              </a:xfrm>
              <a:prstGeom prst="flowChartPunchedCard">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95% of the confidence interval is our assumption, which means the significant level is 2.5% for testing </a:t>
                </a:r>
                <a14:m>
                  <m:oMath xmlns:m="http://schemas.openxmlformats.org/officeDocument/2006/math">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𝝁</m:t>
                        </m:r>
                      </m:e>
                      <m:sub>
                        <m:r>
                          <a:rPr lang="en-US" altLang="zh-CN" sz="2800" b="1" i="1">
                            <a:latin typeface="Cambria Math" panose="02040503050406030204" pitchFamily="18" charset="0"/>
                          </a:rPr>
                          <m:t>𝟏</m:t>
                        </m:r>
                      </m:sub>
                    </m:sSub>
                    <m:r>
                      <a:rPr lang="en-US" altLang="zh-CN" sz="2800" b="1" i="1">
                        <a:latin typeface="Cambria Math" panose="02040503050406030204" pitchFamily="18" charset="0"/>
                      </a:rPr>
                      <m:t>&gt;</m:t>
                    </m:r>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𝝁</m:t>
                        </m:r>
                      </m:e>
                      <m:sub>
                        <m:r>
                          <a:rPr lang="en-US" altLang="zh-CN" sz="2800" b="1" i="1">
                            <a:latin typeface="Cambria Math" panose="02040503050406030204" pitchFamily="18" charset="0"/>
                          </a:rPr>
                          <m:t>𝟐</m:t>
                        </m:r>
                      </m:sub>
                    </m:sSub>
                  </m:oMath>
                </a14:m>
                <a:r>
                  <a:rPr lang="en-US" altLang="zh-CN" sz="2800" b="1" dirty="0">
                    <a:solidFill>
                      <a:schemeClr val="tx1"/>
                    </a:solidFill>
                    <a:latin typeface="Times New Roman" panose="02020603050405020304" pitchFamily="18" charset="0"/>
                    <a:cs typeface="Times New Roman" panose="02020603050405020304" pitchFamily="18" charset="0"/>
                  </a:rPr>
                  <a:t>. </a:t>
                </a:r>
              </a:p>
              <a:p>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The difference between the mean value is 38.324-26.348=11.976. Observed t value  is 41.4.</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0" name="Flowchart: Card 9"/>
              <p:cNvSpPr>
                <a:spLocks noRot="1" noChangeAspect="1" noMove="1" noResize="1" noEditPoints="1" noAdjustHandles="1" noChangeArrowheads="1" noChangeShapeType="1" noTextEdit="1"/>
              </p:cNvSpPr>
              <p:nvPr/>
            </p:nvSpPr>
            <p:spPr>
              <a:xfrm>
                <a:off x="6336170" y="1109514"/>
                <a:ext cx="5453576" cy="5165068"/>
              </a:xfrm>
              <a:prstGeom prst="flowChartPunchedCard">
                <a:avLst/>
              </a:prstGeom>
              <a:blipFill>
                <a:blip r:embed="rId3"/>
                <a:stretch>
                  <a:fillRect l="-2118" r="-2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465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439600" y="2203640"/>
            <a:ext cx="7447722" cy="30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328612" y="61554"/>
            <a:ext cx="3967089"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P-value</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352425" y="875913"/>
                <a:ext cx="11552843" cy="1827744"/>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 Degree of Freedom (DF) </a:t>
                </a:r>
                <a14:m>
                  <m:oMath xmlns:m="http://schemas.openxmlformats.org/officeDocument/2006/math">
                    <m:r>
                      <a:rPr lang="en-US" altLang="zh-CN" sz="2800" i="1" dirty="0" smtClean="0">
                        <a:latin typeface="Cambria Math" panose="02040503050406030204" pitchFamily="18" charset="0"/>
                      </a:rPr>
                      <m:t>=686+318−2</m:t>
                    </m:r>
                    <m:r>
                      <a:rPr lang="en-US" altLang="zh-CN" sz="2800" b="0" i="1" dirty="0" smtClean="0">
                        <a:latin typeface="Cambria Math" panose="02040503050406030204" pitchFamily="18" charset="0"/>
                      </a:rPr>
                      <m:t>=</m:t>
                    </m:r>
                    <m:r>
                      <a:rPr lang="en-US" altLang="zh-CN" sz="2800" i="1" dirty="0" smtClean="0">
                        <a:latin typeface="Cambria Math" panose="02040503050406030204" pitchFamily="18" charset="0"/>
                      </a:rPr>
                      <m:t>1002</m:t>
                    </m:r>
                  </m:oMath>
                </a14:m>
                <a:endParaRPr lang="en-US" altLang="zh-CN" sz="28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a:latin typeface="Cambria Math" panose="02040503050406030204" pitchFamily="18" charset="0"/>
                      </a:rPr>
                      <m:t>𝑃</m:t>
                    </m:r>
                    <m:d>
                      <m:dPr>
                        <m:sep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𝑥</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𝑥</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≥38.324−26.348</m:t>
                        </m:r>
                      </m:e>
                      <m:e>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𝜇</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𝜇</m:t>
                                </m:r>
                              </m:e>
                              <m:sub>
                                <m:r>
                                  <a:rPr lang="en-US" altLang="zh-CN" sz="2400" i="1" dirty="0">
                                    <a:latin typeface="Cambria Math" panose="02040503050406030204" pitchFamily="18" charset="0"/>
                                  </a:rPr>
                                  <m:t>2</m:t>
                                </m:r>
                              </m:sub>
                            </m:sSub>
                          </m:e>
                        </m:d>
                      </m:e>
                    </m:d>
                    <m:r>
                      <m:rPr>
                        <m:sty m:val="p"/>
                      </m:rPr>
                      <a:rPr lang="en-US" sz="2400" i="0">
                        <a:latin typeface="Cambria Math" panose="02040503050406030204" pitchFamily="18" charset="0"/>
                      </a:rPr>
                      <m:t>P</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0">
                            <a:latin typeface="Cambria Math" panose="02040503050406030204" pitchFamily="18" charset="0"/>
                          </a:rPr>
                          <m:t>≥41.</m:t>
                        </m:r>
                        <m:r>
                          <a:rPr lang="en-US" sz="2400" b="0" i="1" smtClean="0">
                            <a:latin typeface="Cambria Math" panose="02040503050406030204" pitchFamily="18" charset="0"/>
                          </a:rPr>
                          <m:t>4</m:t>
                        </m:r>
                      </m:e>
                    </m:d>
                    <m:r>
                      <a:rPr lang="en-US" sz="2400" i="0">
                        <a:latin typeface="Cambria Math" panose="02040503050406030204" pitchFamily="18" charset="0"/>
                      </a:rPr>
                      <m:t>=</m:t>
                    </m:r>
                    <m:nary>
                      <m:naryPr>
                        <m:limLoc m:val="subSup"/>
                        <m:ctrlPr>
                          <a:rPr lang="en-US" sz="2400" i="1">
                            <a:latin typeface="Cambria Math" panose="02040503050406030204" pitchFamily="18" charset="0"/>
                          </a:rPr>
                        </m:ctrlPr>
                      </m:naryPr>
                      <m:sub>
                        <m:r>
                          <a:rPr lang="en-US" sz="2400" i="0">
                            <a:latin typeface="Cambria Math" panose="02040503050406030204" pitchFamily="18" charset="0"/>
                          </a:rPr>
                          <m:t>41.4</m:t>
                        </m:r>
                      </m:sub>
                      <m:sup>
                        <m:r>
                          <a:rPr lang="en-US" sz="2400" i="0">
                            <a:latin typeface="Cambria Math" panose="02040503050406030204" pitchFamily="18" charset="0"/>
                          </a:rPr>
                          <m:t>∞</m:t>
                        </m:r>
                      </m:sup>
                      <m:e>
                        <m:f>
                          <m:fPr>
                            <m:ctrlPr>
                              <a:rPr lang="en-US" sz="2400" i="1">
                                <a:latin typeface="Cambria Math" panose="02040503050406030204" pitchFamily="18" charset="0"/>
                              </a:rPr>
                            </m:ctrlPr>
                          </m:fPr>
                          <m:num>
                            <m:r>
                              <m:rPr>
                                <m:sty m:val="p"/>
                              </m:rPr>
                              <a:rPr lang="en-US" sz="2400" i="0">
                                <a:latin typeface="Cambria Math" panose="02040503050406030204" pitchFamily="18" charset="0"/>
                              </a:rPr>
                              <m:t>Γ</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0">
                                    <a:latin typeface="Cambria Math" panose="02040503050406030204" pitchFamily="18" charset="0"/>
                                  </a:rPr>
                                  <m:t>+1</m:t>
                                </m:r>
                              </m:num>
                              <m:den>
                                <m:r>
                                  <a:rPr lang="en-US" sz="2400" i="0">
                                    <a:latin typeface="Cambria Math" panose="02040503050406030204" pitchFamily="18" charset="0"/>
                                  </a:rPr>
                                  <m:t>2</m:t>
                                </m:r>
                              </m:den>
                            </m:f>
                            <m:r>
                              <a:rPr lang="en-US" sz="2400" i="0">
                                <a:latin typeface="Cambria Math" panose="02040503050406030204" pitchFamily="18" charset="0"/>
                              </a:rPr>
                              <m:t>)</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r>
                                  <a:rPr lang="en-US" sz="2400" i="1">
                                    <a:latin typeface="Cambria Math" panose="02040503050406030204" pitchFamily="18" charset="0"/>
                                  </a:rPr>
                                  <m:t>𝜋</m:t>
                                </m:r>
                              </m:e>
                            </m:rad>
                            <m:r>
                              <a:rPr lang="en-US" sz="2400" i="0">
                                <a:latin typeface="Cambria Math" panose="02040503050406030204" pitchFamily="18" charset="0"/>
                              </a:rPr>
                              <m:t>∙</m:t>
                            </m:r>
                            <m:r>
                              <m:rPr>
                                <m:sty m:val="p"/>
                              </m:rPr>
                              <a:rPr lang="en-US" sz="2400" i="0">
                                <a:latin typeface="Cambria Math" panose="02040503050406030204" pitchFamily="18" charset="0"/>
                              </a:rPr>
                              <m:t>Γ</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0">
                                    <a:latin typeface="Cambria Math" panose="02040503050406030204" pitchFamily="18" charset="0"/>
                                  </a:rPr>
                                  <m:t>(1+</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num>
                                  <m:den>
                                    <m:r>
                                      <a:rPr lang="en-US" sz="2400" i="1">
                                        <a:latin typeface="Cambria Math" panose="02040503050406030204" pitchFamily="18" charset="0"/>
                                      </a:rPr>
                                      <m:t>𝑛</m:t>
                                    </m:r>
                                  </m:den>
                                </m:f>
                                <m:r>
                                  <a:rPr lang="en-US" sz="2400" i="0">
                                    <a:latin typeface="Cambria Math" panose="02040503050406030204" pitchFamily="18" charset="0"/>
                                  </a:rPr>
                                  <m:t>)</m:t>
                                </m:r>
                              </m:e>
                              <m:sup>
                                <m:r>
                                  <a:rPr lang="en-US" sz="2400" i="0">
                                    <a:latin typeface="Cambria Math" panose="02040503050406030204" pitchFamily="18" charset="0"/>
                                  </a:rPr>
                                  <m:t>(</m:t>
                                </m:r>
                                <m:r>
                                  <a:rPr lang="en-US" sz="2400" i="1">
                                    <a:latin typeface="Cambria Math" panose="02040503050406030204" pitchFamily="18" charset="0"/>
                                  </a:rPr>
                                  <m:t>𝑛</m:t>
                                </m:r>
                                <m:r>
                                  <a:rPr lang="en-US" sz="2400" i="0">
                                    <a:latin typeface="Cambria Math" panose="02040503050406030204" pitchFamily="18" charset="0"/>
                                  </a:rPr>
                                  <m:t>+1)/2</m:t>
                                </m:r>
                              </m:sup>
                            </m:sSup>
                          </m:den>
                        </m:f>
                      </m:e>
                    </m:nary>
                    <m:r>
                      <a:rPr lang="en-US" sz="2400" i="1">
                        <a:latin typeface="Cambria Math" panose="02040503050406030204" pitchFamily="18" charset="0"/>
                      </a:rPr>
                      <m:t>𝑑𝑡</m:t>
                    </m:r>
                  </m:oMath>
                </a14:m>
                <a:endParaRPr lang="en-US" sz="2400" i="1"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52425" y="875913"/>
                <a:ext cx="11552843" cy="1827744"/>
              </a:xfrm>
              <a:prstGeom prst="rect">
                <a:avLst/>
              </a:prstGeom>
              <a:blipFill>
                <a:blip r:embed="rId2"/>
                <a:stretch>
                  <a:fillRect l="-317" t="-3667"/>
                </a:stretch>
              </a:blipFill>
            </p:spPr>
            <p:txBody>
              <a:bodyPr/>
              <a:lstStyle/>
              <a:p>
                <a:r>
                  <a:rPr lang="zh-CN" altLang="en-US">
                    <a:noFill/>
                  </a:rPr>
                  <a:t> </a:t>
                </a:r>
              </a:p>
            </p:txBody>
          </p:sp>
        </mc:Fallback>
      </mc:AlternateContent>
      <p:sp>
        <p:nvSpPr>
          <p:cNvPr id="11" name="4-Point Star 10"/>
          <p:cNvSpPr/>
          <p:nvPr/>
        </p:nvSpPr>
        <p:spPr>
          <a:xfrm>
            <a:off x="138382" y="1636602"/>
            <a:ext cx="301218" cy="267286"/>
          </a:xfrm>
          <a:prstGeom prst="star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785639" y="2294583"/>
            <a:ext cx="6755644" cy="2880359"/>
          </a:xfrm>
          <a:prstGeom prst="rect">
            <a:avLst/>
          </a:prstGeom>
        </p:spPr>
      </p:pic>
      <mc:AlternateContent xmlns:mc="http://schemas.openxmlformats.org/markup-compatibility/2006" xmlns:a14="http://schemas.microsoft.com/office/drawing/2010/main">
        <mc:Choice Requires="a14">
          <p:sp>
            <p:nvSpPr>
              <p:cNvPr id="14" name="Rounded Rectangle 13"/>
              <p:cNvSpPr/>
              <p:nvPr/>
            </p:nvSpPr>
            <p:spPr>
              <a:xfrm>
                <a:off x="23019" y="5673371"/>
                <a:ext cx="9055377" cy="8901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3"/>
                <a:r>
                  <a:rPr lang="en-US" altLang="zh-CN" dirty="0">
                    <a:latin typeface="Times New Roman" panose="02020603050405020304" pitchFamily="18" charset="0"/>
                    <a:cs typeface="Times New Roman" panose="02020603050405020304" pitchFamily="18" charset="0"/>
                  </a:rPr>
                  <a:t>P-value is </a:t>
                </a:r>
                <a:r>
                  <a:rPr lang="en-US" altLang="zh-CN" i="1" dirty="0">
                    <a:latin typeface="Times New Roman" panose="02020603050405020304" pitchFamily="18" charset="0"/>
                    <a:cs typeface="Times New Roman" panose="02020603050405020304" pitchFamily="18" charset="0"/>
                  </a:rPr>
                  <a:t>much less</a:t>
                </a:r>
                <a:r>
                  <a:rPr lang="en-US" altLang="zh-CN" dirty="0">
                    <a:latin typeface="Times New Roman" panose="02020603050405020304" pitchFamily="18" charset="0"/>
                    <a:cs typeface="Times New Roman" panose="02020603050405020304" pitchFamily="18" charset="0"/>
                  </a:rPr>
                  <a:t> than 0.0001.</a:t>
                </a: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𝑡</m:t>
                        </m:r>
                        <m:r>
                          <a:rPr lang="en-US" altLang="zh-CN" i="1" dirty="0" smtClean="0">
                            <a:latin typeface="Cambria Math" panose="02040503050406030204" pitchFamily="18" charset="0"/>
                          </a:rPr>
                          <m:t>≥41.4</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d>
                      <m:dPr>
                        <m:sep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38.324−26.348</m:t>
                        </m:r>
                      </m:e>
                      <m:e>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𝜇</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𝜇</m:t>
                                </m:r>
                              </m:e>
                              <m:sub>
                                <m:r>
                                  <a:rPr lang="en-US" altLang="zh-CN" b="0" i="1" dirty="0" smtClean="0">
                                    <a:latin typeface="Cambria Math" panose="02040503050406030204" pitchFamily="18" charset="0"/>
                                  </a:rPr>
                                  <m:t>2</m:t>
                                </m:r>
                              </m:sub>
                            </m:sSub>
                          </m:e>
                        </m:d>
                      </m:e>
                    </m:d>
                    <m:r>
                      <a:rPr lang="en-US" altLang="zh-CN" i="1" dirty="0" smtClean="0">
                        <a:latin typeface="Cambria Math" panose="02040503050406030204" pitchFamily="18" charset="0"/>
                      </a:rPr>
                      <m:t>&lt;0.01</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oMath>
                </a14:m>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a:xfrm>
                <a:off x="23019" y="5673371"/>
                <a:ext cx="9055377" cy="890117"/>
              </a:xfrm>
              <a:prstGeom prst="roundRect">
                <a:avLst/>
              </a:prstGeom>
              <a:blipFill>
                <a:blip r:embed="rId4"/>
                <a:stretch>
                  <a:fillRect/>
                </a:stretch>
              </a:blipFill>
            </p:spPr>
            <p:txBody>
              <a:bodyPr/>
              <a:lstStyle/>
              <a:p>
                <a:r>
                  <a:rPr lang="zh-CN" altLang="en-US">
                    <a:noFill/>
                  </a:rPr>
                  <a:t> </a:t>
                </a:r>
              </a:p>
            </p:txBody>
          </p:sp>
        </mc:Fallback>
      </mc:AlternateContent>
      <p:pic>
        <p:nvPicPr>
          <p:cNvPr id="13" name="Picture 12"/>
          <p:cNvPicPr>
            <a:picLocks noChangeAspect="1"/>
          </p:cNvPicPr>
          <p:nvPr/>
        </p:nvPicPr>
        <p:blipFill>
          <a:blip r:embed="rId5"/>
          <a:stretch>
            <a:fillRect/>
          </a:stretch>
        </p:blipFill>
        <p:spPr>
          <a:xfrm>
            <a:off x="67712" y="1007637"/>
            <a:ext cx="371888" cy="329213"/>
          </a:xfrm>
          <a:prstGeom prst="rect">
            <a:avLst/>
          </a:prstGeom>
        </p:spPr>
      </p:pic>
      <p:pic>
        <p:nvPicPr>
          <p:cNvPr id="17" name="Picture 16"/>
          <p:cNvPicPr>
            <a:picLocks noChangeAspect="1"/>
          </p:cNvPicPr>
          <p:nvPr/>
        </p:nvPicPr>
        <p:blipFill>
          <a:blip r:embed="rId6"/>
          <a:stretch>
            <a:fillRect/>
          </a:stretch>
        </p:blipFill>
        <p:spPr>
          <a:xfrm>
            <a:off x="8233361" y="3120554"/>
            <a:ext cx="3775741" cy="1844374"/>
          </a:xfrm>
          <a:prstGeom prst="rect">
            <a:avLst/>
          </a:prstGeom>
        </p:spPr>
      </p:pic>
    </p:spTree>
    <p:extLst>
      <p:ext uri="{BB962C8B-B14F-4D97-AF65-F5344CB8AC3E}">
        <p14:creationId xmlns:p14="http://schemas.microsoft.com/office/powerpoint/2010/main" val="152118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9" name="Rounded Rectangle 8"/>
              <p:cNvSpPr/>
              <p:nvPr/>
            </p:nvSpPr>
            <p:spPr>
              <a:xfrm>
                <a:off x="352425" y="1298101"/>
                <a:ext cx="10086535" cy="50099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fontAlgn="base">
                  <a:lnSpc>
                    <a:spcPct val="105000"/>
                  </a:lnSpc>
                  <a:spcBef>
                    <a:spcPct val="20000"/>
                  </a:spcBef>
                  <a:spcAft>
                    <a:spcPct val="0"/>
                  </a:spcAft>
                  <a:buFontTx/>
                  <a:buChar char="•"/>
                </a:pP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CN" sz="2400" i="1" smtClean="0">
                            <a:solidFill>
                              <a:schemeClr val="accent6">
                                <a:lumMod val="50000"/>
                              </a:schemeClr>
                            </a:solidFill>
                            <a:latin typeface="Cambria Math" panose="02040503050406030204" pitchFamily="18" charset="0"/>
                          </a:rPr>
                        </m:ctrlPr>
                      </m:sSubPr>
                      <m:e>
                        <m:r>
                          <a:rPr lang="zh-CN" altLang="en-US" sz="2400" b="0" i="1" smtClean="0">
                            <a:solidFill>
                              <a:schemeClr val="accent6">
                                <a:lumMod val="50000"/>
                              </a:schemeClr>
                            </a:solidFill>
                            <a:latin typeface="Cambria Math" panose="02040503050406030204" pitchFamily="18" charset="0"/>
                          </a:rPr>
                          <m:t>𝜇</m:t>
                        </m:r>
                      </m:e>
                      <m:sub>
                        <m:r>
                          <a:rPr lang="en-US" altLang="zh-CN" sz="2400" b="0" i="1" smtClean="0">
                            <a:solidFill>
                              <a:schemeClr val="accent6">
                                <a:lumMod val="50000"/>
                              </a:schemeClr>
                            </a:solidFill>
                            <a:latin typeface="Cambria Math" panose="02040503050406030204" pitchFamily="18" charset="0"/>
                          </a:rPr>
                          <m:t>1</m:t>
                        </m:r>
                      </m:sub>
                    </m:sSub>
                    <m:r>
                      <a:rPr lang="en-US" altLang="zh-CN" sz="2400" b="0" i="1" smtClean="0">
                        <a:solidFill>
                          <a:schemeClr val="accent6">
                            <a:lumMod val="50000"/>
                          </a:schemeClr>
                        </a:solidFill>
                        <a:latin typeface="Cambria Math" panose="02040503050406030204" pitchFamily="18" charset="0"/>
                      </a:rPr>
                      <m:t>=</m:t>
                    </m:r>
                    <m:sSub>
                      <m:sSubPr>
                        <m:ctrlPr>
                          <a:rPr lang="en-US" altLang="zh-CN" sz="2400" i="1" smtClean="0">
                            <a:solidFill>
                              <a:schemeClr val="accent6">
                                <a:lumMod val="50000"/>
                              </a:schemeClr>
                            </a:solidFill>
                            <a:latin typeface="Cambria Math" panose="02040503050406030204" pitchFamily="18" charset="0"/>
                          </a:rPr>
                        </m:ctrlPr>
                      </m:sSubPr>
                      <m:e>
                        <m:r>
                          <a:rPr lang="zh-CN" altLang="en-US" sz="2400" b="0" i="1" smtClean="0">
                            <a:solidFill>
                              <a:schemeClr val="accent6">
                                <a:lumMod val="50000"/>
                              </a:schemeClr>
                            </a:solidFill>
                            <a:latin typeface="Cambria Math" panose="02040503050406030204" pitchFamily="18" charset="0"/>
                          </a:rPr>
                          <m:t>𝜇</m:t>
                        </m:r>
                      </m:e>
                      <m:sub>
                        <m:r>
                          <a:rPr lang="en-US" altLang="zh-CN" sz="2400" b="0" i="1" smtClean="0">
                            <a:solidFill>
                              <a:schemeClr val="accent6">
                                <a:lumMod val="50000"/>
                              </a:schemeClr>
                            </a:solidFill>
                            <a:latin typeface="Cambria Math" panose="02040503050406030204" pitchFamily="18" charset="0"/>
                          </a:rPr>
                          <m:t>2</m:t>
                        </m:r>
                      </m:sub>
                    </m:sSub>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the probability of getting a sample from the </a:t>
                </a:r>
                <a14:m>
                  <m:oMath xmlns:m="http://schemas.openxmlformats.org/officeDocument/2006/math">
                    <m:sSup>
                      <m:sSupPr>
                        <m:ctrlPr>
                          <a:rPr lang="en-US" altLang="zh-CN" sz="2400" i="1" smtClean="0">
                            <a:solidFill>
                              <a:schemeClr val="accent6">
                                <a:lumMod val="50000"/>
                              </a:schemeClr>
                            </a:solidFill>
                            <a:latin typeface="Cambria Math" panose="02040503050406030204" pitchFamily="18" charset="0"/>
                          </a:rPr>
                        </m:ctrlPr>
                      </m:sSupPr>
                      <m:e>
                        <m:r>
                          <a:rPr lang="en-US" altLang="zh-CN" sz="2400" b="0" i="1" smtClean="0">
                            <a:solidFill>
                              <a:schemeClr val="accent6">
                                <a:lumMod val="50000"/>
                              </a:schemeClr>
                            </a:solidFill>
                            <a:latin typeface="Cambria Math" panose="02040503050406030204" pitchFamily="18" charset="0"/>
                          </a:rPr>
                          <m:t>1</m:t>
                        </m:r>
                      </m:e>
                      <m:sup>
                        <m:r>
                          <a:rPr lang="en-US" altLang="zh-CN" sz="2400" b="0" i="1" smtClean="0">
                            <a:solidFill>
                              <a:schemeClr val="accent6">
                                <a:lumMod val="50000"/>
                              </a:schemeClr>
                            </a:solidFill>
                            <a:latin typeface="Cambria Math" panose="02040503050406030204" pitchFamily="18" charset="0"/>
                          </a:rPr>
                          <m:t>𝑠𝑡</m:t>
                        </m:r>
                      </m:sup>
                    </m:sSup>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time period and the </a:t>
                </a:r>
                <a14:m>
                  <m:oMath xmlns:m="http://schemas.openxmlformats.org/officeDocument/2006/math">
                    <m:sSup>
                      <m:sSupPr>
                        <m:ctrlPr>
                          <a:rPr lang="en-US" altLang="zh-CN" sz="2400" i="1" smtClean="0">
                            <a:solidFill>
                              <a:schemeClr val="accent6">
                                <a:lumMod val="50000"/>
                              </a:schemeClr>
                            </a:solidFill>
                            <a:latin typeface="Cambria Math" panose="02040503050406030204" pitchFamily="18" charset="0"/>
                          </a:rPr>
                        </m:ctrlPr>
                      </m:sSupPr>
                      <m:e>
                        <m:r>
                          <a:rPr lang="en-US" altLang="zh-CN" sz="2400" b="0" i="1" smtClean="0">
                            <a:solidFill>
                              <a:schemeClr val="accent6">
                                <a:lumMod val="50000"/>
                              </a:schemeClr>
                            </a:solidFill>
                            <a:latin typeface="Cambria Math" panose="02040503050406030204" pitchFamily="18" charset="0"/>
                          </a:rPr>
                          <m:t>2</m:t>
                        </m:r>
                      </m:e>
                      <m:sup>
                        <m:r>
                          <a:rPr lang="en-US" altLang="zh-CN" sz="2400" b="0" i="1" smtClean="0">
                            <a:solidFill>
                              <a:schemeClr val="accent6">
                                <a:lumMod val="50000"/>
                              </a:schemeClr>
                            </a:solidFill>
                            <a:latin typeface="Cambria Math" panose="02040503050406030204" pitchFamily="18" charset="0"/>
                          </a:rPr>
                          <m:t>𝑛𝑑</m:t>
                        </m:r>
                      </m:sup>
                    </m:sSup>
                    <m:r>
                      <a:rPr lang="en-US" altLang="zh-CN" sz="2400" b="0" i="1" smtClean="0">
                        <a:solidFill>
                          <a:schemeClr val="accent6">
                            <a:lumMod val="50000"/>
                          </a:schemeClr>
                        </a:solidFill>
                        <a:latin typeface="Cambria Math" panose="02040503050406030204" pitchFamily="18" charset="0"/>
                      </a:rPr>
                      <m:t> </m:t>
                    </m:r>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time period with a </a:t>
                </a:r>
                <a:r>
                  <a:rPr lang="en-US" altLang="zh-CN" sz="2400" i="1" dirty="0">
                    <a:solidFill>
                      <a:schemeClr val="accent6">
                        <a:lumMod val="50000"/>
                      </a:schemeClr>
                    </a:solidFill>
                    <a:latin typeface="Times New Roman" panose="02020603050405020304" pitchFamily="18" charset="0"/>
                    <a:cs typeface="Times New Roman" panose="02020603050405020304" pitchFamily="18" charset="0"/>
                  </a:rPr>
                  <a:t>mean difference of 11.976 or greater</a:t>
                </a: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is much less than 0.01% (</a:t>
                </a:r>
                <a14:m>
                  <m:oMath xmlns:m="http://schemas.openxmlformats.org/officeDocument/2006/math">
                    <m:r>
                      <a:rPr lang="en-US" altLang="zh-CN" sz="2400" b="0" i="1" smtClean="0">
                        <a:solidFill>
                          <a:schemeClr val="accent6">
                            <a:lumMod val="50000"/>
                          </a:schemeClr>
                        </a:solidFill>
                        <a:latin typeface="Cambria Math" panose="02040503050406030204" pitchFamily="18" charset="0"/>
                      </a:rPr>
                      <m:t>5.95</m:t>
                    </m:r>
                    <m:r>
                      <a:rPr lang="en-US" altLang="zh-CN" sz="2400" b="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US" altLang="zh-CN" sz="240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altLang="zh-CN" sz="2400" b="0" i="1" smtClean="0">
                            <a:solidFill>
                              <a:schemeClr val="accent6">
                                <a:lumMod val="50000"/>
                              </a:schemeClr>
                            </a:solidFill>
                            <a:latin typeface="Cambria Math" panose="02040503050406030204" pitchFamily="18" charset="0"/>
                            <a:ea typeface="Cambria Math" panose="02040503050406030204" pitchFamily="18" charset="0"/>
                          </a:rPr>
                          <m:t>10</m:t>
                        </m:r>
                      </m:e>
                      <m:sup>
                        <m:r>
                          <a:rPr lang="en-US" altLang="zh-CN" sz="2400" b="0" i="1" smtClean="0">
                            <a:solidFill>
                              <a:schemeClr val="accent6">
                                <a:lumMod val="50000"/>
                              </a:schemeClr>
                            </a:solidFill>
                            <a:latin typeface="Cambria Math" panose="02040503050406030204" pitchFamily="18" charset="0"/>
                            <a:ea typeface="Cambria Math" panose="02040503050406030204" pitchFamily="18" charset="0"/>
                          </a:rPr>
                          <m:t>−220</m:t>
                        </m:r>
                      </m:sup>
                    </m:sSup>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so we have strong evidence to say the difference of mean between </a:t>
                </a:r>
                <a14:m>
                  <m:oMath xmlns:m="http://schemas.openxmlformats.org/officeDocument/2006/math">
                    <m:sSup>
                      <m:sSupPr>
                        <m:ctrlPr>
                          <a:rPr lang="en-US" altLang="zh-CN" sz="2400" i="1">
                            <a:solidFill>
                              <a:schemeClr val="accent6">
                                <a:lumMod val="50000"/>
                              </a:schemeClr>
                            </a:solidFill>
                            <a:latin typeface="Cambria Math" panose="02040503050406030204" pitchFamily="18" charset="0"/>
                          </a:rPr>
                        </m:ctrlPr>
                      </m:sSupPr>
                      <m:e>
                        <m:r>
                          <a:rPr lang="en-US" altLang="zh-CN" sz="2400" b="0" i="0">
                            <a:solidFill>
                              <a:schemeClr val="accent6">
                                <a:lumMod val="50000"/>
                              </a:schemeClr>
                            </a:solidFill>
                            <a:latin typeface="Cambria Math" panose="02040503050406030204" pitchFamily="18" charset="0"/>
                          </a:rPr>
                          <m:t>1</m:t>
                        </m:r>
                      </m:e>
                      <m:sup>
                        <m:r>
                          <m:rPr>
                            <m:sty m:val="p"/>
                          </m:rPr>
                          <a:rPr lang="en-US" altLang="zh-CN" sz="2400" b="0" i="0">
                            <a:solidFill>
                              <a:schemeClr val="accent6">
                                <a:lumMod val="50000"/>
                              </a:schemeClr>
                            </a:solidFill>
                            <a:latin typeface="Cambria Math" panose="02040503050406030204" pitchFamily="18" charset="0"/>
                          </a:rPr>
                          <m:t>st</m:t>
                        </m:r>
                      </m:sup>
                    </m:sSup>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altLang="zh-CN" sz="2400" i="1">
                            <a:solidFill>
                              <a:schemeClr val="accent6">
                                <a:lumMod val="50000"/>
                              </a:schemeClr>
                            </a:solidFill>
                            <a:latin typeface="Cambria Math" panose="02040503050406030204" pitchFamily="18" charset="0"/>
                          </a:rPr>
                        </m:ctrlPr>
                      </m:sSupPr>
                      <m:e>
                        <m:r>
                          <a:rPr lang="en-US" altLang="zh-CN" sz="2400" b="0" i="0">
                            <a:solidFill>
                              <a:schemeClr val="accent6">
                                <a:lumMod val="50000"/>
                              </a:schemeClr>
                            </a:solidFill>
                            <a:latin typeface="Cambria Math" panose="02040503050406030204" pitchFamily="18" charset="0"/>
                          </a:rPr>
                          <m:t>2</m:t>
                        </m:r>
                      </m:e>
                      <m:sup>
                        <m:r>
                          <m:rPr>
                            <m:sty m:val="p"/>
                          </m:rPr>
                          <a:rPr lang="en-US" altLang="zh-CN" sz="2400" b="0" i="0">
                            <a:solidFill>
                              <a:schemeClr val="accent6">
                                <a:lumMod val="50000"/>
                              </a:schemeClr>
                            </a:solidFill>
                            <a:latin typeface="Cambria Math" panose="02040503050406030204" pitchFamily="18" charset="0"/>
                          </a:rPr>
                          <m:t>nd</m:t>
                        </m:r>
                      </m:sup>
                    </m:sSup>
                  </m:oMath>
                </a14:m>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time period is </a:t>
                </a:r>
                <a:r>
                  <a:rPr lang="en-US" altLang="zh-CN" sz="2400" i="1" dirty="0">
                    <a:solidFill>
                      <a:schemeClr val="accent6">
                        <a:lumMod val="50000"/>
                      </a:schemeClr>
                    </a:solidFill>
                    <a:latin typeface="Times New Roman" panose="02020603050405020304" pitchFamily="18" charset="0"/>
                    <a:cs typeface="Times New Roman" panose="02020603050405020304" pitchFamily="18" charset="0"/>
                  </a:rPr>
                  <a:t>more</a:t>
                </a: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than 0.</a:t>
                </a:r>
              </a:p>
              <a:p>
                <a:pPr lvl="0" fontAlgn="base">
                  <a:lnSpc>
                    <a:spcPct val="105000"/>
                  </a:lnSpc>
                  <a:spcBef>
                    <a:spcPct val="20000"/>
                  </a:spcBef>
                  <a:spcAft>
                    <a:spcPct val="0"/>
                  </a:spcAft>
                </a:pP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 </a:t>
                </a:r>
              </a:p>
              <a:p>
                <a:pPr marL="342900" lvl="0" indent="-342900" fontAlgn="base">
                  <a:lnSpc>
                    <a:spcPct val="105000"/>
                  </a:lnSpc>
                  <a:spcBef>
                    <a:spcPct val="20000"/>
                  </a:spcBef>
                  <a:spcAft>
                    <a:spcPct val="0"/>
                  </a:spcAft>
                  <a:buFontTx/>
                  <a:buChar char="•"/>
                </a:pP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As the computed p-value is lower than the significance level alpha=0.05, one should reject the null hypothesis H0, and accept the alternative hypothesis Ha.</a:t>
                </a:r>
              </a:p>
              <a:p>
                <a:pPr lvl="0" fontAlgn="base">
                  <a:lnSpc>
                    <a:spcPct val="105000"/>
                  </a:lnSpc>
                  <a:spcBef>
                    <a:spcPct val="20000"/>
                  </a:spcBef>
                  <a:spcAft>
                    <a:spcPct val="0"/>
                  </a:spcAft>
                </a:pPr>
                <a:endParaRPr lang="en-US" altLang="zh-CN" sz="2400" dirty="0">
                  <a:solidFill>
                    <a:schemeClr val="accent6">
                      <a:lumMod val="50000"/>
                    </a:schemeClr>
                  </a:solidFill>
                  <a:latin typeface="Times New Roman" panose="02020603050405020304" pitchFamily="18" charset="0"/>
                  <a:cs typeface="Times New Roman" panose="02020603050405020304" pitchFamily="18" charset="0"/>
                </a:endParaRPr>
              </a:p>
              <a:p>
                <a:pPr marL="342900" lvl="0" indent="-342900" fontAlgn="base">
                  <a:lnSpc>
                    <a:spcPct val="105000"/>
                  </a:lnSpc>
                  <a:spcBef>
                    <a:spcPct val="20000"/>
                  </a:spcBef>
                  <a:spcAft>
                    <a:spcPct val="0"/>
                  </a:spcAft>
                  <a:buFontTx/>
                  <a:buChar char="•"/>
                </a:pPr>
                <a:r>
                  <a:rPr lang="en-US" altLang="zh-CN" sz="2400" dirty="0">
                    <a:solidFill>
                      <a:schemeClr val="accent6">
                        <a:lumMod val="50000"/>
                      </a:schemeClr>
                    </a:solidFill>
                    <a:latin typeface="Times New Roman" panose="02020603050405020304" pitchFamily="18" charset="0"/>
                    <a:cs typeface="Times New Roman" panose="02020603050405020304" pitchFamily="18" charset="0"/>
                  </a:rPr>
                  <a:t>As a result, losing the contract with Disney caused the Mattel stock prices went down  (causation).</a:t>
                </a:r>
              </a:p>
            </p:txBody>
          </p:sp>
        </mc:Choice>
        <mc:Fallback xmlns="">
          <p:sp>
            <p:nvSpPr>
              <p:cNvPr id="9" name="Rounded Rectangle 8"/>
              <p:cNvSpPr>
                <a:spLocks noRot="1" noChangeAspect="1" noMove="1" noResize="1" noEditPoints="1" noAdjustHandles="1" noChangeArrowheads="1" noChangeShapeType="1" noTextEdit="1"/>
              </p:cNvSpPr>
              <p:nvPr/>
            </p:nvSpPr>
            <p:spPr>
              <a:xfrm>
                <a:off x="352425" y="1298101"/>
                <a:ext cx="10086535" cy="5009934"/>
              </a:xfrm>
              <a:prstGeom prst="roundRect">
                <a:avLst/>
              </a:prstGeom>
              <a:blipFill>
                <a:blip r:embed="rId2"/>
                <a:stretch>
                  <a:fillRect t="-1092" b="-2184"/>
                </a:stretch>
              </a:blipFill>
            </p:spPr>
            <p:txBody>
              <a:bodyPr/>
              <a:lstStyle/>
              <a:p>
                <a:r>
                  <a:rPr lang="zh-CN" altLang="en-US">
                    <a:noFill/>
                  </a:rPr>
                  <a:t> </a:t>
                </a:r>
              </a:p>
            </p:txBody>
          </p:sp>
        </mc:Fallback>
      </mc:AlternateContent>
      <p:sp>
        <p:nvSpPr>
          <p:cNvPr id="10" name="TextBox 9"/>
          <p:cNvSpPr txBox="1"/>
          <p:nvPr/>
        </p:nvSpPr>
        <p:spPr>
          <a:xfrm>
            <a:off x="450166" y="0"/>
            <a:ext cx="3770142"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Conclusion</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178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019" y="0"/>
            <a:ext cx="4608513" cy="752475"/>
            <a:chOff x="3673475" y="690563"/>
            <a:chExt cx="4608513" cy="752475"/>
          </a:xfrm>
          <a:solidFill>
            <a:srgbClr val="92D050"/>
          </a:solidFill>
        </p:grpSpPr>
        <p:sp>
          <p:nvSpPr>
            <p:cNvPr id="11" name="矩形 10"/>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2" name="流程图: 过程 11"/>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3" name="流程图: 过程 12"/>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4" name="流程图: 过程 13"/>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5" name="流程图: 过程 14"/>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6" name="文本框 17"/>
            <p:cNvSpPr txBox="1">
              <a:spLocks noChangeArrowheads="1"/>
            </p:cNvSpPr>
            <p:nvPr/>
          </p:nvSpPr>
          <p:spPr bwMode="auto">
            <a:xfrm>
              <a:off x="4804687" y="774412"/>
              <a:ext cx="2484655"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cxnSp>
        <p:nvCxnSpPr>
          <p:cNvPr id="19" name="直接连接符 18"/>
          <p:cNvCxnSpPr/>
          <p:nvPr/>
        </p:nvCxnSpPr>
        <p:spPr>
          <a:xfrm>
            <a:off x="4506889" y="2521831"/>
            <a:ext cx="0" cy="3314700"/>
          </a:xfrm>
          <a:prstGeom prst="line">
            <a:avLst/>
          </a:prstGeom>
          <a:ln w="12700">
            <a:solidFill>
              <a:schemeClr val="accent6"/>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40035" y="2521831"/>
            <a:ext cx="0" cy="3314700"/>
          </a:xfrm>
          <a:prstGeom prst="line">
            <a:avLst/>
          </a:prstGeom>
          <a:ln w="12700">
            <a:solidFill>
              <a:schemeClr val="accent6"/>
            </a:solidFill>
            <a:prstDash val="lgDashDotDot"/>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4378325" y="3201708"/>
            <a:ext cx="2861710" cy="2222326"/>
          </a:xfrm>
          <a:prstGeom prst="rect">
            <a:avLst/>
          </a:prstGeom>
        </p:spPr>
      </p:pic>
      <p:sp>
        <p:nvSpPr>
          <p:cNvPr id="9" name="文本框 8"/>
          <p:cNvSpPr txBox="1"/>
          <p:nvPr/>
        </p:nvSpPr>
        <p:spPr>
          <a:xfrm>
            <a:off x="2310606" y="1061276"/>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a:solidFill>
                  <a:srgbClr val="70AD47">
                    <a:lumMod val="50000"/>
                  </a:srgbClr>
                </a:solidFill>
                <a:latin typeface="Times New Roman" panose="02020603050405020304" pitchFamily="18" charset="0"/>
                <a:cs typeface="Times New Roman" panose="02020603050405020304" pitchFamily="18" charset="0"/>
              </a:rPr>
              <a:t>We will try to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use the regression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analysis method to find the correlation relationship between the major airline stock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prices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and the oil prices. </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3201708"/>
            <a:ext cx="2962275" cy="1543050"/>
          </a:xfrm>
          <a:prstGeom prst="rect">
            <a:avLst/>
          </a:prstGeom>
        </p:spPr>
      </p:pic>
      <p:pic>
        <p:nvPicPr>
          <p:cNvPr id="24" name="图片 23"/>
          <p:cNvPicPr>
            <a:picLocks noChangeAspect="1"/>
          </p:cNvPicPr>
          <p:nvPr/>
        </p:nvPicPr>
        <p:blipFill>
          <a:blip r:embed="rId4"/>
          <a:stretch>
            <a:fillRect/>
          </a:stretch>
        </p:blipFill>
        <p:spPr>
          <a:xfrm>
            <a:off x="8127074" y="3201708"/>
            <a:ext cx="2533440" cy="1891925"/>
          </a:xfrm>
          <a:prstGeom prst="rect">
            <a:avLst/>
          </a:prstGeom>
        </p:spPr>
      </p:pic>
    </p:spTree>
    <p:extLst>
      <p:ext uri="{BB962C8B-B14F-4D97-AF65-F5344CB8AC3E}">
        <p14:creationId xmlns:p14="http://schemas.microsoft.com/office/powerpoint/2010/main" val="315634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9"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文本框 17"/>
            <p:cNvSpPr txBox="1">
              <a:spLocks noChangeArrowheads="1"/>
            </p:cNvSpPr>
            <p:nvPr/>
          </p:nvSpPr>
          <p:spPr bwMode="auto">
            <a:xfrm>
              <a:off x="4804687" y="774412"/>
              <a:ext cx="2484655"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pic>
        <p:nvPicPr>
          <p:cNvPr id="16" name="图片 15"/>
          <p:cNvPicPr>
            <a:picLocks noChangeAspect="1"/>
          </p:cNvPicPr>
          <p:nvPr/>
        </p:nvPicPr>
        <p:blipFill>
          <a:blip r:embed="rId2"/>
          <a:stretch>
            <a:fillRect/>
          </a:stretch>
        </p:blipFill>
        <p:spPr>
          <a:xfrm>
            <a:off x="592959" y="3333671"/>
            <a:ext cx="3141979" cy="1429398"/>
          </a:xfrm>
          <a:prstGeom prst="rect">
            <a:avLst/>
          </a:prstGeom>
        </p:spPr>
      </p:pic>
      <p:graphicFrame>
        <p:nvGraphicFramePr>
          <p:cNvPr id="19" name="图表 18"/>
          <p:cNvGraphicFramePr/>
          <p:nvPr>
            <p:extLst/>
          </p:nvPr>
        </p:nvGraphicFramePr>
        <p:xfrm>
          <a:off x="4828275" y="752475"/>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2" name="文本框 11"/>
          <p:cNvSpPr txBox="1"/>
          <p:nvPr/>
        </p:nvSpPr>
        <p:spPr>
          <a:xfrm>
            <a:off x="329406" y="1586254"/>
            <a:ext cx="3947514"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Oil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consumption is a major expense for an airline company. </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705350" y="5503299"/>
            <a:ext cx="4737914" cy="757772"/>
            <a:chOff x="6705350" y="5503299"/>
            <a:chExt cx="4737914" cy="757772"/>
          </a:xfrm>
        </p:grpSpPr>
        <p:sp>
          <p:nvSpPr>
            <p:cNvPr id="22" name="文本框 21"/>
            <p:cNvSpPr txBox="1"/>
            <p:nvPr/>
          </p:nvSpPr>
          <p:spPr>
            <a:xfrm>
              <a:off x="6705350" y="5882185"/>
              <a:ext cx="3016155" cy="378886"/>
            </a:xfrm>
            <a:prstGeom prst="rect">
              <a:avLst/>
            </a:prstGeom>
            <a:noFill/>
          </p:spPr>
          <p:txBody>
            <a:bodyPr wrap="square" rtlCol="0">
              <a:spAutoFit/>
            </a:bodyPr>
            <a:lstStyle/>
            <a:p>
              <a:pPr algn="ctr">
                <a:defRPr sz="1862" b="0" i="0" u="none" strike="noStrike" kern="1200" spc="0" baseline="0">
                  <a:solidFill>
                    <a:prstClr val="black">
                      <a:lumMod val="65000"/>
                      <a:lumOff val="35000"/>
                    </a:prstClr>
                  </a:solidFill>
                  <a:latin typeface="+mn-lt"/>
                  <a:ea typeface="+mn-ea"/>
                  <a:cs typeface="+mn-cs"/>
                </a:defRPr>
              </a:pPr>
              <a:r>
                <a:rPr lang="en-US" sz="1862" dirty="0">
                  <a:solidFill>
                    <a:schemeClr val="accent6">
                      <a:lumMod val="50000"/>
                    </a:schemeClr>
                  </a:solidFill>
                  <a:latin typeface="Times New Roman" panose="02020603050405020304" pitchFamily="18" charset="0"/>
                  <a:cs typeface="Times New Roman" panose="02020603050405020304" pitchFamily="18" charset="0"/>
                </a:rPr>
                <a:t>Oil Consumption Per Year</a:t>
              </a:r>
            </a:p>
          </p:txBody>
        </p:sp>
        <p:sp>
          <p:nvSpPr>
            <p:cNvPr id="10" name="Rectangle 9"/>
            <p:cNvSpPr/>
            <p:nvPr/>
          </p:nvSpPr>
          <p:spPr>
            <a:xfrm>
              <a:off x="10817644" y="5503299"/>
              <a:ext cx="625620"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altLang="zh-CN" dirty="0" smtClean="0">
                  <a:solidFill>
                    <a:schemeClr val="accent6">
                      <a:lumMod val="50000"/>
                    </a:schemeClr>
                  </a:solidFill>
                  <a:latin typeface="Times New Roman" panose="02020603050405020304" pitchFamily="18" charset="0"/>
                  <a:cs typeface="Times New Roman" panose="02020603050405020304" pitchFamily="18" charset="0"/>
                </a:rPr>
                <a:t>Year</a:t>
              </a:r>
              <a:endParaRPr lang="en-US" altLang="zh-CN" dirty="0">
                <a:solidFill>
                  <a:schemeClr val="accent6">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8501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10" dur="750"/>
                                        <p:tgtEl>
                                          <p:spTgt spid="19">
                                            <p:graphicEl>
                                              <a:chart seriesIdx="-3" categoryIdx="-3" bldStep="gridLegend"/>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graphicEl>
                                              <a:chart seriesIdx="0" categoryIdx="0" bldStep="ptInCategory"/>
                                            </p:graphicEl>
                                          </p:spTgt>
                                        </p:tgtEl>
                                        <p:attrNameLst>
                                          <p:attrName>style.visibility</p:attrName>
                                        </p:attrNameLst>
                                      </p:cBhvr>
                                      <p:to>
                                        <p:strVal val="visible"/>
                                      </p:to>
                                    </p:set>
                                    <p:animEffect transition="in" filter="fade">
                                      <p:cBhvr>
                                        <p:cTn id="13" dur="750"/>
                                        <p:tgtEl>
                                          <p:spTgt spid="19">
                                            <p:graphicEl>
                                              <a:chart seriesIdx="0" categoryIdx="0" bldStep="ptInCategory"/>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graphicEl>
                                              <a:chart seriesIdx="0" categoryIdx="1" bldStep="ptInCategory"/>
                                            </p:graphicEl>
                                          </p:spTgt>
                                        </p:tgtEl>
                                        <p:attrNameLst>
                                          <p:attrName>style.visibility</p:attrName>
                                        </p:attrNameLst>
                                      </p:cBhvr>
                                      <p:to>
                                        <p:strVal val="visible"/>
                                      </p:to>
                                    </p:set>
                                    <p:animEffect transition="in" filter="fade">
                                      <p:cBhvr>
                                        <p:cTn id="16" dur="750"/>
                                        <p:tgtEl>
                                          <p:spTgt spid="19">
                                            <p:graphicEl>
                                              <a:chart seriesIdx="0" categoryIdx="1" bldStep="ptInCategory"/>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graphicEl>
                                              <a:chart seriesIdx="0" categoryIdx="2" bldStep="ptInCategory"/>
                                            </p:graphicEl>
                                          </p:spTgt>
                                        </p:tgtEl>
                                        <p:attrNameLst>
                                          <p:attrName>style.visibility</p:attrName>
                                        </p:attrNameLst>
                                      </p:cBhvr>
                                      <p:to>
                                        <p:strVal val="visible"/>
                                      </p:to>
                                    </p:set>
                                    <p:animEffect transition="in" filter="fade">
                                      <p:cBhvr>
                                        <p:cTn id="19" dur="750"/>
                                        <p:tgtEl>
                                          <p:spTgt spid="19">
                                            <p:graphicEl>
                                              <a:chart seriesIdx="0" categoryIdx="2" bldStep="ptInCategory"/>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graphicEl>
                                              <a:chart seriesIdx="0" categoryIdx="3" bldStep="ptInCategory"/>
                                            </p:graphicEl>
                                          </p:spTgt>
                                        </p:tgtEl>
                                        <p:attrNameLst>
                                          <p:attrName>style.visibility</p:attrName>
                                        </p:attrNameLst>
                                      </p:cBhvr>
                                      <p:to>
                                        <p:strVal val="visible"/>
                                      </p:to>
                                    </p:set>
                                    <p:animEffect transition="in" filter="fade">
                                      <p:cBhvr>
                                        <p:cTn id="22" dur="750"/>
                                        <p:tgtEl>
                                          <p:spTgt spid="19">
                                            <p:graphicEl>
                                              <a:chart seriesIdx="0" categoryIdx="3" bldStep="ptInCategory"/>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graphicEl>
                                              <a:chart seriesIdx="0" categoryIdx="4" bldStep="ptInCategory"/>
                                            </p:graphicEl>
                                          </p:spTgt>
                                        </p:tgtEl>
                                        <p:attrNameLst>
                                          <p:attrName>style.visibility</p:attrName>
                                        </p:attrNameLst>
                                      </p:cBhvr>
                                      <p:to>
                                        <p:strVal val="visible"/>
                                      </p:to>
                                    </p:set>
                                    <p:animEffect transition="in" filter="fade">
                                      <p:cBhvr>
                                        <p:cTn id="25" dur="750"/>
                                        <p:tgtEl>
                                          <p:spTgt spid="19">
                                            <p:graphicEl>
                                              <a:chart seriesIdx="0" categoryIdx="4" bldStep="ptInCategory"/>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graphicEl>
                                              <a:chart seriesIdx="0" categoryIdx="5" bldStep="ptInCategory"/>
                                            </p:graphicEl>
                                          </p:spTgt>
                                        </p:tgtEl>
                                        <p:attrNameLst>
                                          <p:attrName>style.visibility</p:attrName>
                                        </p:attrNameLst>
                                      </p:cBhvr>
                                      <p:to>
                                        <p:strVal val="visible"/>
                                      </p:to>
                                    </p:set>
                                    <p:animEffect transition="in" filter="fade">
                                      <p:cBhvr>
                                        <p:cTn id="28" dur="750"/>
                                        <p:tgtEl>
                                          <p:spTgt spid="19">
                                            <p:graphicEl>
                                              <a:chart seriesIdx="0" categoryIdx="5"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Chart bld="category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56270" y="668624"/>
            <a:ext cx="7715127" cy="5371351"/>
          </a:xfrm>
          <a:prstGeom prst="rect">
            <a:avLst/>
          </a:prstGeom>
        </p:spPr>
      </p:pic>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文本框 17"/>
            <p:cNvSpPr txBox="1">
              <a:spLocks noChangeArrowheads="1"/>
            </p:cNvSpPr>
            <p:nvPr/>
          </p:nvSpPr>
          <p:spPr bwMode="auto">
            <a:xfrm>
              <a:off x="4600304" y="712856"/>
              <a:ext cx="2813591"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0" name="文本框 9"/>
          <p:cNvSpPr txBox="1"/>
          <p:nvPr/>
        </p:nvSpPr>
        <p:spPr>
          <a:xfrm>
            <a:off x="208756" y="4438442"/>
            <a:ext cx="3947514" cy="2032754"/>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a:solidFill>
                  <a:srgbClr val="70AD47">
                    <a:lumMod val="50000"/>
                  </a:srgbClr>
                </a:solidFill>
                <a:latin typeface="Times New Roman" panose="02020603050405020304" pitchFamily="18" charset="0"/>
                <a:cs typeface="Times New Roman" panose="02020603050405020304" pitchFamily="18" charset="0"/>
              </a:rPr>
              <a:t>Southwest Airlines, Delta Airlines and American Airlines have already owned 51.8% of the domestic airline market.</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4765725" y="6039975"/>
            <a:ext cx="3275256" cy="461665"/>
          </a:xfrm>
          <a:prstGeom prst="rect">
            <a:avLst/>
          </a:prstGeom>
        </p:spPr>
        <p:txBody>
          <a:bodyPr wrap="none">
            <a:spAutoFit/>
          </a:bodyPr>
          <a:lstStyle/>
          <a:p>
            <a:r>
              <a:rPr lang="en-US" sz="2400" dirty="0">
                <a:solidFill>
                  <a:srgbClr val="70AD47">
                    <a:lumMod val="50000"/>
                  </a:srgbClr>
                </a:solidFill>
                <a:latin typeface="Times New Roman" panose="02020603050405020304" pitchFamily="18" charset="0"/>
                <a:cs typeface="Times New Roman" panose="02020603050405020304" pitchFamily="18" charset="0"/>
              </a:rPr>
              <a:t>Airline Domestic Market</a:t>
            </a:r>
          </a:p>
        </p:txBody>
      </p:sp>
      <p:pic>
        <p:nvPicPr>
          <p:cNvPr id="13" name="图片 15"/>
          <p:cNvPicPr>
            <a:picLocks noChangeAspect="1"/>
          </p:cNvPicPr>
          <p:nvPr/>
        </p:nvPicPr>
        <p:blipFill>
          <a:blip r:embed="rId3"/>
          <a:stretch>
            <a:fillRect/>
          </a:stretch>
        </p:blipFill>
        <p:spPr>
          <a:xfrm>
            <a:off x="909024" y="2036388"/>
            <a:ext cx="2361242" cy="1074213"/>
          </a:xfrm>
          <a:prstGeom prst="rect">
            <a:avLst/>
          </a:prstGeom>
        </p:spPr>
      </p:pic>
      <p:pic>
        <p:nvPicPr>
          <p:cNvPr id="9" name="图片 8"/>
          <p:cNvPicPr>
            <a:picLocks noChangeAspect="1"/>
          </p:cNvPicPr>
          <p:nvPr/>
        </p:nvPicPr>
        <p:blipFill>
          <a:blip r:embed="rId4"/>
          <a:stretch>
            <a:fillRect/>
          </a:stretch>
        </p:blipFill>
        <p:spPr>
          <a:xfrm>
            <a:off x="784883" y="729238"/>
            <a:ext cx="2609524" cy="1238095"/>
          </a:xfrm>
          <a:prstGeom prst="rect">
            <a:avLst/>
          </a:prstGeom>
        </p:spPr>
      </p:pic>
      <p:pic>
        <p:nvPicPr>
          <p:cNvPr id="14" name="图片 13"/>
          <p:cNvPicPr>
            <a:picLocks noChangeAspect="1"/>
          </p:cNvPicPr>
          <p:nvPr/>
        </p:nvPicPr>
        <p:blipFill>
          <a:blip r:embed="rId5"/>
          <a:stretch>
            <a:fillRect/>
          </a:stretch>
        </p:blipFill>
        <p:spPr>
          <a:xfrm>
            <a:off x="1390768" y="2855851"/>
            <a:ext cx="1583489" cy="1513536"/>
          </a:xfrm>
          <a:prstGeom prst="rect">
            <a:avLst/>
          </a:prstGeom>
        </p:spPr>
      </p:pic>
    </p:spTree>
    <p:extLst>
      <p:ext uri="{BB962C8B-B14F-4D97-AF65-F5344CB8AC3E}">
        <p14:creationId xmlns:p14="http://schemas.microsoft.com/office/powerpoint/2010/main" val="341589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3981" y="2056184"/>
            <a:ext cx="3947308" cy="280713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a:solidFill>
                  <a:srgbClr val="70AD47">
                    <a:lumMod val="50000"/>
                  </a:srgbClr>
                </a:solidFill>
                <a:latin typeface="Times New Roman" panose="02020603050405020304" pitchFamily="18" charset="0"/>
                <a:cs typeface="Times New Roman" panose="02020603050405020304" pitchFamily="18" charset="0"/>
              </a:rPr>
              <a:t>D</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ata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from yahoo finance on Delta Airlines, American Airlines and Southwest Airlines’ daily stock adjust close price from May 2010 to May 2016 </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graphicFrame>
        <p:nvGraphicFramePr>
          <p:cNvPr id="12" name="图表 11"/>
          <p:cNvGraphicFramePr/>
          <p:nvPr>
            <p:extLst/>
          </p:nvPr>
        </p:nvGraphicFramePr>
        <p:xfrm>
          <a:off x="4051290" y="914400"/>
          <a:ext cx="7828672" cy="5349921"/>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4051289" y="1034997"/>
            <a:ext cx="1069145" cy="378886"/>
          </a:xfrm>
          <a:prstGeom prst="rect">
            <a:avLst/>
          </a:prstGeom>
          <a:noFill/>
        </p:spPr>
        <p:txBody>
          <a:bodyPr wrap="square" rtlCol="0">
            <a:spAutoFit/>
          </a:bodyPr>
          <a:lstStyle/>
          <a:p>
            <a:pPr algn="ctr">
              <a:defRPr sz="1862" b="0" i="0" u="none" strike="noStrike" kern="1200" spc="0" baseline="0">
                <a:solidFill>
                  <a:prstClr val="black">
                    <a:lumMod val="65000"/>
                    <a:lumOff val="35000"/>
                  </a:prstClr>
                </a:solidFill>
                <a:latin typeface="+mn-lt"/>
                <a:ea typeface="+mn-ea"/>
                <a:cs typeface="+mn-cs"/>
              </a:defRPr>
            </a:pPr>
            <a:r>
              <a:rPr lang="en-US" sz="1862" dirty="0">
                <a:solidFill>
                  <a:schemeClr val="accent6">
                    <a:lumMod val="50000"/>
                  </a:schemeClr>
                </a:solidFill>
                <a:latin typeface="Times New Roman" panose="02020603050405020304" pitchFamily="18" charset="0"/>
                <a:cs typeface="Times New Roman" panose="02020603050405020304" pitchFamily="18" charset="0"/>
              </a:rPr>
              <a:t>Dollar</a:t>
            </a:r>
          </a:p>
        </p:txBody>
      </p:sp>
      <p:grpSp>
        <p:nvGrpSpPr>
          <p:cNvPr id="13" name="组合 12"/>
          <p:cNvGrpSpPr/>
          <p:nvPr/>
        </p:nvGrpSpPr>
        <p:grpSpPr>
          <a:xfrm>
            <a:off x="-23019" y="0"/>
            <a:ext cx="4608513" cy="752475"/>
            <a:chOff x="3673475" y="690563"/>
            <a:chExt cx="4608513" cy="752475"/>
          </a:xfrm>
          <a:solidFill>
            <a:srgbClr val="92D050"/>
          </a:solidFill>
        </p:grpSpPr>
        <p:sp>
          <p:nvSpPr>
            <p:cNvPr id="15" name="矩形 14"/>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流程图: 过程 18"/>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 name="文本框 17"/>
            <p:cNvSpPr txBox="1">
              <a:spLocks noChangeArrowheads="1"/>
            </p:cNvSpPr>
            <p:nvPr/>
          </p:nvSpPr>
          <p:spPr bwMode="auto">
            <a:xfrm>
              <a:off x="4595227" y="790023"/>
              <a:ext cx="2813591"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3" name="Rectangle 2"/>
          <p:cNvSpPr/>
          <p:nvPr/>
        </p:nvSpPr>
        <p:spPr>
          <a:xfrm>
            <a:off x="11566381" y="5483833"/>
            <a:ext cx="625619"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altLang="zh-CN" dirty="0">
                <a:solidFill>
                  <a:schemeClr val="accent6">
                    <a:lumMod val="50000"/>
                  </a:schemeClr>
                </a:solidFill>
                <a:latin typeface="Times New Roman" panose="02020603050405020304" pitchFamily="18" charset="0"/>
                <a:cs typeface="Times New Roman" panose="02020603050405020304" pitchFamily="18" charset="0"/>
              </a:rPr>
              <a:t>Year</a:t>
            </a:r>
          </a:p>
        </p:txBody>
      </p:sp>
    </p:spTree>
    <p:extLst>
      <p:ext uri="{BB962C8B-B14F-4D97-AF65-F5344CB8AC3E}">
        <p14:creationId xmlns:p14="http://schemas.microsoft.com/office/powerpoint/2010/main" val="3550241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a:graphicFrameLocks/>
          </p:cNvGraphicFramePr>
          <p:nvPr>
            <p:extLst/>
          </p:nvPr>
        </p:nvGraphicFramePr>
        <p:xfrm>
          <a:off x="4171939" y="1037229"/>
          <a:ext cx="7747847" cy="4844955"/>
        </p:xfrm>
        <a:graphic>
          <a:graphicData uri="http://schemas.openxmlformats.org/drawingml/2006/chart">
            <c:chart xmlns:c="http://schemas.openxmlformats.org/drawingml/2006/chart" xmlns:r="http://schemas.openxmlformats.org/officeDocument/2006/relationships" r:id="rId2"/>
          </a:graphicData>
        </a:graphic>
      </p:graphicFrame>
      <p:sp>
        <p:nvSpPr>
          <p:cNvPr id="14" name="文本框 13"/>
          <p:cNvSpPr txBox="1"/>
          <p:nvPr/>
        </p:nvSpPr>
        <p:spPr>
          <a:xfrm>
            <a:off x="224631" y="2124422"/>
            <a:ext cx="3947308" cy="2419945"/>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a:solidFill>
                  <a:srgbClr val="70AD47">
                    <a:lumMod val="50000"/>
                  </a:srgbClr>
                </a:solidFill>
                <a:latin typeface="Times New Roman" panose="02020603050405020304" pitchFamily="18" charset="0"/>
                <a:cs typeface="Times New Roman" panose="02020603050405020304" pitchFamily="18" charset="0"/>
              </a:rPr>
              <a:t>US. Energy Information Administration on West Texas Intermediate (WTI) crude oil price from May 2010 to May 2016 </a:t>
            </a:r>
          </a:p>
          <a:p>
            <a:r>
              <a:rPr lang="en-US" altLang="zh-CN" sz="2400" b="1" dirty="0" smtClean="0">
                <a:solidFill>
                  <a:srgbClr val="70AD47">
                    <a:lumMod val="50000"/>
                  </a:srgbClr>
                </a:solidFill>
                <a:latin typeface="Times New Roman" panose="02020603050405020304" pitchFamily="18" charset="0"/>
                <a:cs typeface="Times New Roman" panose="02020603050405020304" pitchFamily="18" charset="0"/>
              </a:rPr>
              <a:t>. </a:t>
            </a:r>
            <a:endParaRPr lang="en-US" sz="2400" b="1" dirty="0">
              <a:solidFill>
                <a:srgbClr val="70AD47">
                  <a:lumMod val="50000"/>
                </a:srgbClr>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23019" y="0"/>
            <a:ext cx="4608513" cy="752475"/>
            <a:chOff x="3673475" y="690563"/>
            <a:chExt cx="4608513" cy="752475"/>
          </a:xfrm>
          <a:solidFill>
            <a:srgbClr val="92D050"/>
          </a:solidFill>
        </p:grpSpPr>
        <p:sp>
          <p:nvSpPr>
            <p:cNvPr id="13" name="矩形 1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文本框 17"/>
            <p:cNvSpPr txBox="1">
              <a:spLocks noChangeArrowheads="1"/>
            </p:cNvSpPr>
            <p:nvPr/>
          </p:nvSpPr>
          <p:spPr bwMode="auto">
            <a:xfrm>
              <a:off x="4996246" y="796707"/>
              <a:ext cx="1864613" cy="646331"/>
            </a:xfrm>
            <a:prstGeom prst="rect">
              <a:avLst/>
            </a:prstGeom>
            <a:grpFill/>
            <a:ln w="9525">
              <a:noFill/>
              <a:miter lim="800000"/>
              <a:headEnd/>
              <a:tailEnd/>
            </a:ln>
          </p:spPr>
          <p:txBody>
            <a:bodyPr wrap="none">
              <a:spAutoFit/>
            </a:bodyPr>
            <a:lstStyle/>
            <a:p>
              <a:r>
                <a:rPr lang="en-US" altLang="zh-CN" sz="3600" b="1" dirty="0" smtClean="0">
                  <a:solidFill>
                    <a:prstClr val="white"/>
                  </a:solidFill>
                  <a:latin typeface="Times New Roman" panose="02020603050405020304" pitchFamily="18" charset="0"/>
                  <a:ea typeface="华文细黑" pitchFamily="2" charset="-122"/>
                  <a:cs typeface="Times New Roman" panose="02020603050405020304" pitchFamily="18" charset="0"/>
                </a:rPr>
                <a:t>Oil Data</a:t>
              </a:r>
              <a:endParaRPr lang="zh-CN" altLang="en-US" sz="36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2" name="Rectangle 1"/>
          <p:cNvSpPr/>
          <p:nvPr/>
        </p:nvSpPr>
        <p:spPr>
          <a:xfrm>
            <a:off x="11457480" y="5356456"/>
            <a:ext cx="625619"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altLang="zh-CN" dirty="0">
                <a:solidFill>
                  <a:schemeClr val="accent6">
                    <a:lumMod val="50000"/>
                  </a:schemeClr>
                </a:solidFill>
                <a:latin typeface="Times New Roman" panose="02020603050405020304" pitchFamily="18" charset="0"/>
                <a:cs typeface="Times New Roman" panose="02020603050405020304" pitchFamily="18" charset="0"/>
              </a:rPr>
              <a:t>Year</a:t>
            </a:r>
          </a:p>
        </p:txBody>
      </p:sp>
    </p:spTree>
    <p:extLst>
      <p:ext uri="{BB962C8B-B14F-4D97-AF65-F5344CB8AC3E}">
        <p14:creationId xmlns:p14="http://schemas.microsoft.com/office/powerpoint/2010/main" val="3114567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27063" y="2320118"/>
            <a:ext cx="3409038" cy="280713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b="1" dirty="0">
                <a:solidFill>
                  <a:srgbClr val="70AD47">
                    <a:lumMod val="50000"/>
                  </a:srgbClr>
                </a:solidFill>
                <a:latin typeface="Times New Roman" panose="02020603050405020304" pitchFamily="18" charset="0"/>
                <a:cs typeface="Times New Roman" panose="02020603050405020304" pitchFamily="18" charset="0"/>
              </a:rPr>
              <a:t>Discovery:</a:t>
            </a:r>
          </a:p>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The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stock prices of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3 major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airline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companies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have the opposite tendency with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the tendency of the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oil price.  </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graphicFrame>
        <p:nvGraphicFramePr>
          <p:cNvPr id="10" name="图表 9"/>
          <p:cNvGraphicFramePr/>
          <p:nvPr>
            <p:extLst/>
          </p:nvPr>
        </p:nvGraphicFramePr>
        <p:xfrm>
          <a:off x="4155021" y="930047"/>
          <a:ext cx="7781321" cy="5433174"/>
        </p:xfrm>
        <a:graphic>
          <a:graphicData uri="http://schemas.openxmlformats.org/drawingml/2006/chart">
            <c:chart xmlns:c="http://schemas.openxmlformats.org/drawingml/2006/chart" xmlns:r="http://schemas.openxmlformats.org/officeDocument/2006/relationships" r:id="rId2"/>
          </a:graphicData>
        </a:graphic>
      </p:graphicFrame>
      <p:sp>
        <p:nvSpPr>
          <p:cNvPr id="12" name="文本框 11"/>
          <p:cNvSpPr txBox="1"/>
          <p:nvPr/>
        </p:nvSpPr>
        <p:spPr>
          <a:xfrm>
            <a:off x="4291806" y="1055308"/>
            <a:ext cx="1069145" cy="378886"/>
          </a:xfrm>
          <a:prstGeom prst="rect">
            <a:avLst/>
          </a:prstGeom>
          <a:noFill/>
        </p:spPr>
        <p:txBody>
          <a:bodyPr wrap="square" rtlCol="0">
            <a:spAutoFit/>
          </a:bodyPr>
          <a:lstStyle/>
          <a:p>
            <a:pPr algn="ctr">
              <a:defRPr lang="en-US" altLang="zh-CN" sz="1862" b="0" i="0" u="none" strike="noStrike" kern="1200" spc="0" baseline="0" dirty="0">
                <a:solidFill>
                  <a:srgbClr val="70AD47">
                    <a:lumMod val="50000"/>
                  </a:srgbClr>
                </a:solidFill>
                <a:latin typeface="Times New Roman" panose="02020603050405020304" pitchFamily="18" charset="0"/>
                <a:ea typeface="+mn-ea"/>
                <a:cs typeface="Times New Roman" panose="02020603050405020304" pitchFamily="18" charset="0"/>
              </a:defRPr>
            </a:pPr>
            <a:r>
              <a:rPr lang="en-US" sz="1862" dirty="0">
                <a:solidFill>
                  <a:schemeClr val="accent6">
                    <a:lumMod val="50000"/>
                  </a:schemeClr>
                </a:solidFill>
                <a:latin typeface="Times New Roman" panose="02020603050405020304" pitchFamily="18" charset="0"/>
                <a:cs typeface="Times New Roman" panose="02020603050405020304" pitchFamily="18" charset="0"/>
              </a:rPr>
              <a:t>Dollar</a:t>
            </a:r>
          </a:p>
        </p:txBody>
      </p:sp>
      <p:grpSp>
        <p:nvGrpSpPr>
          <p:cNvPr id="13" name="组合 12"/>
          <p:cNvGrpSpPr/>
          <p:nvPr/>
        </p:nvGrpSpPr>
        <p:grpSpPr>
          <a:xfrm>
            <a:off x="-23019" y="0"/>
            <a:ext cx="4608513" cy="752475"/>
            <a:chOff x="3673475" y="690563"/>
            <a:chExt cx="4608513" cy="752475"/>
          </a:xfrm>
          <a:solidFill>
            <a:srgbClr val="92D050"/>
          </a:solidFill>
        </p:grpSpPr>
        <p:sp>
          <p:nvSpPr>
            <p:cNvPr id="14" name="矩形 1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流程图: 过程 1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流程图: 过程 1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文本框 17"/>
            <p:cNvSpPr txBox="1">
              <a:spLocks noChangeArrowheads="1"/>
            </p:cNvSpPr>
            <p:nvPr/>
          </p:nvSpPr>
          <p:spPr bwMode="auto">
            <a:xfrm>
              <a:off x="4162685" y="835967"/>
              <a:ext cx="3688830"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Airlines Data and Oil Date</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cxnSp>
        <p:nvCxnSpPr>
          <p:cNvPr id="3" name="直接连接符 2"/>
          <p:cNvCxnSpPr/>
          <p:nvPr/>
        </p:nvCxnSpPr>
        <p:spPr>
          <a:xfrm>
            <a:off x="9118242" y="1434194"/>
            <a:ext cx="51517" cy="40650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8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703385" y="-2"/>
            <a:ext cx="3832909"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03385" y="1641733"/>
            <a:ext cx="9463872" cy="4031873"/>
          </a:xfrm>
          <a:prstGeom prst="rect">
            <a:avLst/>
          </a:prstGeom>
        </p:spPr>
        <p:txBody>
          <a:bodyPr wrap="square">
            <a:spAutoFit/>
          </a:bodyPr>
          <a:lstStyle/>
          <a:p>
            <a:r>
              <a:rPr lang="en-US" altLang="zh-CN" sz="32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Introduction</a:t>
            </a:r>
            <a:r>
              <a:rPr lang="en-US" altLang="zh-CN" sz="3200"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solidFill>
                  <a:schemeClr val="accent6">
                    <a:lumMod val="50000"/>
                  </a:schemeClr>
                </a:solidFill>
                <a:ea typeface="宋体" panose="02010600030101010101" pitchFamily="2" charset="-122"/>
              </a:rPr>
              <a:t>A statistics analysis has been widely used in finance. In an effort to organize their data and predict future trends based on the information, many businesses rely on statistical analysis. The statistics relationship includes causation and correlation. Using business examples to explain how these two relationships work.  </a:t>
            </a:r>
            <a:endParaRPr lang="en-US" altLang="zh-CN" sz="3200" dirty="0">
              <a:solidFill>
                <a:schemeClr val="accent6">
                  <a:lumMod val="50000"/>
                </a:schemeClr>
              </a:solidFill>
              <a:ea typeface="宋体" panose="02010600030101010101" pitchFamily="2" charset="-122"/>
            </a:endParaRPr>
          </a:p>
          <a:p>
            <a:endParaRPr lang="zh-CN" altLang="en-US" sz="32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9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736857"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 Coefficient</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 y="2238233"/>
            <a:ext cx="5765326" cy="291269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808628"/>
            <a:ext cx="6267450" cy="3771900"/>
          </a:xfrm>
          <a:prstGeom prst="rect">
            <a:avLst/>
          </a:prstGeom>
        </p:spPr>
      </p:pic>
      <p:sp>
        <p:nvSpPr>
          <p:cNvPr id="11" name="Rectangle 10"/>
          <p:cNvSpPr/>
          <p:nvPr/>
        </p:nvSpPr>
        <p:spPr>
          <a:xfrm>
            <a:off x="6974038" y="1619185"/>
            <a:ext cx="59824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r=-1</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276473" y="3599856"/>
            <a:ext cx="51809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r=1</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400816" y="3599856"/>
            <a:ext cx="518091"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r=0</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058085" y="3599856"/>
            <a:ext cx="771365"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0&lt;r&lt;1</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9302440" y="1619185"/>
            <a:ext cx="851516" cy="378886"/>
          </a:xfrm>
          <a:prstGeom prst="rect">
            <a:avLst/>
          </a:prstGeom>
        </p:spPr>
        <p:txBody>
          <a:bodyPr wrap="none">
            <a:spAutoFit/>
          </a:bodyPr>
          <a:lstStyle/>
          <a:p>
            <a:pPr algn="ctr">
              <a:defRPr sz="1862" b="0" i="0" u="none" strike="noStrike" kern="1200" spc="0" baseline="0">
                <a:solidFill>
                  <a:prstClr val="black">
                    <a:lumMod val="65000"/>
                    <a:lumOff val="35000"/>
                  </a:prstClr>
                </a:solidFill>
                <a:latin typeface="+mn-lt"/>
                <a:ea typeface="+mn-ea"/>
                <a:cs typeface="+mn-cs"/>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-1&lt;r&lt;0</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9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736857"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Correlation Coefficient</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29" name="组合 28"/>
          <p:cNvGrpSpPr/>
          <p:nvPr/>
        </p:nvGrpSpPr>
        <p:grpSpPr>
          <a:xfrm>
            <a:off x="611117" y="851804"/>
            <a:ext cx="10547645" cy="1386429"/>
            <a:chOff x="611117" y="851804"/>
            <a:chExt cx="10547645" cy="1386429"/>
          </a:xfrm>
        </p:grpSpPr>
        <p:grpSp>
          <p:nvGrpSpPr>
            <p:cNvPr id="12" name="组合 11"/>
            <p:cNvGrpSpPr/>
            <p:nvPr/>
          </p:nvGrpSpPr>
          <p:grpSpPr>
            <a:xfrm>
              <a:off x="3502496" y="1020208"/>
              <a:ext cx="4319010" cy="1085714"/>
              <a:chOff x="2495376" y="1521367"/>
              <a:chExt cx="4319010" cy="1085714"/>
            </a:xfrm>
          </p:grpSpPr>
          <p:pic>
            <p:nvPicPr>
              <p:cNvPr id="10" name="图片 9"/>
              <p:cNvPicPr>
                <a:picLocks noChangeAspect="1"/>
              </p:cNvPicPr>
              <p:nvPr/>
            </p:nvPicPr>
            <p:blipFill>
              <a:blip r:embed="rId2"/>
              <a:stretch>
                <a:fillRect/>
              </a:stretch>
            </p:blipFill>
            <p:spPr>
              <a:xfrm>
                <a:off x="2757243" y="1521367"/>
                <a:ext cx="4057143" cy="1085714"/>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2495376" y="1694892"/>
                    <a:ext cx="221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6">
                                  <a:lumMod val="50000"/>
                                </a:schemeClr>
                              </a:solidFill>
                              <a:latin typeface="Cambria Math" panose="02040503050406030204" pitchFamily="18" charset="0"/>
                            </a:rPr>
                            <m:t>𝑟</m:t>
                          </m:r>
                        </m:oMath>
                      </m:oMathPara>
                    </a14:m>
                    <a:endParaRPr lang="en-US" sz="2400" dirty="0">
                      <a:solidFill>
                        <a:schemeClr val="accent6">
                          <a:lumMod val="50000"/>
                        </a:schemeClr>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495376" y="1694892"/>
                    <a:ext cx="221536" cy="369332"/>
                  </a:xfrm>
                  <a:prstGeom prst="rect">
                    <a:avLst/>
                  </a:prstGeom>
                  <a:blipFill rotWithShape="0">
                    <a:blip r:embed="rId3"/>
                    <a:stretch>
                      <a:fillRect l="-19444" r="-16667"/>
                    </a:stretch>
                  </a:blipFill>
                </p:spPr>
                <p:txBody>
                  <a:bodyPr/>
                  <a:lstStyle/>
                  <a:p>
                    <a:r>
                      <a:rPr lang="en-US">
                        <a:noFill/>
                      </a:rPr>
                      <a:t> </a:t>
                    </a:r>
                  </a:p>
                </p:txBody>
              </p:sp>
            </mc:Fallback>
          </mc:AlternateContent>
        </p:grpSp>
        <p:sp>
          <p:nvSpPr>
            <p:cNvPr id="16" name="文本框 15"/>
            <p:cNvSpPr txBox="1"/>
            <p:nvPr/>
          </p:nvSpPr>
          <p:spPr>
            <a:xfrm>
              <a:off x="1340861" y="1101400"/>
              <a:ext cx="1924334" cy="461665"/>
            </a:xfrm>
            <a:prstGeom prst="rect">
              <a:avLst/>
            </a:prstGeom>
            <a:noFill/>
          </p:spPr>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Formula</a:t>
              </a:r>
              <a:endParaRPr lang="en-US" dirty="0">
                <a:solidFill>
                  <a:srgbClr val="70AD47">
                    <a:lumMod val="50000"/>
                  </a:srgbClr>
                </a:solidFill>
              </a:endParaRPr>
            </a:p>
          </p:txBody>
        </p:sp>
        <p:sp>
          <p:nvSpPr>
            <p:cNvPr id="17" name="矩形 16"/>
            <p:cNvSpPr/>
            <p:nvPr/>
          </p:nvSpPr>
          <p:spPr>
            <a:xfrm>
              <a:off x="611117" y="1126125"/>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sp>
          <p:nvSpPr>
            <p:cNvPr id="15" name="左大括号 14"/>
            <p:cNvSpPr/>
            <p:nvPr/>
          </p:nvSpPr>
          <p:spPr>
            <a:xfrm>
              <a:off x="8083373" y="851804"/>
              <a:ext cx="555660" cy="1386429"/>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8" name="文本框 17"/>
                <p:cNvSpPr txBox="1"/>
                <p:nvPr/>
              </p:nvSpPr>
              <p:spPr>
                <a:xfrm>
                  <a:off x="8900900" y="874816"/>
                  <a:ext cx="2257862" cy="1231106"/>
                </a:xfrm>
                <a:prstGeom prst="rect">
                  <a:avLst/>
                </a:prstGeom>
                <a:noFill/>
              </p:spPr>
              <p:txBody>
                <a:bodyPr wrap="none" lIns="0" tIns="0" rIns="0" bIns="0"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chemeClr val="accent6">
                                  <a:lumMod val="50000"/>
                                </a:schemeClr>
                              </a:solidFill>
                              <a:latin typeface="Cambria Math" panose="02040503050406030204" pitchFamily="18" charset="0"/>
                            </a:rPr>
                          </m:ctrlPr>
                        </m:accPr>
                        <m:e>
                          <m:r>
                            <m:rPr>
                              <m:sty m:val="p"/>
                            </m:rPr>
                            <a:rPr lang="en-US" altLang="zh-CN" sz="2000" i="1">
                              <a:solidFill>
                                <a:schemeClr val="accent6">
                                  <a:lumMod val="50000"/>
                                </a:schemeClr>
                              </a:solidFill>
                              <a:latin typeface="Cambria Math" panose="02040503050406030204" pitchFamily="18" charset="0"/>
                            </a:rPr>
                            <m:t>x</m:t>
                          </m:r>
                        </m:e>
                      </m:acc>
                    </m:oMath>
                  </a14:m>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:Sample Mean</a:t>
                  </a:r>
                </a:p>
                <a:p>
                  <a14:m>
                    <m:oMath xmlns:m="http://schemas.openxmlformats.org/officeDocument/2006/math">
                      <m:r>
                        <a:rPr lang="en-US" sz="2000" i="1" smtClean="0">
                          <a:solidFill>
                            <a:schemeClr val="accent6">
                              <a:lumMod val="50000"/>
                            </a:schemeClr>
                          </a:solidFill>
                          <a:latin typeface="Cambria Math" panose="02040503050406030204" pitchFamily="18" charset="0"/>
                        </a:rPr>
                        <m:t> </m:t>
                      </m:r>
                      <m:acc>
                        <m:accPr>
                          <m:chr m:val="̅"/>
                          <m:ctrlPr>
                            <a:rPr lang="en-US" sz="2000" i="1">
                              <a:solidFill>
                                <a:schemeClr val="accent6">
                                  <a:lumMod val="50000"/>
                                </a:schemeClr>
                              </a:solidFill>
                              <a:latin typeface="Cambria Math" panose="02040503050406030204" pitchFamily="18" charset="0"/>
                            </a:rPr>
                          </m:ctrlPr>
                        </m:accPr>
                        <m:e>
                          <m:r>
                            <a:rPr lang="en-US" sz="2000" i="1" smtClean="0">
                              <a:solidFill>
                                <a:schemeClr val="accent6">
                                  <a:lumMod val="50000"/>
                                </a:schemeClr>
                              </a:solidFill>
                              <a:latin typeface="Cambria Math" panose="02040503050406030204" pitchFamily="18" charset="0"/>
                            </a:rPr>
                            <m:t>𝑦</m:t>
                          </m:r>
                        </m:e>
                      </m:acc>
                    </m:oMath>
                  </a14:m>
                  <a:r>
                    <a:rPr lang="en-US" sz="2000" dirty="0">
                      <a:solidFill>
                        <a:schemeClr val="accent6">
                          <a:lumMod val="50000"/>
                        </a:schemeClr>
                      </a:solidFill>
                      <a:latin typeface="Times New Roman" panose="02020603050405020304" pitchFamily="18" charset="0"/>
                      <a:cs typeface="Times New Roman" panose="02020603050405020304" pitchFamily="18" charset="0"/>
                    </a:rPr>
                    <a:t>:</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Sample Mean</a:t>
                  </a:r>
                </a:p>
                <a:p>
                  <a:pPr/>
                  <a14:m>
                    <m:oMathPara xmlns:m="http://schemas.openxmlformats.org/officeDocument/2006/math">
                      <m:oMathParaPr>
                        <m:jc m:val="centerGroup"/>
                      </m:oMathParaPr>
                      <m:oMath xmlns:m="http://schemas.openxmlformats.org/officeDocument/2006/math">
                        <m:sSub>
                          <m:sSubPr>
                            <m:ctrlPr>
                              <a:rPr lang="en-US" sz="2000" i="1">
                                <a:solidFill>
                                  <a:schemeClr val="accent6">
                                    <a:lumMod val="50000"/>
                                  </a:schemeClr>
                                </a:solidFill>
                                <a:latin typeface="Cambria Math" panose="02040503050406030204" pitchFamily="18" charset="0"/>
                              </a:rPr>
                            </m:ctrlPr>
                          </m:sSubPr>
                          <m:e>
                            <m:r>
                              <a:rPr lang="en-US" sz="2000" i="1">
                                <a:solidFill>
                                  <a:schemeClr val="accent6">
                                    <a:lumMod val="50000"/>
                                  </a:schemeClr>
                                </a:solidFill>
                                <a:latin typeface="Cambria Math" panose="02040503050406030204" pitchFamily="18" charset="0"/>
                              </a:rPr>
                              <m:t>𝑥</m:t>
                            </m:r>
                          </m:e>
                          <m:sub>
                            <m:r>
                              <a:rPr lang="en-US" sz="2000" i="1">
                                <a:solidFill>
                                  <a:schemeClr val="accent6">
                                    <a:lumMod val="50000"/>
                                  </a:schemeClr>
                                </a:solidFill>
                                <a:latin typeface="Cambria Math" panose="02040503050406030204" pitchFamily="18" charset="0"/>
                              </a:rPr>
                              <m:t>𝑖</m:t>
                            </m:r>
                          </m:sub>
                        </m:sSub>
                        <m:r>
                          <a:rPr lang="en-US" sz="2000" i="1">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𝑂𝑏𝑠𝑒𝑟𝑣𝑒𝑑</m:t>
                        </m:r>
                        <m:r>
                          <a:rPr lang="en-US" sz="2000" i="1">
                            <a:solidFill>
                              <a:schemeClr val="accent6">
                                <a:lumMod val="50000"/>
                              </a:schemeClr>
                            </a:solidFill>
                            <a:latin typeface="Cambria Math" panose="02040503050406030204" pitchFamily="18" charset="0"/>
                          </a:rPr>
                          <m:t> </m:t>
                        </m:r>
                        <m:r>
                          <a:rPr lang="en-US" sz="2000" i="1">
                            <a:solidFill>
                              <a:schemeClr val="accent6">
                                <a:lumMod val="50000"/>
                              </a:schemeClr>
                            </a:solidFill>
                            <a:latin typeface="Cambria Math" panose="02040503050406030204" pitchFamily="18" charset="0"/>
                          </a:rPr>
                          <m:t>𝑣𝑎𝑙𝑢𝑒</m:t>
                        </m:r>
                      </m:oMath>
                    </m:oMathPara>
                  </a14:m>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a:solidFill>
                                  <a:schemeClr val="accent6">
                                    <a:lumMod val="50000"/>
                                  </a:schemeClr>
                                </a:solidFill>
                                <a:latin typeface="Cambria Math" panose="02040503050406030204" pitchFamily="18" charset="0"/>
                              </a:rPr>
                            </m:ctrlPr>
                          </m:sSubPr>
                          <m:e>
                            <m:r>
                              <a:rPr lang="en-US" sz="2000" i="1">
                                <a:solidFill>
                                  <a:schemeClr val="accent6">
                                    <a:lumMod val="50000"/>
                                  </a:schemeClr>
                                </a:solidFill>
                                <a:latin typeface="Cambria Math" panose="02040503050406030204" pitchFamily="18" charset="0"/>
                              </a:rPr>
                              <m:t>𝑦</m:t>
                            </m:r>
                          </m:e>
                          <m:sub>
                            <m:r>
                              <a:rPr lang="en-US" sz="2000" i="1">
                                <a:solidFill>
                                  <a:schemeClr val="accent6">
                                    <a:lumMod val="50000"/>
                                  </a:schemeClr>
                                </a:solidFill>
                                <a:latin typeface="Cambria Math" panose="02040503050406030204" pitchFamily="18" charset="0"/>
                              </a:rPr>
                              <m:t>𝑖</m:t>
                            </m:r>
                          </m:sub>
                        </m:sSub>
                        <m:r>
                          <a:rPr lang="en-US" sz="2000" i="1">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𝑂𝑏𝑠𝑒𝑟𝑣𝑒𝑑</m:t>
                        </m:r>
                        <m:r>
                          <a:rPr lang="en-US" sz="2000" i="1">
                            <a:solidFill>
                              <a:schemeClr val="accent6">
                                <a:lumMod val="50000"/>
                              </a:schemeClr>
                            </a:solidFill>
                            <a:latin typeface="Cambria Math" panose="02040503050406030204" pitchFamily="18" charset="0"/>
                          </a:rPr>
                          <m:t> </m:t>
                        </m:r>
                        <m:r>
                          <a:rPr lang="en-US" sz="2000" i="1">
                            <a:solidFill>
                              <a:schemeClr val="accent6">
                                <a:lumMod val="50000"/>
                              </a:schemeClr>
                            </a:solidFill>
                            <a:latin typeface="Cambria Math" panose="02040503050406030204" pitchFamily="18" charset="0"/>
                          </a:rPr>
                          <m:t>𝑣𝑎𝑙𝑢𝑒</m:t>
                        </m:r>
                      </m:oMath>
                    </m:oMathPara>
                  </a14:m>
                  <a:endParaRPr lang="en-US" sz="2000" dirty="0" smtClean="0">
                    <a:solidFill>
                      <a:schemeClr val="accent6">
                        <a:lumMod val="50000"/>
                      </a:schemeClr>
                    </a:solidFill>
                    <a:latin typeface="Times New Roman" panose="02020603050405020304" pitchFamily="18" charset="0"/>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8900900" y="874816"/>
                  <a:ext cx="2257862" cy="1231106"/>
                </a:xfrm>
                <a:prstGeom prst="rect">
                  <a:avLst/>
                </a:prstGeom>
                <a:blipFill rotWithShape="0">
                  <a:blip r:embed="rId4"/>
                  <a:stretch>
                    <a:fillRect l="-1617" t="-6468" r="-539" b="-6468"/>
                  </a:stretch>
                </a:blipFill>
              </p:spPr>
              <p:txBody>
                <a:bodyPr/>
                <a:lstStyle/>
                <a:p>
                  <a:r>
                    <a:rPr lang="en-US">
                      <a:noFill/>
                    </a:rPr>
                    <a:t> </a:t>
                  </a:r>
                </a:p>
              </p:txBody>
            </p:sp>
          </mc:Fallback>
        </mc:AlternateContent>
      </p:grpSp>
      <p:sp>
        <p:nvSpPr>
          <p:cNvPr id="21" name="文本框 20"/>
          <p:cNvSpPr txBox="1"/>
          <p:nvPr/>
        </p:nvSpPr>
        <p:spPr>
          <a:xfrm>
            <a:off x="1340861" y="2618576"/>
            <a:ext cx="1924334" cy="461665"/>
          </a:xfrm>
          <a:prstGeom prst="rect">
            <a:avLst/>
          </a:prstGeom>
          <a:noFill/>
        </p:spPr>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Test Result</a:t>
            </a:r>
            <a:endParaRPr lang="en-US" dirty="0">
              <a:solidFill>
                <a:srgbClr val="70AD47">
                  <a:lumMod val="50000"/>
                </a:srgbClr>
              </a:solidFill>
            </a:endParaRPr>
          </a:p>
        </p:txBody>
      </p:sp>
      <p:sp>
        <p:nvSpPr>
          <p:cNvPr id="22" name="矩形 21"/>
          <p:cNvSpPr/>
          <p:nvPr/>
        </p:nvSpPr>
        <p:spPr>
          <a:xfrm>
            <a:off x="611117" y="2643301"/>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graphicFrame>
        <p:nvGraphicFramePr>
          <p:cNvPr id="23" name="表格 22"/>
          <p:cNvGraphicFramePr>
            <a:graphicFrameLocks noGrp="1"/>
          </p:cNvGraphicFramePr>
          <p:nvPr>
            <p:extLst/>
          </p:nvPr>
        </p:nvGraphicFramePr>
        <p:xfrm>
          <a:off x="2953603" y="2698366"/>
          <a:ext cx="9029132" cy="1409610"/>
        </p:xfrm>
        <a:graphic>
          <a:graphicData uri="http://schemas.openxmlformats.org/drawingml/2006/table">
            <a:tbl>
              <a:tblPr firstRow="1" firstCol="1" bandRow="1">
                <a:tableStyleId>{5C22544A-7EE6-4342-B048-85BDC9FD1C3A}</a:tableStyleId>
              </a:tblPr>
              <a:tblGrid>
                <a:gridCol w="2257283"/>
                <a:gridCol w="2257283"/>
                <a:gridCol w="2257283"/>
                <a:gridCol w="2257283"/>
              </a:tblGrid>
              <a:tr h="766474">
                <a:tc>
                  <a:txBody>
                    <a:bodyPr/>
                    <a:lstStyle/>
                    <a:p>
                      <a:pPr algn="ctr">
                        <a:lnSpc>
                          <a:spcPts val="1680"/>
                        </a:lnSpc>
                      </a:pPr>
                      <a:r>
                        <a:rPr lang="en-US" sz="2000" dirty="0">
                          <a:solidFill>
                            <a:schemeClr val="accent6">
                              <a:lumMod val="50000"/>
                            </a:schemeClr>
                          </a:solidFill>
                          <a:effectLst/>
                        </a:rPr>
                        <a:t> </a:t>
                      </a:r>
                    </a:p>
                    <a:p>
                      <a:pPr algn="ctr">
                        <a:lnSpc>
                          <a:spcPts val="1680"/>
                        </a:lnSpc>
                      </a:pPr>
                      <a:r>
                        <a:rPr lang="en-US" sz="2000" dirty="0">
                          <a:solidFill>
                            <a:schemeClr val="accent6">
                              <a:lumMod val="50000"/>
                            </a:schemeClr>
                          </a:solidFill>
                          <a:effectLst/>
                        </a:rPr>
                        <a:t> </a:t>
                      </a:r>
                      <a:endParaRPr lang="en-US" sz="200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noFill/>
                      <a:prstDash val="solid"/>
                      <a:round/>
                      <a:headEnd type="none" w="med" len="med"/>
                      <a:tailEnd type="none" w="med" len="med"/>
                    </a:lnL>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b="0" dirty="0" smtClean="0">
                        <a:solidFill>
                          <a:schemeClr val="accent6">
                            <a:lumMod val="50000"/>
                          </a:schemeClr>
                        </a:solidFill>
                        <a:effectLst/>
                      </a:endParaRPr>
                    </a:p>
                    <a:p>
                      <a:pPr algn="ctr">
                        <a:lnSpc>
                          <a:spcPts val="1680"/>
                        </a:lnSpc>
                      </a:pPr>
                      <a:r>
                        <a:rPr lang="en-US" sz="2000" b="0" dirty="0" smtClean="0">
                          <a:solidFill>
                            <a:schemeClr val="accent6">
                              <a:lumMod val="50000"/>
                            </a:schemeClr>
                          </a:solidFill>
                          <a:effectLst/>
                        </a:rPr>
                        <a:t>Delta </a:t>
                      </a:r>
                      <a:r>
                        <a:rPr lang="en-US" sz="2000" b="0" dirty="0">
                          <a:solidFill>
                            <a:schemeClr val="accent6">
                              <a:lumMod val="50000"/>
                            </a:schemeClr>
                          </a:solidFill>
                          <a:effectLst/>
                        </a:rPr>
                        <a:t>Airlines Stock Price</a:t>
                      </a:r>
                      <a:endParaRPr lang="en-US" sz="2000" b="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b="0" dirty="0" smtClean="0">
                        <a:solidFill>
                          <a:schemeClr val="accent6">
                            <a:lumMod val="50000"/>
                          </a:schemeClr>
                        </a:solidFill>
                        <a:effectLst/>
                      </a:endParaRPr>
                    </a:p>
                    <a:p>
                      <a:pPr algn="ctr">
                        <a:lnSpc>
                          <a:spcPts val="1680"/>
                        </a:lnSpc>
                      </a:pPr>
                      <a:r>
                        <a:rPr lang="en-US" sz="2000" b="0" dirty="0" smtClean="0">
                          <a:solidFill>
                            <a:schemeClr val="accent6">
                              <a:lumMod val="50000"/>
                            </a:schemeClr>
                          </a:solidFill>
                          <a:effectLst/>
                        </a:rPr>
                        <a:t>American </a:t>
                      </a:r>
                      <a:r>
                        <a:rPr lang="en-US" sz="2000" b="0" dirty="0">
                          <a:solidFill>
                            <a:schemeClr val="accent6">
                              <a:lumMod val="50000"/>
                            </a:schemeClr>
                          </a:solidFill>
                          <a:effectLst/>
                        </a:rPr>
                        <a:t>Airlines Stock Price</a:t>
                      </a:r>
                      <a:endParaRPr lang="en-US" sz="2000" b="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r>
                        <a:rPr lang="en-US" sz="2000" b="0" dirty="0">
                          <a:solidFill>
                            <a:schemeClr val="accent6">
                              <a:lumMod val="50000"/>
                            </a:schemeClr>
                          </a:solidFill>
                          <a:effectLst/>
                        </a:rPr>
                        <a:t>Southwest Airlines Stock Price</a:t>
                      </a:r>
                      <a:endParaRPr lang="en-US" sz="2000" b="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R w="12700" cap="flat" cmpd="sng" algn="ctr">
                      <a:no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r>
              <a:tr h="643136">
                <a:tc>
                  <a:txBody>
                    <a:bodyPr/>
                    <a:lstStyle/>
                    <a:p>
                      <a:pPr algn="ctr">
                        <a:lnSpc>
                          <a:spcPts val="1680"/>
                        </a:lnSpc>
                      </a:pPr>
                      <a:endParaRPr lang="en-US" sz="2000" dirty="0" smtClean="0">
                        <a:solidFill>
                          <a:schemeClr val="accent6">
                            <a:lumMod val="50000"/>
                          </a:schemeClr>
                        </a:solidFill>
                        <a:effectLst/>
                      </a:endParaRPr>
                    </a:p>
                    <a:p>
                      <a:pPr algn="ctr">
                        <a:lnSpc>
                          <a:spcPts val="1680"/>
                        </a:lnSpc>
                      </a:pPr>
                      <a:r>
                        <a:rPr lang="en-US" sz="2000" b="0" dirty="0" smtClean="0">
                          <a:solidFill>
                            <a:schemeClr val="accent6">
                              <a:lumMod val="50000"/>
                            </a:schemeClr>
                          </a:solidFill>
                          <a:effectLst/>
                        </a:rPr>
                        <a:t>Oil </a:t>
                      </a:r>
                      <a:r>
                        <a:rPr lang="en-US" sz="2000" b="0" dirty="0">
                          <a:solidFill>
                            <a:schemeClr val="accent6">
                              <a:lumMod val="50000"/>
                            </a:schemeClr>
                          </a:solidFill>
                          <a:effectLst/>
                        </a:rPr>
                        <a:t>Price</a:t>
                      </a:r>
                      <a:endParaRPr lang="en-US" sz="2000" b="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noFill/>
                      <a:prstDash val="solid"/>
                      <a:round/>
                      <a:headEnd type="none" w="med" len="med"/>
                      <a:tailEnd type="none" w="med" len="med"/>
                    </a:lnL>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accent6">
                            <a:lumMod val="50000"/>
                          </a:schemeClr>
                        </a:solidFill>
                        <a:effectLst/>
                      </a:endParaRPr>
                    </a:p>
                    <a:p>
                      <a:pPr algn="ctr">
                        <a:lnSpc>
                          <a:spcPts val="1680"/>
                        </a:lnSpc>
                      </a:pPr>
                      <a:r>
                        <a:rPr lang="en-US" sz="2000" dirty="0" smtClean="0">
                          <a:solidFill>
                            <a:schemeClr val="accent6">
                              <a:lumMod val="50000"/>
                            </a:schemeClr>
                          </a:solidFill>
                          <a:effectLst/>
                        </a:rPr>
                        <a:t>-</a:t>
                      </a:r>
                      <a:r>
                        <a:rPr lang="en-US" sz="2000" dirty="0">
                          <a:solidFill>
                            <a:schemeClr val="accent6">
                              <a:lumMod val="50000"/>
                            </a:schemeClr>
                          </a:solidFill>
                          <a:effectLst/>
                        </a:rPr>
                        <a:t>0.687</a:t>
                      </a:r>
                      <a:endParaRPr lang="en-US" sz="200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accent6">
                            <a:lumMod val="50000"/>
                          </a:schemeClr>
                        </a:solidFill>
                        <a:effectLst/>
                      </a:endParaRPr>
                    </a:p>
                    <a:p>
                      <a:pPr algn="ctr">
                        <a:lnSpc>
                          <a:spcPts val="1680"/>
                        </a:lnSpc>
                      </a:pPr>
                      <a:r>
                        <a:rPr lang="en-US" sz="2000" dirty="0" smtClean="0">
                          <a:solidFill>
                            <a:schemeClr val="accent6">
                              <a:lumMod val="50000"/>
                            </a:schemeClr>
                          </a:solidFill>
                          <a:effectLst/>
                        </a:rPr>
                        <a:t>-</a:t>
                      </a:r>
                      <a:r>
                        <a:rPr lang="en-US" sz="2000" dirty="0">
                          <a:solidFill>
                            <a:schemeClr val="accent6">
                              <a:lumMod val="50000"/>
                            </a:schemeClr>
                          </a:solidFill>
                          <a:effectLst/>
                        </a:rPr>
                        <a:t>0.612</a:t>
                      </a:r>
                      <a:endParaRPr lang="en-US" sz="200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c>
                  <a:txBody>
                    <a:bodyPr/>
                    <a:lstStyle/>
                    <a:p>
                      <a:pPr algn="ctr">
                        <a:lnSpc>
                          <a:spcPts val="1680"/>
                        </a:lnSpc>
                      </a:pPr>
                      <a:endParaRPr lang="en-US" sz="2000" dirty="0" smtClean="0">
                        <a:solidFill>
                          <a:schemeClr val="accent6">
                            <a:lumMod val="50000"/>
                          </a:schemeClr>
                        </a:solidFill>
                        <a:effectLst/>
                      </a:endParaRPr>
                    </a:p>
                    <a:p>
                      <a:pPr algn="ctr">
                        <a:lnSpc>
                          <a:spcPts val="1680"/>
                        </a:lnSpc>
                      </a:pPr>
                      <a:r>
                        <a:rPr lang="en-US" sz="2000" dirty="0" smtClean="0">
                          <a:solidFill>
                            <a:schemeClr val="accent6">
                              <a:lumMod val="50000"/>
                            </a:schemeClr>
                          </a:solidFill>
                          <a:effectLst/>
                        </a:rPr>
                        <a:t>-</a:t>
                      </a:r>
                      <a:r>
                        <a:rPr lang="en-US" sz="2000" dirty="0">
                          <a:solidFill>
                            <a:schemeClr val="accent6">
                              <a:lumMod val="50000"/>
                            </a:schemeClr>
                          </a:solidFill>
                          <a:effectLst/>
                        </a:rPr>
                        <a:t>0.782</a:t>
                      </a:r>
                      <a:endParaRPr lang="en-US" sz="2000" dirty="0">
                        <a:solidFill>
                          <a:schemeClr val="accent6">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9525" marB="0">
                    <a:lnR w="12700" cap="flat" cmpd="sng" algn="ctr">
                      <a:no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bg1"/>
                    </a:solidFill>
                  </a:tcPr>
                </a:tc>
              </a:tr>
            </a:tbl>
          </a:graphicData>
        </a:graphic>
      </p:graphicFrame>
      <p:sp>
        <p:nvSpPr>
          <p:cNvPr id="25" name="文本框 24"/>
          <p:cNvSpPr txBox="1"/>
          <p:nvPr/>
        </p:nvSpPr>
        <p:spPr>
          <a:xfrm>
            <a:off x="1340861" y="4337276"/>
            <a:ext cx="1924334" cy="461665"/>
          </a:xfrm>
          <a:prstGeom prst="rect">
            <a:avLst/>
          </a:prstGeom>
          <a:noFill/>
        </p:spPr>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Conclusion</a:t>
            </a:r>
            <a:endParaRPr lang="en-US" dirty="0">
              <a:solidFill>
                <a:srgbClr val="70AD47">
                  <a:lumMod val="50000"/>
                </a:srgbClr>
              </a:solidFill>
            </a:endParaRPr>
          </a:p>
        </p:txBody>
      </p:sp>
      <p:sp>
        <p:nvSpPr>
          <p:cNvPr id="26" name="矩形 25"/>
          <p:cNvSpPr/>
          <p:nvPr/>
        </p:nvSpPr>
        <p:spPr>
          <a:xfrm>
            <a:off x="611117" y="4362001"/>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sp>
        <p:nvSpPr>
          <p:cNvPr id="28" name="对角圆角矩形 27"/>
          <p:cNvSpPr/>
          <p:nvPr/>
        </p:nvSpPr>
        <p:spPr>
          <a:xfrm>
            <a:off x="4585494" y="4381239"/>
            <a:ext cx="5586913" cy="1460003"/>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rgbClr val="70AD47">
                    <a:lumMod val="50000"/>
                  </a:srgbClr>
                </a:solidFill>
                <a:latin typeface="Times New Roman" panose="02020603050405020304" pitchFamily="18" charset="0"/>
                <a:cs typeface="Times New Roman" panose="02020603050405020304" pitchFamily="18" charset="0"/>
              </a:rPr>
              <a:t>All the correlations are negative, which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indicate</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s</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sz="2400" dirty="0">
                <a:solidFill>
                  <a:srgbClr val="70AD47">
                    <a:lumMod val="50000"/>
                  </a:srgbClr>
                </a:solidFill>
                <a:latin typeface="Times New Roman" panose="02020603050405020304" pitchFamily="18" charset="0"/>
                <a:cs typeface="Times New Roman" panose="02020603050405020304" pitchFamily="18" charset="0"/>
              </a:rPr>
              <a:t>that the crude oil prices and the airline stock prices have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strong negative </a:t>
            </a:r>
            <a:r>
              <a:rPr lang="en-US" sz="2400" dirty="0">
                <a:solidFill>
                  <a:srgbClr val="70AD47">
                    <a:lumMod val="50000"/>
                  </a:srgbClr>
                </a:solidFill>
                <a:latin typeface="Times New Roman" panose="02020603050405020304" pitchFamily="18" charset="0"/>
                <a:cs typeface="Times New Roman" panose="02020603050405020304" pitchFamily="18" charset="0"/>
              </a:rPr>
              <a:t>correlation relationships.     </a:t>
            </a:r>
          </a:p>
        </p:txBody>
      </p:sp>
    </p:spTree>
    <p:extLst>
      <p:ext uri="{BB962C8B-B14F-4D97-AF65-F5344CB8AC3E}">
        <p14:creationId xmlns:p14="http://schemas.microsoft.com/office/powerpoint/2010/main" val="9661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6" grpId="0"/>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文本框 17"/>
            <p:cNvSpPr txBox="1">
              <a:spLocks noChangeArrowheads="1"/>
            </p:cNvSpPr>
            <p:nvPr/>
          </p:nvSpPr>
          <p:spPr bwMode="auto">
            <a:xfrm>
              <a:off x="4178522" y="774412"/>
              <a:ext cx="3657155"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Regression Analysis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2" name="对角圆角矩形 11"/>
          <p:cNvSpPr/>
          <p:nvPr/>
        </p:nvSpPr>
        <p:spPr>
          <a:xfrm>
            <a:off x="23019" y="2231562"/>
            <a:ext cx="5586913" cy="1460003"/>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Regression </a:t>
            </a:r>
            <a:r>
              <a:rPr lang="en-US" sz="2400" dirty="0">
                <a:solidFill>
                  <a:srgbClr val="70AD47">
                    <a:lumMod val="50000"/>
                  </a:srgbClr>
                </a:solidFill>
                <a:latin typeface="Times New Roman" panose="02020603050405020304" pitchFamily="18" charset="0"/>
                <a:cs typeface="Times New Roman" panose="02020603050405020304" pitchFamily="18" charset="0"/>
              </a:rPr>
              <a:t>analysis is a statistical process for estimating the relationships among variables, includes many techniques for modeling and analyzing several variables</a:t>
            </a:r>
          </a:p>
        </p:txBody>
      </p:sp>
      <p:graphicFrame>
        <p:nvGraphicFramePr>
          <p:cNvPr id="16" name="图表 15"/>
          <p:cNvGraphicFramePr/>
          <p:nvPr>
            <p:extLst/>
          </p:nvPr>
        </p:nvGraphicFramePr>
        <p:xfrm>
          <a:off x="5727573" y="1037229"/>
          <a:ext cx="6364344" cy="4524233"/>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p:cNvSpPr txBox="1"/>
          <p:nvPr/>
        </p:nvSpPr>
        <p:spPr>
          <a:xfrm>
            <a:off x="11750722" y="5561462"/>
            <a:ext cx="682389" cy="368490"/>
          </a:xfrm>
          <a:prstGeom prst="rect">
            <a:avLst/>
          </a:prstGeom>
          <a:noFill/>
        </p:spPr>
        <p:txBody>
          <a:bodyPr wrap="square" rtlCol="0">
            <a:spAutoFit/>
          </a:bodyPr>
          <a:lstStyle/>
          <a:p>
            <a:r>
              <a:rPr lang="en-US" dirty="0">
                <a:solidFill>
                  <a:prstClr val="black"/>
                </a:solidFill>
              </a:rPr>
              <a:t>x</a:t>
            </a:r>
          </a:p>
        </p:txBody>
      </p:sp>
      <p:cxnSp>
        <p:nvCxnSpPr>
          <p:cNvPr id="19" name="直接连接符 18"/>
          <p:cNvCxnSpPr/>
          <p:nvPr/>
        </p:nvCxnSpPr>
        <p:spPr>
          <a:xfrm flipV="1">
            <a:off x="6114197" y="1596788"/>
            <a:ext cx="4517409" cy="357571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p:cNvSpPr txBox="1"/>
              <p:nvPr/>
            </p:nvSpPr>
            <p:spPr>
              <a:xfrm>
                <a:off x="7137401" y="634504"/>
                <a:ext cx="3544688" cy="369332"/>
              </a:xfrm>
              <a:prstGeom prst="rect">
                <a:avLst/>
              </a:prstGeom>
              <a:noFill/>
            </p:spPr>
            <p:txBody>
              <a:bodyPr wrap="none" lIns="0" tIns="0" rIns="0" bIns="0" rtlCol="0">
                <a:spAutoFit/>
              </a:bodyPr>
              <a:lstStyle/>
              <a:p>
                <a:r>
                  <a:rPr lang="en-US" sz="2400" dirty="0" smtClean="0">
                    <a:solidFill>
                      <a:srgbClr val="70AD47">
                        <a:lumMod val="50000"/>
                      </a:srgbClr>
                    </a:solidFill>
                  </a:rPr>
                  <a:t>Model Equation:y</a:t>
                </a:r>
                <a14:m>
                  <m:oMath xmlns:m="http://schemas.openxmlformats.org/officeDocument/2006/math">
                    <m:r>
                      <a:rPr lang="en-US" sz="2400" i="1" smtClean="0">
                        <a:solidFill>
                          <a:srgbClr val="70AD47">
                            <a:lumMod val="50000"/>
                          </a:srgbClr>
                        </a:solidFill>
                        <a:latin typeface="Cambria Math" panose="02040503050406030204" pitchFamily="18" charset="0"/>
                      </a:rPr>
                      <m:t>=</m:t>
                    </m:r>
                    <m:r>
                      <a:rPr lang="el-GR" sz="2400" i="1" smtClean="0">
                        <a:solidFill>
                          <a:srgbClr val="70AD47">
                            <a:lumMod val="50000"/>
                          </a:srgbClr>
                        </a:solidFill>
                        <a:latin typeface="Cambria Math" panose="02040503050406030204" pitchFamily="18" charset="0"/>
                        <a:ea typeface="Cambria Math" panose="02040503050406030204" pitchFamily="18" charset="0"/>
                      </a:rPr>
                      <m:t>𝛽</m:t>
                    </m:r>
                    <m:r>
                      <a:rPr lang="en-US" sz="2400" i="1" smtClean="0">
                        <a:solidFill>
                          <a:srgbClr val="70AD47">
                            <a:lumMod val="50000"/>
                          </a:srgbClr>
                        </a:solidFill>
                        <a:latin typeface="Cambria Math" panose="02040503050406030204" pitchFamily="18" charset="0"/>
                        <a:ea typeface="Cambria Math" panose="02040503050406030204" pitchFamily="18" charset="0"/>
                      </a:rPr>
                      <m:t>𝑥</m:t>
                    </m:r>
                    <m:r>
                      <a:rPr lang="en-US" sz="2400" i="1" smtClean="0">
                        <a:solidFill>
                          <a:srgbClr val="70AD47">
                            <a:lumMod val="50000"/>
                          </a:srgbClr>
                        </a:solidFill>
                        <a:latin typeface="Cambria Math" panose="02040503050406030204" pitchFamily="18" charset="0"/>
                        <a:ea typeface="Cambria Math" panose="02040503050406030204" pitchFamily="18" charset="0"/>
                      </a:rPr>
                      <m:t>+</m:t>
                    </m:r>
                    <m:r>
                      <a:rPr lang="en-US" sz="2400" i="1" smtClean="0">
                        <a:solidFill>
                          <a:srgbClr val="70AD47">
                            <a:lumMod val="50000"/>
                          </a:srgbClr>
                        </a:solidFill>
                        <a:latin typeface="Cambria Math" panose="02040503050406030204" pitchFamily="18" charset="0"/>
                        <a:ea typeface="Cambria Math" panose="02040503050406030204" pitchFamily="18" charset="0"/>
                      </a:rPr>
                      <m:t>𝛼</m:t>
                    </m:r>
                  </m:oMath>
                </a14:m>
                <a:endParaRPr lang="en-US" sz="2400" dirty="0">
                  <a:solidFill>
                    <a:srgbClr val="70AD47">
                      <a:lumMod val="50000"/>
                    </a:srgbClr>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137401" y="634504"/>
                <a:ext cx="3544688" cy="369332"/>
              </a:xfrm>
              <a:prstGeom prst="rect">
                <a:avLst/>
              </a:prstGeom>
              <a:blipFill rotWithShape="0">
                <a:blip r:embed="rId3"/>
                <a:stretch>
                  <a:fillRect l="-5336" t="-22951" r="-861" b="-50820"/>
                </a:stretch>
              </a:blipFill>
            </p:spPr>
            <p:txBody>
              <a:bodyPr/>
              <a:lstStyle/>
              <a:p>
                <a:r>
                  <a:rPr lang="en-US">
                    <a:noFill/>
                  </a:rPr>
                  <a:t> </a:t>
                </a:r>
              </a:p>
            </p:txBody>
          </p:sp>
        </mc:Fallback>
      </mc:AlternateContent>
    </p:spTree>
    <p:extLst>
      <p:ext uri="{BB962C8B-B14F-4D97-AF65-F5344CB8AC3E}">
        <p14:creationId xmlns:p14="http://schemas.microsoft.com/office/powerpoint/2010/main" val="41298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035246" y="835967"/>
              <a:ext cx="3943708"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Coefficient of Determination</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3" name="文本框 12"/>
          <p:cNvSpPr txBox="1"/>
          <p:nvPr/>
        </p:nvSpPr>
        <p:spPr>
          <a:xfrm>
            <a:off x="1757124" y="3690075"/>
            <a:ext cx="1924334" cy="523220"/>
          </a:xfrm>
          <a:prstGeom prst="rect">
            <a:avLst/>
          </a:prstGeom>
          <a:noFill/>
        </p:spPr>
        <p:txBody>
          <a:bodyPr wrap="square" rtlCol="0">
            <a:spAutoFit/>
          </a:bodyPr>
          <a:lstStyle/>
          <a:p>
            <a:r>
              <a:rPr lang="en-US" sz="2800" b="1" dirty="0" smtClean="0">
                <a:solidFill>
                  <a:srgbClr val="70AD47">
                    <a:lumMod val="50000"/>
                  </a:srgbClr>
                </a:solidFill>
                <a:latin typeface="Times New Roman" panose="02020603050405020304" pitchFamily="18" charset="0"/>
                <a:cs typeface="Times New Roman" panose="02020603050405020304" pitchFamily="18" charset="0"/>
              </a:rPr>
              <a:t>Formula:</a:t>
            </a:r>
            <a:endParaRPr lang="en-US" sz="2000" dirty="0">
              <a:solidFill>
                <a:srgbClr val="70AD47">
                  <a:lumMod val="50000"/>
                </a:srgbClr>
              </a:solidFill>
            </a:endParaRPr>
          </a:p>
        </p:txBody>
      </p:sp>
      <p:sp>
        <p:nvSpPr>
          <p:cNvPr id="15" name="左大括号 14"/>
          <p:cNvSpPr/>
          <p:nvPr/>
        </p:nvSpPr>
        <p:spPr>
          <a:xfrm>
            <a:off x="8015135" y="3458526"/>
            <a:ext cx="555660" cy="1386429"/>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6" name="文本框 15"/>
              <p:cNvSpPr txBox="1"/>
              <p:nvPr/>
            </p:nvSpPr>
            <p:spPr>
              <a:xfrm>
                <a:off x="8832662" y="3481538"/>
                <a:ext cx="2683620" cy="1107996"/>
              </a:xfrm>
              <a:prstGeom prst="rect">
                <a:avLst/>
              </a:prstGeom>
              <a:noFill/>
            </p:spPr>
            <p:txBody>
              <a:bodyPr wrap="none" lIns="0" tIns="0" rIns="0" bIns="0" rtlCol="0">
                <a:spAutoFit/>
              </a:bodyPr>
              <a:lstStyle/>
              <a:p>
                <a:r>
                  <a:rPr lang="en-US" sz="2400" dirty="0" smtClean="0">
                    <a:solidFill>
                      <a:srgbClr val="70AD47">
                        <a:lumMod val="50000"/>
                      </a:srgbClr>
                    </a:solidFill>
                  </a:rPr>
                  <a:t>  </a:t>
                </a:r>
                <a14:m>
                  <m:oMath xmlns:m="http://schemas.openxmlformats.org/officeDocument/2006/math">
                    <m:acc>
                      <m:accPr>
                        <m:chr m:val="̅"/>
                        <m:ctrlPr>
                          <a:rPr lang="en-US" sz="2400" i="1">
                            <a:solidFill>
                              <a:srgbClr val="70AD47">
                                <a:lumMod val="50000"/>
                              </a:srgbClr>
                            </a:solidFill>
                            <a:latin typeface="Cambria Math" panose="02040503050406030204" pitchFamily="18" charset="0"/>
                          </a:rPr>
                        </m:ctrlPr>
                      </m:accPr>
                      <m:e>
                        <m:r>
                          <a:rPr lang="en-US" sz="2400" i="1" smtClean="0">
                            <a:solidFill>
                              <a:srgbClr val="70AD47">
                                <a:lumMod val="50000"/>
                              </a:srgbClr>
                            </a:solidFill>
                            <a:latin typeface="Cambria Math" panose="02040503050406030204" pitchFamily="18" charset="0"/>
                          </a:rPr>
                          <m:t>𝑦</m:t>
                        </m:r>
                      </m:e>
                    </m:acc>
                  </m:oMath>
                </a14:m>
                <a:r>
                  <a:rPr lang="en-US" sz="2400" dirty="0">
                    <a:solidFill>
                      <a:srgbClr val="70AD47">
                        <a:lumMod val="50000"/>
                      </a:srgbClr>
                    </a:solidFill>
                    <a:latin typeface="Times New Roman" panose="02020603050405020304" pitchFamily="18" charset="0"/>
                    <a:cs typeface="Times New Roman" panose="02020603050405020304" pitchFamily="18" charset="0"/>
                  </a:rPr>
                  <a:t>:</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Sample Mean</a:t>
                </a:r>
              </a:p>
              <a:p>
                <a:pPr/>
                <a14:m>
                  <m:oMathPara xmlns:m="http://schemas.openxmlformats.org/officeDocument/2006/math">
                    <m:oMathParaPr>
                      <m:jc m:val="centerGroup"/>
                    </m:oMathParaPr>
                    <m:oMath xmlns:m="http://schemas.openxmlformats.org/officeDocument/2006/math">
                      <m:sSub>
                        <m:sSubPr>
                          <m:ctrlPr>
                            <a:rPr lang="en-US" sz="2400" i="1">
                              <a:solidFill>
                                <a:srgbClr val="70AD47">
                                  <a:lumMod val="50000"/>
                                </a:srgbClr>
                              </a:solidFill>
                              <a:latin typeface="Cambria Math" panose="02040503050406030204" pitchFamily="18" charset="0"/>
                            </a:rPr>
                          </m:ctrlPr>
                        </m:sSubPr>
                        <m:e>
                          <m:r>
                            <a:rPr lang="en-US" sz="2400" i="1" smtClean="0">
                              <a:solidFill>
                                <a:srgbClr val="70AD47">
                                  <a:lumMod val="50000"/>
                                </a:srgbClr>
                              </a:solidFill>
                              <a:latin typeface="Cambria Math" panose="02040503050406030204" pitchFamily="18" charset="0"/>
                            </a:rPr>
                            <m:t>𝑓</m:t>
                          </m:r>
                        </m:e>
                        <m:sub>
                          <m:r>
                            <a:rPr lang="en-US" sz="2400" i="1">
                              <a:solidFill>
                                <a:srgbClr val="70AD47">
                                  <a:lumMod val="50000"/>
                                </a:srgbClr>
                              </a:solidFill>
                              <a:latin typeface="Cambria Math" panose="02040503050406030204" pitchFamily="18" charset="0"/>
                            </a:rPr>
                            <m:t>𝑖</m:t>
                          </m:r>
                        </m:sub>
                      </m:sSub>
                      <m:r>
                        <a:rPr lang="en-US" sz="2400" i="1">
                          <a:solidFill>
                            <a:srgbClr val="70AD47">
                              <a:lumMod val="50000"/>
                            </a:srgbClr>
                          </a:solidFill>
                          <a:latin typeface="Cambria Math" panose="02040503050406030204" pitchFamily="18" charset="0"/>
                        </a:rPr>
                        <m:t>:</m:t>
                      </m:r>
                      <m:r>
                        <a:rPr lang="en-US" sz="2400" i="1" smtClean="0">
                          <a:solidFill>
                            <a:srgbClr val="70AD47">
                              <a:lumMod val="50000"/>
                            </a:srgbClr>
                          </a:solidFill>
                          <a:latin typeface="Cambria Math" panose="02040503050406030204" pitchFamily="18" charset="0"/>
                        </a:rPr>
                        <m:t>𝑃𝑟𝑒𝑑𝑖𝑡𝑒</m:t>
                      </m:r>
                      <m:r>
                        <a:rPr lang="en-US" sz="2400" i="1">
                          <a:solidFill>
                            <a:srgbClr val="70AD47">
                              <a:lumMod val="50000"/>
                            </a:srgbClr>
                          </a:solidFill>
                          <a:latin typeface="Cambria Math" panose="02040503050406030204" pitchFamily="18" charset="0"/>
                        </a:rPr>
                        <m:t>𝑑</m:t>
                      </m:r>
                      <m:r>
                        <a:rPr lang="en-US" sz="2400" i="1">
                          <a:solidFill>
                            <a:srgbClr val="70AD47">
                              <a:lumMod val="50000"/>
                            </a:srgbClr>
                          </a:solidFill>
                          <a:latin typeface="Cambria Math" panose="02040503050406030204" pitchFamily="18" charset="0"/>
                        </a:rPr>
                        <m:t> </m:t>
                      </m:r>
                      <m:r>
                        <a:rPr lang="en-US" sz="2400" i="1">
                          <a:solidFill>
                            <a:srgbClr val="70AD47">
                              <a:lumMod val="50000"/>
                            </a:srgbClr>
                          </a:solidFill>
                          <a:latin typeface="Cambria Math" panose="02040503050406030204" pitchFamily="18" charset="0"/>
                        </a:rPr>
                        <m:t>𝑣𝑎𝑙𝑢𝑒</m:t>
                      </m:r>
                    </m:oMath>
                  </m:oMathPara>
                </a14:m>
                <a:endParaRPr lang="en-US" sz="2400" dirty="0">
                  <a:solidFill>
                    <a:srgbClr val="70AD47">
                      <a:lumMod val="50000"/>
                    </a:srgbClr>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rgbClr val="70AD47">
                                  <a:lumMod val="50000"/>
                                </a:srgbClr>
                              </a:solidFill>
                              <a:latin typeface="Cambria Math" panose="02040503050406030204" pitchFamily="18" charset="0"/>
                            </a:rPr>
                          </m:ctrlPr>
                        </m:sSubPr>
                        <m:e>
                          <m:r>
                            <a:rPr lang="en-US" sz="2400" i="1">
                              <a:solidFill>
                                <a:srgbClr val="70AD47">
                                  <a:lumMod val="50000"/>
                                </a:srgbClr>
                              </a:solidFill>
                              <a:latin typeface="Cambria Math" panose="02040503050406030204" pitchFamily="18" charset="0"/>
                            </a:rPr>
                            <m:t>𝑦</m:t>
                          </m:r>
                        </m:e>
                        <m:sub>
                          <m:r>
                            <a:rPr lang="en-US" sz="2400" i="1">
                              <a:solidFill>
                                <a:srgbClr val="70AD47">
                                  <a:lumMod val="50000"/>
                                </a:srgbClr>
                              </a:solidFill>
                              <a:latin typeface="Cambria Math" panose="02040503050406030204" pitchFamily="18" charset="0"/>
                            </a:rPr>
                            <m:t>𝑖</m:t>
                          </m:r>
                        </m:sub>
                      </m:sSub>
                      <m:r>
                        <a:rPr lang="en-US" sz="2400" i="1">
                          <a:solidFill>
                            <a:srgbClr val="70AD47">
                              <a:lumMod val="50000"/>
                            </a:srgbClr>
                          </a:solidFill>
                          <a:latin typeface="Cambria Math" panose="02040503050406030204" pitchFamily="18" charset="0"/>
                        </a:rPr>
                        <m:t>:</m:t>
                      </m:r>
                      <m:r>
                        <a:rPr lang="en-US" sz="2400" i="1">
                          <a:solidFill>
                            <a:srgbClr val="70AD47">
                              <a:lumMod val="50000"/>
                            </a:srgbClr>
                          </a:solidFill>
                          <a:latin typeface="Cambria Math" panose="02040503050406030204" pitchFamily="18" charset="0"/>
                        </a:rPr>
                        <m:t>𝑂𝑏𝑠𝑒𝑟𝑣𝑒𝑑</m:t>
                      </m:r>
                      <m:r>
                        <a:rPr lang="en-US" sz="2400" i="1">
                          <a:solidFill>
                            <a:srgbClr val="70AD47">
                              <a:lumMod val="50000"/>
                            </a:srgbClr>
                          </a:solidFill>
                          <a:latin typeface="Cambria Math" panose="02040503050406030204" pitchFamily="18" charset="0"/>
                        </a:rPr>
                        <m:t> </m:t>
                      </m:r>
                      <m:r>
                        <a:rPr lang="en-US" sz="2400" i="1">
                          <a:solidFill>
                            <a:srgbClr val="70AD47">
                              <a:lumMod val="50000"/>
                            </a:srgbClr>
                          </a:solidFill>
                          <a:latin typeface="Cambria Math" panose="02040503050406030204" pitchFamily="18" charset="0"/>
                        </a:rPr>
                        <m:t>𝑣𝑎𝑙𝑢𝑒</m:t>
                      </m:r>
                    </m:oMath>
                  </m:oMathPara>
                </a14:m>
                <a:endParaRPr lang="en-US" sz="2400" dirty="0" smtClean="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8832662" y="3481538"/>
                <a:ext cx="2683620" cy="1107996"/>
              </a:xfrm>
              <a:prstGeom prst="rect">
                <a:avLst/>
              </a:prstGeom>
              <a:blipFill rotWithShape="0">
                <a:blip r:embed="rId2"/>
                <a:stretch>
                  <a:fillRect l="-1364" t="-8791" r="-1136" b="-8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对角圆角矩形 18"/>
              <p:cNvSpPr/>
              <p:nvPr/>
            </p:nvSpPr>
            <p:spPr>
              <a:xfrm>
                <a:off x="3245749" y="1287014"/>
                <a:ext cx="5586913" cy="1460003"/>
              </a:xfrm>
              <a:prstGeom prst="round2Diag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14:m>
                  <m:oMath xmlns:m="http://schemas.openxmlformats.org/officeDocument/2006/math">
                    <m:sSup>
                      <m:sSupPr>
                        <m:ctrlPr>
                          <a:rPr lang="en-US" sz="2400" i="1">
                            <a:solidFill>
                              <a:srgbClr val="70AD47">
                                <a:lumMod val="50000"/>
                              </a:srgbClr>
                            </a:solidFill>
                            <a:latin typeface="Cambria Math" panose="02040503050406030204" pitchFamily="18" charset="0"/>
                            <a:cs typeface="Times New Roman" panose="02020603050405020304" pitchFamily="18" charset="0"/>
                          </a:rPr>
                        </m:ctrlPr>
                      </m:sSupPr>
                      <m:e>
                        <m:r>
                          <a:rPr lang="en-US" sz="2400">
                            <a:solidFill>
                              <a:srgbClr val="70AD47">
                                <a:lumMod val="50000"/>
                              </a:srgbClr>
                            </a:solidFill>
                            <a:latin typeface="Cambria Math" panose="02040503050406030204" pitchFamily="18" charset="0"/>
                            <a:cs typeface="Times New Roman" panose="02020603050405020304" pitchFamily="18" charset="0"/>
                          </a:rPr>
                          <m:t>𝑅</m:t>
                        </m:r>
                      </m:e>
                      <m:sup>
                        <m:r>
                          <a:rPr lang="en-US" sz="2400">
                            <a:solidFill>
                              <a:srgbClr val="70AD47">
                                <a:lumMod val="50000"/>
                              </a:srgbClr>
                            </a:solidFill>
                            <a:latin typeface="Cambria Math" panose="02040503050406030204" pitchFamily="18" charset="0"/>
                            <a:cs typeface="Times New Roman" panose="02020603050405020304" pitchFamily="18" charset="0"/>
                          </a:rPr>
                          <m:t>2</m:t>
                        </m:r>
                      </m:sup>
                    </m:sSup>
                  </m:oMath>
                </a14:m>
                <a:r>
                  <a:rPr lang="en-US" sz="2400" dirty="0">
                    <a:solidFill>
                      <a:srgbClr val="70AD47">
                        <a:lumMod val="50000"/>
                      </a:srgbClr>
                    </a:solidFill>
                    <a:latin typeface="Times New Roman" panose="02020603050405020304" pitchFamily="18" charset="0"/>
                    <a:cs typeface="Times New Roman" panose="02020603050405020304" pitchFamily="18" charset="0"/>
                  </a:rPr>
                  <a:t>:The coefficient of determination indicates the proportion of the variance in the dependent variable that is predictable from the independent variable.</a:t>
                </a:r>
              </a:p>
            </p:txBody>
          </p:sp>
        </mc:Choice>
        <mc:Fallback xmlns="">
          <p:sp>
            <p:nvSpPr>
              <p:cNvPr id="19" name="对角圆角矩形 18"/>
              <p:cNvSpPr>
                <a:spLocks noRot="1" noChangeAspect="1" noMove="1" noResize="1" noEditPoints="1" noAdjustHandles="1" noChangeArrowheads="1" noChangeShapeType="1" noTextEdit="1"/>
              </p:cNvSpPr>
              <p:nvPr/>
            </p:nvSpPr>
            <p:spPr>
              <a:xfrm>
                <a:off x="3245749" y="1287014"/>
                <a:ext cx="5586913" cy="1460003"/>
              </a:xfrm>
              <a:prstGeom prst="round2DiagRect">
                <a:avLst/>
              </a:prstGeom>
              <a:blipFill rotWithShape="0">
                <a:blip r:embed="rId3"/>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0" name="图片 19"/>
          <p:cNvPicPr>
            <a:picLocks noChangeAspect="1"/>
          </p:cNvPicPr>
          <p:nvPr/>
        </p:nvPicPr>
        <p:blipFill>
          <a:blip r:embed="rId4"/>
          <a:stretch>
            <a:fillRect/>
          </a:stretch>
        </p:blipFill>
        <p:spPr>
          <a:xfrm>
            <a:off x="4291806" y="3281556"/>
            <a:ext cx="3112981" cy="1443292"/>
          </a:xfrm>
          <a:prstGeom prst="rect">
            <a:avLst/>
          </a:prstGeom>
        </p:spPr>
      </p:pic>
    </p:spTree>
    <p:extLst>
      <p:ext uri="{BB962C8B-B14F-4D97-AF65-F5344CB8AC3E}">
        <p14:creationId xmlns:p14="http://schemas.microsoft.com/office/powerpoint/2010/main" val="245952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019" y="0"/>
            <a:ext cx="4608513" cy="752475"/>
            <a:chOff x="3673475" y="690563"/>
            <a:chExt cx="4608513" cy="752475"/>
          </a:xfrm>
          <a:solidFill>
            <a:srgbClr val="92D050"/>
          </a:solidFill>
        </p:grpSpPr>
        <p:sp>
          <p:nvSpPr>
            <p:cNvPr id="12" name="矩形 11"/>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流程图: 过程 12"/>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过程 13"/>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文本框 17"/>
            <p:cNvSpPr txBox="1">
              <a:spLocks noChangeArrowheads="1"/>
            </p:cNvSpPr>
            <p:nvPr/>
          </p:nvSpPr>
          <p:spPr bwMode="auto">
            <a:xfrm>
              <a:off x="4035246" y="870821"/>
              <a:ext cx="3943708" cy="461665"/>
            </a:xfrm>
            <a:prstGeom prst="rect">
              <a:avLst/>
            </a:prstGeom>
            <a:grpFill/>
            <a:ln w="9525">
              <a:noFill/>
              <a:miter lim="800000"/>
              <a:headEnd/>
              <a:tailEnd/>
            </a:ln>
          </p:spPr>
          <p:txBody>
            <a:bodyPr wrap="none">
              <a:spAutoFit/>
            </a:bodyPr>
            <a:lstStyle/>
            <a:p>
              <a:r>
                <a:rPr lang="en-US" altLang="zh-CN" sz="24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Coefficient of Determination</a:t>
              </a:r>
              <a:endParaRPr lang="zh-CN" altLang="en-US" sz="24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8" name="文本框 17"/>
          <p:cNvSpPr txBox="1"/>
          <p:nvPr/>
        </p:nvSpPr>
        <p:spPr>
          <a:xfrm>
            <a:off x="224631" y="993036"/>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There includes many techniques to estimate a regression model, so we take Delta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airlines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company as an example to show those steps.</a:t>
            </a:r>
          </a:p>
        </p:txBody>
      </p:sp>
      <p:sp>
        <p:nvSpPr>
          <p:cNvPr id="20" name="矩形 19"/>
          <p:cNvSpPr/>
          <p:nvPr/>
        </p:nvSpPr>
        <p:spPr>
          <a:xfrm>
            <a:off x="224631" y="1078669"/>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p:sp>
        <p:nvSpPr>
          <p:cNvPr id="21" name="文本框 20"/>
          <p:cNvSpPr txBox="1"/>
          <p:nvPr/>
        </p:nvSpPr>
        <p:spPr>
          <a:xfrm>
            <a:off x="224631" y="2687633"/>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Crude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oil price is the independence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variable(y); Delta airlines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stock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price </a:t>
            </a:r>
            <a:r>
              <a:rPr lang="en-US" altLang="zh-CN" sz="2400" dirty="0">
                <a:solidFill>
                  <a:srgbClr val="70AD47">
                    <a:lumMod val="50000"/>
                  </a:srgbClr>
                </a:solidFill>
                <a:latin typeface="Times New Roman" panose="02020603050405020304" pitchFamily="18" charset="0"/>
                <a:cs typeface="Times New Roman" panose="02020603050405020304" pitchFamily="18" charset="0"/>
              </a:rPr>
              <a:t>is the dependence </a:t>
            </a:r>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variable(x).</a:t>
            </a:r>
          </a:p>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224631" y="2773266"/>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224631" y="4382230"/>
                <a:ext cx="7083188"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   Using SPSS software to get different functions, and compare the  </a:t>
                </a:r>
                <a14:m>
                  <m:oMath xmlns:m="http://schemas.openxmlformats.org/officeDocument/2006/math">
                    <m:sSup>
                      <m:sSupPr>
                        <m:ctrlPr>
                          <a:rPr lang="en-US" sz="2400" i="1">
                            <a:solidFill>
                              <a:srgbClr val="70AD47">
                                <a:lumMod val="50000"/>
                              </a:srgbClr>
                            </a:solidFill>
                            <a:latin typeface="Cambria Math" panose="02040503050406030204" pitchFamily="18" charset="0"/>
                            <a:cs typeface="Times New Roman" panose="02020603050405020304" pitchFamily="18" charset="0"/>
                          </a:rPr>
                        </m:ctrlPr>
                      </m:sSupPr>
                      <m:e>
                        <m:r>
                          <a:rPr lang="en-US" sz="2400">
                            <a:solidFill>
                              <a:srgbClr val="70AD47">
                                <a:lumMod val="50000"/>
                              </a:srgbClr>
                            </a:solidFill>
                            <a:latin typeface="Cambria Math" panose="02040503050406030204" pitchFamily="18" charset="0"/>
                            <a:cs typeface="Times New Roman" panose="02020603050405020304" pitchFamily="18" charset="0"/>
                          </a:rPr>
                          <m:t>𝑅</m:t>
                        </m:r>
                      </m:e>
                      <m:sup>
                        <m:r>
                          <a:rPr lang="en-US" sz="2400">
                            <a:solidFill>
                              <a:srgbClr val="70AD47">
                                <a:lumMod val="50000"/>
                              </a:srgbClr>
                            </a:solidFill>
                            <a:latin typeface="Cambria Math" panose="02040503050406030204" pitchFamily="18" charset="0"/>
                            <a:cs typeface="Times New Roman" panose="02020603050405020304" pitchFamily="18" charset="0"/>
                          </a:rPr>
                          <m:t>2</m:t>
                        </m:r>
                      </m:sup>
                    </m:sSup>
                  </m:oMath>
                </a14:m>
                <a:r>
                  <a:rPr lang="en-US" altLang="zh-CN" sz="2400" dirty="0" smtClean="0">
                    <a:solidFill>
                      <a:srgbClr val="70AD47">
                        <a:lumMod val="50000"/>
                      </a:srgbClr>
                    </a:solidFill>
                    <a:latin typeface="Times New Roman" panose="02020603050405020304" pitchFamily="18" charset="0"/>
                    <a:cs typeface="Times New Roman" panose="02020603050405020304" pitchFamily="18" charset="0"/>
                  </a:rPr>
                  <a:t>.</a:t>
                </a:r>
              </a:p>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224631" y="4382230"/>
                <a:ext cx="7083188" cy="1258372"/>
              </a:xfrm>
              <a:prstGeom prst="snipRoundRect">
                <a:avLst/>
              </a:prstGeom>
              <a:blipFill rotWithShape="0">
                <a:blip r:embed="rId2"/>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4" name="矩形 23"/>
          <p:cNvSpPr/>
          <p:nvPr/>
        </p:nvSpPr>
        <p:spPr>
          <a:xfrm>
            <a:off x="224631" y="4467863"/>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graphicFrame>
            <p:nvGraphicFramePr>
              <p:cNvPr id="26" name="表格 25"/>
              <p:cNvGraphicFramePr>
                <a:graphicFrameLocks noGrp="1"/>
              </p:cNvGraphicFramePr>
              <p:nvPr>
                <p:extLst/>
              </p:nvPr>
            </p:nvGraphicFramePr>
            <p:xfrm>
              <a:off x="7547210" y="757360"/>
              <a:ext cx="4312693" cy="5125298"/>
            </p:xfrm>
            <a:graphic>
              <a:graphicData uri="http://schemas.openxmlformats.org/drawingml/2006/table">
                <a:tbl>
                  <a:tblPr firstRow="1" bandRow="1">
                    <a:tableStyleId>{5C22544A-7EE6-4342-B048-85BDC9FD1C3A}</a:tableStyleId>
                  </a:tblPr>
                  <a:tblGrid>
                    <a:gridCol w="2155654"/>
                    <a:gridCol w="2157039"/>
                  </a:tblGrid>
                  <a:tr h="516588">
                    <a:tc>
                      <a:txBody>
                        <a:bodyPr/>
                        <a:lstStyle/>
                        <a:p>
                          <a:pPr algn="l">
                            <a:lnSpc>
                              <a:spcPts val="1680"/>
                            </a:lnSpc>
                          </a:pPr>
                          <a:endParaRPr lang="en-US" sz="2400" dirty="0" smtClean="0">
                            <a:effectLst/>
                          </a:endParaRPr>
                        </a:p>
                        <a:p>
                          <a:pPr algn="l">
                            <a:lnSpc>
                              <a:spcPts val="1680"/>
                            </a:lnSpc>
                          </a:pPr>
                          <a:r>
                            <a:rPr lang="en-US" sz="2400" dirty="0" smtClean="0">
                              <a:effectLst/>
                            </a:rPr>
                            <a:t>Functions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558" marR="39558" marT="19779" marB="19779"/>
                    </a:tc>
                    <a:tc>
                      <a:txBody>
                        <a:bodyPr/>
                        <a:lstStyle/>
                        <a:p>
                          <a:pPr marL="0" algn="l" defTabSz="914400" rtl="0" eaLnBrk="1" latinLnBrk="0" hangingPunct="1">
                            <a:lnSpc>
                              <a:spcPts val="1680"/>
                            </a:lnSpc>
                          </a:pPr>
                          <a:endParaRPr lang="en-US" sz="2400" b="1" kern="1200" dirty="0" smtClean="0">
                            <a:solidFill>
                              <a:schemeClr val="lt1"/>
                            </a:solidFill>
                            <a:effectLst/>
                            <a:latin typeface="+mn-lt"/>
                            <a:ea typeface="+mn-ea"/>
                            <a:cs typeface="+mn-cs"/>
                          </a:endParaRPr>
                        </a:p>
                        <a:p>
                          <a:pPr marL="0" algn="l" defTabSz="914400" rtl="0" eaLnBrk="1" latinLnBrk="0" hangingPunct="1">
                            <a:lnSpc>
                              <a:spcPts val="1680"/>
                            </a:lnSpc>
                          </a:pPr>
                          <a14:m>
                            <m:oMathPara xmlns:m="http://schemas.openxmlformats.org/officeDocument/2006/math">
                              <m:oMathParaPr>
                                <m:jc m:val="left"/>
                              </m:oMathParaPr>
                              <m:oMath xmlns:m="http://schemas.openxmlformats.org/officeDocument/2006/math">
                                <m:sSup>
                                  <m:sSupPr>
                                    <m:ctrlPr>
                                      <a:rPr lang="en-US" sz="2400" b="1" i="1" kern="1200" smtClean="0">
                                        <a:solidFill>
                                          <a:schemeClr val="lt1"/>
                                        </a:solidFill>
                                        <a:effectLst/>
                                        <a:latin typeface="Cambria Math" panose="02040503050406030204" pitchFamily="18" charset="0"/>
                                        <a:ea typeface="+mn-ea"/>
                                        <a:cs typeface="+mn-cs"/>
                                      </a:rPr>
                                    </m:ctrlPr>
                                  </m:sSupPr>
                                  <m:e>
                                    <m:r>
                                      <a:rPr lang="en-US" sz="2400" b="1" kern="1200">
                                        <a:solidFill>
                                          <a:schemeClr val="lt1"/>
                                        </a:solidFill>
                                        <a:effectLst/>
                                        <a:latin typeface="Cambria Math" panose="02040503050406030204" pitchFamily="18" charset="0"/>
                                        <a:ea typeface="+mn-ea"/>
                                        <a:cs typeface="+mn-cs"/>
                                      </a:rPr>
                                      <m:t>𝑅</m:t>
                                    </m:r>
                                  </m:e>
                                  <m:sup>
                                    <m:r>
                                      <a:rPr lang="en-US" sz="2400" b="1" kern="1200">
                                        <a:solidFill>
                                          <a:schemeClr val="lt1"/>
                                        </a:solidFill>
                                        <a:effectLst/>
                                        <a:latin typeface="Cambria Math" panose="02040503050406030204" pitchFamily="18" charset="0"/>
                                        <a:ea typeface="+mn-ea"/>
                                        <a:cs typeface="+mn-cs"/>
                                      </a:rPr>
                                      <m:t>2</m:t>
                                    </m:r>
                                  </m:sup>
                                </m:sSup>
                              </m:oMath>
                            </m:oMathPara>
                          </a14:m>
                          <a:endParaRPr lang="en-US" sz="2400" b="1" kern="1200" dirty="0">
                            <a:solidFill>
                              <a:schemeClr val="lt1"/>
                            </a:solidFill>
                            <a:effectLst/>
                            <a:latin typeface="+mn-lt"/>
                            <a:ea typeface="+mn-ea"/>
                            <a:cs typeface="+mn-cs"/>
                          </a:endParaRP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Linear</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472</a:t>
                          </a:r>
                        </a:p>
                      </a:txBody>
                      <a:tcPr marL="39558" marR="39558" marT="19779" marB="19779"/>
                    </a:tc>
                  </a:tr>
                  <a:tr h="640076">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Logarithmic</a:t>
                          </a:r>
                          <a:r>
                            <a:rPr lang="en-US" sz="2400" b="1" kern="1200" dirty="0">
                              <a:solidFill>
                                <a:srgbClr val="FF0000"/>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a:t>
                          </a:r>
                          <a:r>
                            <a:rPr lang="en-US" sz="2400" b="1" kern="1200" dirty="0">
                              <a:solidFill>
                                <a:srgbClr val="FF0000"/>
                              </a:solidFill>
                              <a:latin typeface="Times New Roman" panose="02020603050405020304" pitchFamily="18" charset="0"/>
                              <a:ea typeface="+mn-ea"/>
                              <a:cs typeface="Times New Roman" panose="02020603050405020304" pitchFamily="18" charset="0"/>
                            </a:rPr>
                            <a:t>503</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Inverse</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496</a:t>
                          </a:r>
                        </a:p>
                      </a:txBody>
                      <a:tcPr marL="39558" marR="39558" marT="19779" marB="19779"/>
                    </a:tc>
                  </a:tr>
                  <a:tr h="640076">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Compound</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Power</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390</a:t>
                          </a:r>
                        </a:p>
                      </a:txBody>
                      <a:tcPr marL="39558" marR="39558" marT="19779" marB="19779"/>
                    </a:tc>
                  </a:tr>
                  <a:tr h="457239">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Growth</a:t>
                          </a:r>
                          <a:endPar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endParaRP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640076">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Exponential</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Logistic</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bl>
              </a:graphicData>
            </a:graphic>
          </p:graphicFrame>
        </mc:Choice>
        <mc:Fallback xmlns="">
          <p:graphicFrame>
            <p:nvGraphicFramePr>
              <p:cNvPr id="26" name="表格 25"/>
              <p:cNvGraphicFramePr>
                <a:graphicFrameLocks noGrp="1"/>
              </p:cNvGraphicFramePr>
              <p:nvPr>
                <p:extLst>
                  <p:ext uri="{D42A27DB-BD31-4B8C-83A1-F6EECF244321}">
                    <p14:modId xmlns:p14="http://schemas.microsoft.com/office/powerpoint/2010/main" val="2315828664"/>
                  </p:ext>
                </p:extLst>
              </p:nvPr>
            </p:nvGraphicFramePr>
            <p:xfrm>
              <a:off x="7547210" y="757360"/>
              <a:ext cx="4312693" cy="5142761"/>
            </p:xfrm>
            <a:graphic>
              <a:graphicData uri="http://schemas.openxmlformats.org/drawingml/2006/table">
                <a:tbl>
                  <a:tblPr firstRow="1" bandRow="1">
                    <a:tableStyleId>{5C22544A-7EE6-4342-B048-85BDC9FD1C3A}</a:tableStyleId>
                  </a:tblPr>
                  <a:tblGrid>
                    <a:gridCol w="2155654"/>
                    <a:gridCol w="2157039"/>
                  </a:tblGrid>
                  <a:tr h="516588">
                    <a:tc>
                      <a:txBody>
                        <a:bodyPr/>
                        <a:lstStyle/>
                        <a:p>
                          <a:pPr algn="l">
                            <a:lnSpc>
                              <a:spcPts val="1680"/>
                            </a:lnSpc>
                          </a:pPr>
                          <a:endParaRPr lang="en-US" sz="2400" dirty="0" smtClean="0">
                            <a:effectLst/>
                          </a:endParaRPr>
                        </a:p>
                        <a:p>
                          <a:pPr algn="l">
                            <a:lnSpc>
                              <a:spcPts val="1680"/>
                            </a:lnSpc>
                          </a:pPr>
                          <a:r>
                            <a:rPr lang="en-US" sz="2400" dirty="0" smtClean="0">
                              <a:effectLst/>
                            </a:rPr>
                            <a:t>Functions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558" marR="39558" marT="19779" marB="19779"/>
                    </a:tc>
                    <a:tc>
                      <a:txBody>
                        <a:bodyPr/>
                        <a:lstStyle/>
                        <a:p>
                          <a:endParaRPr lang="en-US"/>
                        </a:p>
                      </a:txBody>
                      <a:tcPr marL="39558" marR="39558" marT="19779" marB="19779">
                        <a:blipFill rotWithShape="0">
                          <a:blip r:embed="rId3"/>
                          <a:stretch>
                            <a:fillRect l="-100282" t="-1176" r="-1130" b="-912941"/>
                          </a:stretch>
                        </a:blipFill>
                      </a:tcPr>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Linear</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472</a:t>
                          </a:r>
                        </a:p>
                      </a:txBody>
                      <a:tcPr marL="39558" marR="39558" marT="19779" marB="19779"/>
                    </a:tc>
                  </a:tr>
                  <a:tr h="640076">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Logarithmic</a:t>
                          </a:r>
                          <a:r>
                            <a:rPr lang="en-US" sz="2400" b="1" kern="1200" dirty="0">
                              <a:solidFill>
                                <a:srgbClr val="FF0000"/>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b="1" kern="1200" dirty="0" smtClean="0">
                            <a:solidFill>
                              <a:srgbClr val="FF0000"/>
                            </a:solidFill>
                            <a:latin typeface="Times New Roman" panose="02020603050405020304" pitchFamily="18" charset="0"/>
                            <a:ea typeface="+mn-ea"/>
                            <a:cs typeface="Times New Roman" panose="02020603050405020304" pitchFamily="18" charset="0"/>
                          </a:endParaRPr>
                        </a:p>
                        <a:p>
                          <a:pPr algn="l">
                            <a:lnSpc>
                              <a:spcPts val="1680"/>
                            </a:lnSpc>
                          </a:pPr>
                          <a:r>
                            <a:rPr lang="en-US" sz="2400" b="1" kern="1200" dirty="0" smtClean="0">
                              <a:solidFill>
                                <a:srgbClr val="FF0000"/>
                              </a:solidFill>
                              <a:latin typeface="Times New Roman" panose="02020603050405020304" pitchFamily="18" charset="0"/>
                              <a:ea typeface="+mn-ea"/>
                              <a:cs typeface="Times New Roman" panose="02020603050405020304" pitchFamily="18" charset="0"/>
                            </a:rPr>
                            <a:t>.</a:t>
                          </a:r>
                          <a:r>
                            <a:rPr lang="en-US" sz="2400" b="1" kern="1200" dirty="0">
                              <a:solidFill>
                                <a:srgbClr val="FF0000"/>
                              </a:solidFill>
                              <a:latin typeface="Times New Roman" panose="02020603050405020304" pitchFamily="18" charset="0"/>
                              <a:ea typeface="+mn-ea"/>
                              <a:cs typeface="Times New Roman" panose="02020603050405020304" pitchFamily="18" charset="0"/>
                            </a:rPr>
                            <a:t>503</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Inverse</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496</a:t>
                          </a:r>
                        </a:p>
                      </a:txBody>
                      <a:tcPr marL="39558" marR="39558" marT="19779" marB="19779"/>
                    </a:tc>
                  </a:tr>
                  <a:tr h="640076">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Compound</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Power</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390</a:t>
                          </a:r>
                        </a:p>
                      </a:txBody>
                      <a:tcPr marL="39558" marR="39558" marT="19779" marB="19779"/>
                    </a:tc>
                  </a:tr>
                  <a:tr h="48882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Growth</a:t>
                          </a:r>
                          <a:endPar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endParaRP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640076">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Exponential</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r h="554281">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Logistic</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	</a:t>
                          </a:r>
                        </a:p>
                      </a:txBody>
                      <a:tcPr marL="39558" marR="39558" marT="19779" marB="19779"/>
                    </a:tc>
                    <a:tc>
                      <a:txBody>
                        <a:bodyPr/>
                        <a:lstStyle/>
                        <a:p>
                          <a:pPr algn="l">
                            <a:lnSpc>
                              <a:spcPts val="1680"/>
                            </a:lnSpc>
                          </a:pPr>
                          <a:endPar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endParaRPr>
                        </a:p>
                        <a:p>
                          <a:pPr algn="l">
                            <a:lnSpc>
                              <a:spcPts val="1680"/>
                            </a:lnSpc>
                          </a:pPr>
                          <a:r>
                            <a:rPr lang="en-US" sz="2400" kern="1200" dirty="0" smtClean="0">
                              <a:solidFill>
                                <a:srgbClr val="70AD47">
                                  <a:lumMod val="50000"/>
                                </a:srgbClr>
                              </a:solidFill>
                              <a:latin typeface="Times New Roman" panose="02020603050405020304" pitchFamily="18" charset="0"/>
                              <a:ea typeface="+mn-ea"/>
                              <a:cs typeface="Times New Roman" panose="02020603050405020304" pitchFamily="18" charset="0"/>
                            </a:rPr>
                            <a:t>.</a:t>
                          </a:r>
                          <a:r>
                            <a:rPr lang="en-US" sz="2400" kern="1200" dirty="0">
                              <a:solidFill>
                                <a:srgbClr val="70AD47">
                                  <a:lumMod val="50000"/>
                                </a:srgbClr>
                              </a:solidFill>
                              <a:latin typeface="Times New Roman" panose="02020603050405020304" pitchFamily="18" charset="0"/>
                              <a:ea typeface="+mn-ea"/>
                              <a:cs typeface="Times New Roman" panose="02020603050405020304" pitchFamily="18" charset="0"/>
                            </a:rPr>
                            <a:t>362</a:t>
                          </a:r>
                        </a:p>
                      </a:txBody>
                      <a:tcPr marL="39558" marR="39558" marT="19779" marB="19779"/>
                    </a:tc>
                  </a:tr>
                </a:tbl>
              </a:graphicData>
            </a:graphic>
          </p:graphicFrame>
        </mc:Fallback>
      </mc:AlternateContent>
    </p:spTree>
    <p:extLst>
      <p:ext uri="{BB962C8B-B14F-4D97-AF65-F5344CB8AC3E}">
        <p14:creationId xmlns:p14="http://schemas.microsoft.com/office/powerpoint/2010/main" val="3827276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529772" y="803671"/>
              <a:ext cx="2954655" cy="584775"/>
            </a:xfrm>
            <a:prstGeom prst="rect">
              <a:avLst/>
            </a:prstGeom>
            <a:grpFill/>
            <a:ln w="9525">
              <a:noFill/>
              <a:miter lim="800000"/>
              <a:headEnd/>
              <a:tailEnd/>
            </a:ln>
          </p:spPr>
          <p:txBody>
            <a:bodyPr wrap="none">
              <a:spAutoFit/>
            </a:bodyPr>
            <a:lstStyle/>
            <a:p>
              <a:pPr algn="ctr"/>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1" name="组合 10"/>
          <p:cNvGrpSpPr/>
          <p:nvPr/>
        </p:nvGrpSpPr>
        <p:grpSpPr>
          <a:xfrm>
            <a:off x="611116" y="1113543"/>
            <a:ext cx="3673727" cy="474247"/>
            <a:chOff x="611117" y="1113543"/>
            <a:chExt cx="1756519" cy="474247"/>
          </a:xfrm>
        </p:grpSpPr>
        <p:sp>
          <p:nvSpPr>
            <p:cNvPr id="13" name="文本框 12"/>
            <p:cNvSpPr txBox="1"/>
            <p:nvPr/>
          </p:nvSpPr>
          <p:spPr>
            <a:xfrm>
              <a:off x="1045522" y="1113543"/>
              <a:ext cx="1322114" cy="461665"/>
            </a:xfrm>
            <a:prstGeom prst="rect">
              <a:avLst/>
            </a:prstGeom>
            <a:noFill/>
          </p:spPr>
          <p:txBody>
            <a:bodyPr wrap="square" rtlCol="0">
              <a:spAutoFit/>
            </a:bodyPr>
            <a:lstStyle/>
            <a:p>
              <a:r>
                <a:rPr lang="en-US" sz="2400" dirty="0">
                  <a:solidFill>
                    <a:schemeClr val="accent6">
                      <a:lumMod val="50000"/>
                    </a:schemeClr>
                  </a:solidFill>
                  <a:latin typeface="Times New Roman" panose="02020603050405020304" pitchFamily="18" charset="0"/>
                  <a:cs typeface="Times New Roman" panose="02020603050405020304" pitchFamily="18" charset="0"/>
                </a:rPr>
                <a:t>Assumption Model:</a:t>
              </a:r>
            </a:p>
          </p:txBody>
        </p:sp>
        <p:sp>
          <p:nvSpPr>
            <p:cNvPr id="14" name="矩形 13"/>
            <p:cNvSpPr/>
            <p:nvPr/>
          </p:nvSpPr>
          <p:spPr>
            <a:xfrm>
              <a:off x="611117" y="1126125"/>
              <a:ext cx="235452" cy="461665"/>
            </a:xfrm>
            <a:prstGeom prst="rect">
              <a:avLst/>
            </a:prstGeom>
          </p:spPr>
          <p:txBody>
            <a:bodyPr wrap="none">
              <a:spAutoFit/>
            </a:bodyPr>
            <a:lstStyle/>
            <a:p>
              <a:r>
                <a:rPr lang="en-US" altLang="en-US" sz="2400" dirty="0">
                  <a:solidFill>
                    <a:schemeClr val="accent6">
                      <a:lumMod val="50000"/>
                    </a:schemeClr>
                  </a:solidFill>
                </a:rPr>
                <a:t>◆</a:t>
              </a:r>
              <a:endParaRPr lang="en-US" sz="2400" dirty="0">
                <a:solidFill>
                  <a:schemeClr val="accent6">
                    <a:lumMod val="50000"/>
                  </a:schemeClr>
                </a:solidFill>
              </a:endParaRPr>
            </a:p>
          </p:txBody>
        </p:sp>
      </p:grpSp>
      <p:sp>
        <p:nvSpPr>
          <p:cNvPr id="10" name="矩形 9"/>
          <p:cNvSpPr/>
          <p:nvPr/>
        </p:nvSpPr>
        <p:spPr>
          <a:xfrm>
            <a:off x="4153469" y="1126125"/>
            <a:ext cx="6096000" cy="461665"/>
          </a:xfrm>
          <a:prstGeom prst="rect">
            <a:avLst/>
          </a:prstGeom>
        </p:spPr>
        <p:txBody>
          <a:bodyPr>
            <a:spAutoFit/>
          </a:bodyPr>
          <a:lstStyle/>
          <a:p>
            <a:r>
              <a:rPr lang="en-US" sz="2400" dirty="0">
                <a:solidFill>
                  <a:schemeClr val="accent6">
                    <a:lumMod val="50000"/>
                  </a:schemeClr>
                </a:solidFill>
                <a:latin typeface="Times New Roman" panose="02020603050405020304" pitchFamily="18" charset="0"/>
                <a:cs typeface="Times New Roman" panose="02020603050405020304" pitchFamily="18" charset="0"/>
              </a:rPr>
              <a:t>l</a:t>
            </a:r>
            <a:r>
              <a:rPr lang="en-US" sz="2400" dirty="0" smtClean="0">
                <a:solidFill>
                  <a:schemeClr val="accent6">
                    <a:lumMod val="50000"/>
                  </a:schemeClr>
                </a:solidFill>
                <a:latin typeface="Times New Roman" panose="02020603050405020304" pitchFamily="18" charset="0"/>
                <a:cs typeface="Times New Roman" panose="02020603050405020304" pitchFamily="18" charset="0"/>
              </a:rPr>
              <a:t>n(y)=α+β ln(x)+ε</a:t>
            </a: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0" name="左大括号 19"/>
          <p:cNvSpPr/>
          <p:nvPr/>
        </p:nvSpPr>
        <p:spPr>
          <a:xfrm>
            <a:off x="6923639" y="663742"/>
            <a:ext cx="555660" cy="1386429"/>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lumMod val="50000"/>
                </a:schemeClr>
              </a:solidFill>
            </a:endParaRPr>
          </a:p>
        </p:txBody>
      </p:sp>
      <mc:AlternateContent xmlns:mc="http://schemas.openxmlformats.org/markup-compatibility/2006" xmlns:a14="http://schemas.microsoft.com/office/drawing/2010/main">
        <mc:Choice Requires="a14">
          <p:sp>
            <p:nvSpPr>
              <p:cNvPr id="19" name="矩形 18"/>
              <p:cNvSpPr/>
              <p:nvPr/>
            </p:nvSpPr>
            <p:spPr>
              <a:xfrm>
                <a:off x="7355664" y="405495"/>
                <a:ext cx="6096000" cy="1621278"/>
              </a:xfrm>
              <a:prstGeom prst="rect">
                <a:avLst/>
              </a:prstGeom>
            </p:spPr>
            <p:txBody>
              <a:bodyPr>
                <a:spAutoFit/>
              </a:bodyPr>
              <a:lstStyle/>
              <a:p>
                <a:endParaRPr lang="en-US" sz="2400" dirty="0">
                  <a:solidFill>
                    <a:srgbClr val="70AD47">
                      <a:lumMod val="50000"/>
                    </a:srgbClr>
                  </a:solidFill>
                  <a:latin typeface="Times New Roman" panose="02020603050405020304" pitchFamily="18" charset="0"/>
                  <a:cs typeface="Times New Roman" panose="02020603050405020304" pitchFamily="18" charset="0"/>
                </a:endParaRP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α: </a:t>
                </a:r>
                <a:r>
                  <a:rPr lang="en-US" sz="2400" dirty="0">
                    <a:solidFill>
                      <a:srgbClr val="70AD47">
                        <a:lumMod val="50000"/>
                      </a:srgbClr>
                    </a:solidFill>
                    <a:latin typeface="Times New Roman" panose="02020603050405020304" pitchFamily="18" charset="0"/>
                    <a:cs typeface="Times New Roman" panose="02020603050405020304" pitchFamily="18" charset="0"/>
                  </a:rPr>
                  <a:t>constant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number</a:t>
                </a:r>
              </a:p>
              <a:p>
                <a14:m>
                  <m:oMath xmlns:m="http://schemas.openxmlformats.org/officeDocument/2006/math">
                    <m:r>
                      <m:rPr>
                        <m:sty m:val="p"/>
                      </m:rPr>
                      <a:rPr lang="en-US" sz="2400">
                        <a:solidFill>
                          <a:srgbClr val="70AD47">
                            <a:lumMod val="50000"/>
                          </a:srgbClr>
                        </a:solidFill>
                        <a:latin typeface="Cambria Math" panose="02040503050406030204" pitchFamily="18" charset="0"/>
                        <a:ea typeface="宋体" panose="02010600030101010101" pitchFamily="2" charset="-122"/>
                        <a:cs typeface="Arial" panose="020B0604020202020204" pitchFamily="34" charset="0"/>
                      </a:rPr>
                      <m:t>β</m:t>
                    </m:r>
                    <m:r>
                      <a:rPr lang="en-US" sz="2400" i="1">
                        <a:solidFill>
                          <a:srgbClr val="70AD47">
                            <a:lumMod val="50000"/>
                          </a:srgbClr>
                        </a:solidFill>
                        <a:latin typeface="Cambria Math" panose="02040503050406030204" pitchFamily="18" charset="0"/>
                        <a:ea typeface="宋体" panose="02010600030101010101" pitchFamily="2" charset="-122"/>
                        <a:cs typeface="Arial" panose="020B0604020202020204" pitchFamily="34" charset="0"/>
                      </a:rPr>
                      <m:t> </m:t>
                    </m:r>
                  </m:oMath>
                </a14:m>
                <a:r>
                  <a:rPr lang="en-US" sz="2400" dirty="0" smtClean="0">
                    <a:solidFill>
                      <a:srgbClr val="70AD47">
                        <a:lumMod val="50000"/>
                      </a:srgbClr>
                    </a:solidFill>
                    <a:latin typeface="Times New Roman" panose="02020603050405020304" pitchFamily="18" charset="0"/>
                    <a:cs typeface="Times New Roman" panose="02020603050405020304" pitchFamily="18" charset="0"/>
                  </a:rPr>
                  <a:t>: coefficient </a:t>
                </a:r>
                <a:r>
                  <a:rPr lang="en-US" sz="2400" dirty="0">
                    <a:solidFill>
                      <a:srgbClr val="70AD47">
                        <a:lumMod val="50000"/>
                      </a:srgbClr>
                    </a:solidFill>
                    <a:latin typeface="Times New Roman" panose="02020603050405020304" pitchFamily="18" charset="0"/>
                    <a:cs typeface="Times New Roman" panose="02020603050405020304" pitchFamily="18" charset="0"/>
                  </a:rPr>
                  <a:t>of ln(x</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ε </a:t>
                </a:r>
                <a:r>
                  <a:rPr lang="en-US" sz="2400" dirty="0">
                    <a:solidFill>
                      <a:srgbClr val="70AD47">
                        <a:lumMod val="50000"/>
                      </a:srgbClr>
                    </a:solidFill>
                    <a:latin typeface="Times New Roman" panose="02020603050405020304" pitchFamily="18" charset="0"/>
                    <a:cs typeface="Times New Roman" panose="02020603050405020304" pitchFamily="18" charset="0"/>
                  </a:rPr>
                  <a:t>:</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sz="2400" dirty="0">
                    <a:solidFill>
                      <a:srgbClr val="70AD47">
                        <a:lumMod val="50000"/>
                      </a:srgbClr>
                    </a:solidFill>
                    <a:latin typeface="Times New Roman" panose="02020603050405020304" pitchFamily="18" charset="0"/>
                    <a:cs typeface="Times New Roman" panose="02020603050405020304" pitchFamily="18" charset="0"/>
                  </a:rPr>
                  <a:t>random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error</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7355664" y="405495"/>
                <a:ext cx="6096000" cy="1621278"/>
              </a:xfrm>
              <a:prstGeom prst="rect">
                <a:avLst/>
              </a:prstGeom>
              <a:blipFill rotWithShape="0">
                <a:blip r:embed="rId2"/>
                <a:stretch>
                  <a:fillRect l="-1600" b="-4906"/>
                </a:stretch>
              </a:blipFill>
            </p:spPr>
            <p:txBody>
              <a:bodyPr/>
              <a:lstStyle/>
              <a:p>
                <a:r>
                  <a:rPr lang="en-US">
                    <a:noFill/>
                  </a:rPr>
                  <a:t> </a:t>
                </a:r>
              </a:p>
            </p:txBody>
          </p:sp>
        </mc:Fallback>
      </mc:AlternateContent>
      <p:grpSp>
        <p:nvGrpSpPr>
          <p:cNvPr id="32" name="组合 31"/>
          <p:cNvGrpSpPr/>
          <p:nvPr/>
        </p:nvGrpSpPr>
        <p:grpSpPr>
          <a:xfrm>
            <a:off x="611116" y="2315889"/>
            <a:ext cx="5672838" cy="1760062"/>
            <a:chOff x="611116" y="2328216"/>
            <a:chExt cx="5672838" cy="1151478"/>
          </a:xfrm>
        </p:grpSpPr>
        <p:sp>
          <p:nvSpPr>
            <p:cNvPr id="22" name="矩形 21"/>
            <p:cNvSpPr/>
            <p:nvPr/>
          </p:nvSpPr>
          <p:spPr>
            <a:xfrm>
              <a:off x="611116" y="2411290"/>
              <a:ext cx="492443" cy="302033"/>
            </a:xfrm>
            <a:prstGeom prst="rect">
              <a:avLst/>
            </a:prstGeom>
          </p:spPr>
          <p:txBody>
            <a:bodyPr wrap="none">
              <a:spAutoFit/>
            </a:bodyPr>
            <a:lstStyle/>
            <a:p>
              <a:r>
                <a:rPr lang="en-US" altLang="en-US" sz="2400" dirty="0">
                  <a:solidFill>
                    <a:schemeClr val="accent6">
                      <a:lumMod val="50000"/>
                    </a:schemeClr>
                  </a:solidFill>
                </a:rPr>
                <a:t>◆</a:t>
              </a:r>
              <a:endParaRPr lang="en-US" sz="2400" dirty="0">
                <a:solidFill>
                  <a:schemeClr val="accent6">
                    <a:lumMod val="50000"/>
                  </a:schemeClr>
                </a:solidFill>
              </a:endParaRPr>
            </a:p>
          </p:txBody>
        </p:sp>
        <p:sp>
          <p:nvSpPr>
            <p:cNvPr id="23" name="文本框 22"/>
            <p:cNvSpPr txBox="1"/>
            <p:nvPr/>
          </p:nvSpPr>
          <p:spPr>
            <a:xfrm>
              <a:off x="2565736" y="2371737"/>
              <a:ext cx="1564174" cy="342304"/>
            </a:xfrm>
            <a:prstGeom prst="rect">
              <a:avLst/>
            </a:prstGeom>
            <a:noFill/>
          </p:spPr>
          <p:txBody>
            <a:bodyPr wrap="square" rtlCol="0">
              <a:spAutoFit/>
            </a:bodyPr>
            <a:lstStyle/>
            <a:p>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Formula:</a:t>
              </a:r>
              <a:endParaRPr lang="en-US" sz="2000"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21" name="矩形 20"/>
                <p:cNvSpPr/>
                <p:nvPr/>
              </p:nvSpPr>
              <p:spPr>
                <a:xfrm>
                  <a:off x="4374372" y="2446846"/>
                  <a:ext cx="967948" cy="355099"/>
                </a:xfrm>
                <a:prstGeom prst="rect">
                  <a:avLst/>
                </a:prstGeom>
              </p:spPr>
              <p:txBody>
                <a:bodyPr wrap="square">
                  <a:spAutoFit/>
                </a:bodyPr>
                <a:lstStyle/>
                <a:p>
                  <a:pPr>
                    <a:lnSpc>
                      <a:spcPct val="107000"/>
                    </a:lnSpc>
                    <a:spcAft>
                      <a:spcPts val="800"/>
                    </a:spcAft>
                  </a:pPr>
                  <a14:m>
                    <m:oMath xmlns:m="http://schemas.openxmlformats.org/officeDocument/2006/math">
                      <m:r>
                        <m:rPr>
                          <m:sty m:val="p"/>
                        </m:rPr>
                        <a:rPr lang="en-US" sz="2800"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β</m:t>
                      </m:r>
                    </m:oMath>
                  </a14:m>
                  <a:r>
                    <a:rPr lang="en-US" sz="2400" dirty="0">
                      <a:solidFill>
                        <a:schemeClr val="accent6">
                          <a:lumMod val="50000"/>
                        </a:schemeClr>
                      </a:solidFill>
                      <a:latin typeface="Calibri" panose="020F0502020204030204" pitchFamily="34" charset="0"/>
                      <a:ea typeface="宋体" panose="02010600030101010101" pitchFamily="2" charset="-122"/>
                      <a:cs typeface="Times New Roman" panose="02020603050405020304" pitchFamily="18" charset="0"/>
                    </a:rPr>
                    <a:t> </a:t>
                  </a:r>
                  <a:r>
                    <a:rPr lang="en-US" sz="2400" dirty="0" smtClean="0">
                      <a:solidFill>
                        <a:schemeClr val="accent6">
                          <a:lumMod val="50000"/>
                        </a:schemeClr>
                      </a:solidFill>
                      <a:latin typeface="Calibri" panose="020F0502020204030204" pitchFamily="34" charset="0"/>
                      <a:ea typeface="宋体" panose="02010600030101010101" pitchFamily="2" charset="-122"/>
                      <a:cs typeface="Times New Roman" panose="02020603050405020304" pitchFamily="18" charset="0"/>
                    </a:rPr>
                    <a:t>=</a:t>
                  </a:r>
                  <a:endParaRPr lang="en-US" sz="2400" dirty="0">
                    <a:solidFill>
                      <a:schemeClr val="accent6">
                        <a:lumMod val="50000"/>
                      </a:schemeClr>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4374372" y="2446846"/>
                  <a:ext cx="967948" cy="542777"/>
                </a:xfrm>
                <a:prstGeom prst="rect">
                  <a:avLst/>
                </a:prstGeom>
                <a:blipFill rotWithShape="0">
                  <a:blip r:embed="rId3"/>
                  <a:stretch>
                    <a:fillRect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4355306" y="3124595"/>
                  <a:ext cx="593432" cy="355099"/>
                </a:xfrm>
                <a:prstGeom prst="rect">
                  <a:avLst/>
                </a:prstGeom>
              </p:spPr>
              <p:txBody>
                <a:bodyPr wrap="none">
                  <a:spAutoFit/>
                </a:bodyPr>
                <a:lstStyle/>
                <a:p>
                  <a:pPr>
                    <a:lnSpc>
                      <a:spcPct val="107000"/>
                    </a:lnSpc>
                    <a:spcAft>
                      <a:spcPts val="800"/>
                    </a:spcAft>
                  </a:pPr>
                  <a14:m>
                    <m:oMath xmlns:m="http://schemas.openxmlformats.org/officeDocument/2006/math">
                      <m:r>
                        <m:rPr>
                          <m:sty m:val="p"/>
                        </m:rPr>
                        <a:rPr lang="en-US" sz="2800"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α</m:t>
                      </m:r>
                    </m:oMath>
                  </a14:m>
                  <a:r>
                    <a:rPr lang="en-US" sz="2000" dirty="0" smtClean="0">
                      <a:solidFill>
                        <a:schemeClr val="accent6">
                          <a:lumMod val="50000"/>
                        </a:schemeClr>
                      </a:solidFill>
                      <a:latin typeface="Arial" panose="020B0604020202020204" pitchFamily="34" charset="0"/>
                      <a:ea typeface="宋体" panose="02010600030101010101" pitchFamily="2" charset="-122"/>
                      <a:cs typeface="Times New Roman" panose="02020603050405020304" pitchFamily="18" charset="0"/>
                    </a:rPr>
                    <a:t>=</a:t>
                  </a:r>
                  <a:r>
                    <a:rPr lang="en-US" dirty="0" smtClean="0">
                      <a:solidFill>
                        <a:schemeClr val="accent6">
                          <a:lumMod val="50000"/>
                        </a:schemeClr>
                      </a:solidFill>
                      <a:latin typeface="Calibri" panose="020F0502020204030204" pitchFamily="34" charset="0"/>
                      <a:ea typeface="宋体" panose="02010600030101010101" pitchFamily="2" charset="-122"/>
                      <a:cs typeface="Times New Roman" panose="02020603050405020304" pitchFamily="18" charset="0"/>
                    </a:rPr>
                    <a:t> </a:t>
                  </a:r>
                  <a:endParaRPr lang="en-US" dirty="0">
                    <a:solidFill>
                      <a:schemeClr val="accent6">
                        <a:lumMod val="50000"/>
                      </a:schemeClr>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355306" y="3124595"/>
                  <a:ext cx="593432" cy="542777"/>
                </a:xfrm>
                <a:prstGeom prst="rect">
                  <a:avLst/>
                </a:prstGeom>
                <a:blipFill rotWithShape="0">
                  <a:blip r:embed="rId4"/>
                  <a:stretch>
                    <a:fillRect r="-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066704" y="3194102"/>
                  <a:ext cx="1079333" cy="281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accent6">
                                    <a:lumMod val="50000"/>
                                  </a:schemeClr>
                                </a:solidFill>
                                <a:latin typeface="Cambria Math" panose="02040503050406030204" pitchFamily="18" charset="0"/>
                              </a:rPr>
                            </m:ctrlPr>
                          </m:accPr>
                          <m:e>
                            <m:r>
                              <m:rPr>
                                <m:sty m:val="p"/>
                              </m:rPr>
                              <a:rPr lang="en-US" altLang="zh-CN" sz="2800" i="1">
                                <a:solidFill>
                                  <a:schemeClr val="accent6">
                                    <a:lumMod val="50000"/>
                                  </a:schemeClr>
                                </a:solidFill>
                                <a:latin typeface="Cambria Math" panose="02040503050406030204" pitchFamily="18" charset="0"/>
                              </a:rPr>
                              <m:t>y</m:t>
                            </m:r>
                          </m:e>
                        </m:acc>
                        <m:r>
                          <a:rPr lang="en-US" sz="2800" i="1" smtClean="0">
                            <a:solidFill>
                              <a:schemeClr val="accent6">
                                <a:lumMod val="50000"/>
                              </a:schemeClr>
                            </a:solidFill>
                            <a:latin typeface="Cambria Math" panose="02040503050406030204" pitchFamily="18" charset="0"/>
                          </a:rPr>
                          <m:t>−</m:t>
                        </m:r>
                        <m:r>
                          <m:rPr>
                            <m:sty m:val="p"/>
                          </m:rPr>
                          <a:rPr lang="en-US" sz="240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β</m:t>
                        </m:r>
                        <m:acc>
                          <m:accPr>
                            <m:chr m:val="̅"/>
                            <m:ctrlPr>
                              <a:rPr lang="en-US" sz="2800" i="1">
                                <a:solidFill>
                                  <a:schemeClr val="accent6">
                                    <a:lumMod val="50000"/>
                                  </a:schemeClr>
                                </a:solidFill>
                                <a:latin typeface="Cambria Math" panose="02040503050406030204" pitchFamily="18" charset="0"/>
                              </a:rPr>
                            </m:ctrlPr>
                          </m:accPr>
                          <m:e>
                            <m:r>
                              <a:rPr lang="en-US" sz="2800" i="1" smtClean="0">
                                <a:solidFill>
                                  <a:schemeClr val="accent6">
                                    <a:lumMod val="50000"/>
                                  </a:schemeClr>
                                </a:solidFill>
                                <a:latin typeface="Cambria Math" panose="02040503050406030204" pitchFamily="18" charset="0"/>
                              </a:rPr>
                              <m:t>𝑥</m:t>
                            </m:r>
                          </m:e>
                        </m:acc>
                      </m:oMath>
                    </m:oMathPara>
                  </a14:m>
                  <a:endParaRPr lang="en-US" sz="2800" dirty="0">
                    <a:solidFill>
                      <a:schemeClr val="accent6">
                        <a:lumMod val="50000"/>
                      </a:schemeClr>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066704" y="3194102"/>
                  <a:ext cx="1079333"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092993" y="2328216"/>
                  <a:ext cx="1190961" cy="7288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solidFill>
                                  <a:schemeClr val="accent6">
                                    <a:lumMod val="50000"/>
                                  </a:schemeClr>
                                </a:solidFill>
                                <a:latin typeface="Cambria Math" panose="02040503050406030204" pitchFamily="18" charset="0"/>
                              </a:rPr>
                            </m:ctrlPr>
                          </m:fPr>
                          <m:num>
                            <m:nary>
                              <m:naryPr>
                                <m:chr m:val="∑"/>
                                <m:subHide m:val="on"/>
                                <m:supHide m:val="on"/>
                                <m:ctrlPr>
                                  <a:rPr lang="en-US" sz="3200" i="1">
                                    <a:solidFill>
                                      <a:schemeClr val="accent6">
                                        <a:lumMod val="50000"/>
                                      </a:schemeClr>
                                    </a:solidFill>
                                    <a:latin typeface="Cambria Math" panose="02040503050406030204" pitchFamily="18" charset="0"/>
                                  </a:rPr>
                                </m:ctrlPr>
                              </m:naryPr>
                              <m:sub/>
                              <m:sup/>
                              <m:e>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m:rPr>
                                        <m:sty m:val="p"/>
                                      </m:rPr>
                                      <a:rPr lang="en-US" sz="3200">
                                        <a:solidFill>
                                          <a:schemeClr val="accent6">
                                            <a:lumMod val="50000"/>
                                          </a:schemeClr>
                                        </a:solidFill>
                                        <a:latin typeface="Cambria Math" panose="02040503050406030204" pitchFamily="18" charset="0"/>
                                      </a:rPr>
                                      <m:t>x</m:t>
                                    </m:r>
                                  </m:e>
                                  <m:sub>
                                    <m:r>
                                      <m:rPr>
                                        <m:sty m:val="p"/>
                                      </m:rPr>
                                      <a:rPr lang="en-US" sz="3200">
                                        <a:solidFill>
                                          <a:schemeClr val="accent6">
                                            <a:lumMod val="50000"/>
                                          </a:schemeClr>
                                        </a:solidFill>
                                        <a:latin typeface="Cambria Math" panose="02040503050406030204" pitchFamily="18" charset="0"/>
                                      </a:rPr>
                                      <m:t>i</m:t>
                                    </m:r>
                                  </m:sub>
                                </m:sSub>
                                <m:r>
                                  <a:rPr lang="en-US" sz="3200">
                                    <a:solidFill>
                                      <a:schemeClr val="accent6">
                                        <a:lumMod val="50000"/>
                                      </a:schemeClr>
                                    </a:solidFill>
                                    <a:latin typeface="Cambria Math" panose="02040503050406030204" pitchFamily="18" charset="0"/>
                                  </a:rPr>
                                  <m:t>−</m:t>
                                </m:r>
                                <m:acc>
                                  <m:accPr>
                                    <m:chr m:val="̅"/>
                                    <m:ctrlPr>
                                      <a:rPr lang="en-US" sz="3200" i="1">
                                        <a:solidFill>
                                          <a:schemeClr val="accent6">
                                            <a:lumMod val="50000"/>
                                          </a:schemeClr>
                                        </a:solidFill>
                                        <a:latin typeface="Cambria Math" panose="02040503050406030204" pitchFamily="18" charset="0"/>
                                      </a:rPr>
                                    </m:ctrlPr>
                                  </m:accPr>
                                  <m:e>
                                    <m:r>
                                      <m:rPr>
                                        <m:sty m:val="p"/>
                                      </m:rPr>
                                      <a:rPr lang="en-US" sz="3200">
                                        <a:solidFill>
                                          <a:schemeClr val="accent6">
                                            <a:lumMod val="50000"/>
                                          </a:schemeClr>
                                        </a:solidFill>
                                        <a:latin typeface="Cambria Math" panose="02040503050406030204" pitchFamily="18" charset="0"/>
                                      </a:rPr>
                                      <m:t>x</m:t>
                                    </m:r>
                                  </m:e>
                                </m:acc>
                                <m:r>
                                  <m:rPr>
                                    <m:nor/>
                                  </m:rPr>
                                  <a:rPr lang="en-US" sz="3200" dirty="0">
                                    <a:solidFill>
                                      <a:schemeClr val="accent6">
                                        <a:lumMod val="50000"/>
                                      </a:schemeClr>
                                    </a:solidFill>
                                    <a:latin typeface="Cambria Math" panose="02040503050406030204" pitchFamily="18" charset="0"/>
                                  </a:rPr>
                                  <m:t> </m:t>
                                </m:r>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m:rPr>
                                        <m:sty m:val="p"/>
                                      </m:rPr>
                                      <a:rPr lang="en-US" sz="3200">
                                        <a:solidFill>
                                          <a:schemeClr val="accent6">
                                            <a:lumMod val="50000"/>
                                          </a:schemeClr>
                                        </a:solidFill>
                                        <a:latin typeface="Cambria Math" panose="02040503050406030204" pitchFamily="18" charset="0"/>
                                      </a:rPr>
                                      <m:t>y</m:t>
                                    </m:r>
                                  </m:e>
                                  <m:sub>
                                    <m:r>
                                      <m:rPr>
                                        <m:sty m:val="p"/>
                                      </m:rPr>
                                      <a:rPr lang="en-US" sz="3200">
                                        <a:solidFill>
                                          <a:schemeClr val="accent6">
                                            <a:lumMod val="50000"/>
                                          </a:schemeClr>
                                        </a:solidFill>
                                        <a:latin typeface="Cambria Math" panose="02040503050406030204" pitchFamily="18" charset="0"/>
                                      </a:rPr>
                                      <m:t>i</m:t>
                                    </m:r>
                                  </m:sub>
                                </m:sSub>
                                <m:r>
                                  <a:rPr lang="en-US" sz="3200">
                                    <a:solidFill>
                                      <a:schemeClr val="accent6">
                                        <a:lumMod val="50000"/>
                                      </a:schemeClr>
                                    </a:solidFill>
                                    <a:latin typeface="Cambria Math" panose="02040503050406030204" pitchFamily="18" charset="0"/>
                                  </a:rPr>
                                  <m:t>−</m:t>
                                </m:r>
                                <m:acc>
                                  <m:accPr>
                                    <m:chr m:val="̅"/>
                                    <m:ctrlPr>
                                      <a:rPr lang="en-US" sz="3200" i="1">
                                        <a:solidFill>
                                          <a:schemeClr val="accent6">
                                            <a:lumMod val="50000"/>
                                          </a:schemeClr>
                                        </a:solidFill>
                                        <a:latin typeface="Cambria Math" panose="02040503050406030204" pitchFamily="18" charset="0"/>
                                      </a:rPr>
                                    </m:ctrlPr>
                                  </m:accPr>
                                  <m:e>
                                    <m:r>
                                      <m:rPr>
                                        <m:sty m:val="p"/>
                                      </m:rPr>
                                      <a:rPr lang="en-US" sz="3200">
                                        <a:solidFill>
                                          <a:schemeClr val="accent6">
                                            <a:lumMod val="50000"/>
                                          </a:schemeClr>
                                        </a:solidFill>
                                        <a:latin typeface="Cambria Math" panose="02040503050406030204" pitchFamily="18" charset="0"/>
                                      </a:rPr>
                                      <m:t>y</m:t>
                                    </m:r>
                                  </m:e>
                                </m:acc>
                                <m:r>
                                  <a:rPr lang="en-US" sz="3200">
                                    <a:solidFill>
                                      <a:schemeClr val="accent6">
                                        <a:lumMod val="50000"/>
                                      </a:schemeClr>
                                    </a:solidFill>
                                    <a:latin typeface="Cambria Math" panose="02040503050406030204" pitchFamily="18" charset="0"/>
                                  </a:rPr>
                                  <m:t>)</m:t>
                                </m:r>
                              </m:e>
                            </m:nary>
                          </m:num>
                          <m:den>
                            <m:sSup>
                              <m:sSupPr>
                                <m:ctrlPr>
                                  <a:rPr lang="en-US" sz="3200" i="1">
                                    <a:solidFill>
                                      <a:schemeClr val="accent6">
                                        <a:lumMod val="50000"/>
                                      </a:schemeClr>
                                    </a:solidFill>
                                    <a:latin typeface="Cambria Math" panose="02040503050406030204" pitchFamily="18" charset="0"/>
                                  </a:rPr>
                                </m:ctrlPr>
                              </m:sSupPr>
                              <m:e>
                                <m:nary>
                                  <m:naryPr>
                                    <m:chr m:val="∑"/>
                                    <m:subHide m:val="on"/>
                                    <m:supHide m:val="on"/>
                                    <m:ctrlPr>
                                      <a:rPr lang="en-US" sz="3200" i="1">
                                        <a:solidFill>
                                          <a:schemeClr val="accent6">
                                            <a:lumMod val="50000"/>
                                          </a:schemeClr>
                                        </a:solidFill>
                                        <a:latin typeface="Cambria Math" panose="02040503050406030204" pitchFamily="18" charset="0"/>
                                      </a:rPr>
                                    </m:ctrlPr>
                                  </m:naryPr>
                                  <m:sub/>
                                  <m:sup/>
                                  <m:e>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m:rPr>
                                            <m:sty m:val="p"/>
                                          </m:rPr>
                                          <a:rPr lang="en-US" sz="3200">
                                            <a:solidFill>
                                              <a:schemeClr val="accent6">
                                                <a:lumMod val="50000"/>
                                              </a:schemeClr>
                                            </a:solidFill>
                                            <a:latin typeface="Cambria Math" panose="02040503050406030204" pitchFamily="18" charset="0"/>
                                          </a:rPr>
                                          <m:t>x</m:t>
                                        </m:r>
                                      </m:e>
                                      <m:sub>
                                        <m:r>
                                          <m:rPr>
                                            <m:sty m:val="p"/>
                                          </m:rPr>
                                          <a:rPr lang="en-US" sz="3200">
                                            <a:solidFill>
                                              <a:schemeClr val="accent6">
                                                <a:lumMod val="50000"/>
                                              </a:schemeClr>
                                            </a:solidFill>
                                            <a:latin typeface="Cambria Math" panose="02040503050406030204" pitchFamily="18" charset="0"/>
                                          </a:rPr>
                                          <m:t>i</m:t>
                                        </m:r>
                                      </m:sub>
                                    </m:sSub>
                                    <m:r>
                                      <a:rPr lang="en-US" sz="3200">
                                        <a:solidFill>
                                          <a:schemeClr val="accent6">
                                            <a:lumMod val="50000"/>
                                          </a:schemeClr>
                                        </a:solidFill>
                                        <a:latin typeface="Cambria Math" panose="02040503050406030204" pitchFamily="18" charset="0"/>
                                      </a:rPr>
                                      <m:t>−</m:t>
                                    </m:r>
                                    <m:acc>
                                      <m:accPr>
                                        <m:chr m:val="̅"/>
                                        <m:ctrlPr>
                                          <a:rPr lang="en-US" sz="3200" i="1">
                                            <a:solidFill>
                                              <a:schemeClr val="accent6">
                                                <a:lumMod val="50000"/>
                                              </a:schemeClr>
                                            </a:solidFill>
                                            <a:latin typeface="Cambria Math" panose="02040503050406030204" pitchFamily="18" charset="0"/>
                                          </a:rPr>
                                        </m:ctrlPr>
                                      </m:accPr>
                                      <m:e>
                                        <m:r>
                                          <m:rPr>
                                            <m:sty m:val="p"/>
                                          </m:rPr>
                                          <a:rPr lang="en-US" sz="3200">
                                            <a:solidFill>
                                              <a:schemeClr val="accent6">
                                                <a:lumMod val="50000"/>
                                              </a:schemeClr>
                                            </a:solidFill>
                                            <a:latin typeface="Cambria Math" panose="02040503050406030204" pitchFamily="18" charset="0"/>
                                          </a:rPr>
                                          <m:t>x</m:t>
                                        </m:r>
                                      </m:e>
                                    </m:acc>
                                    <m:r>
                                      <m:rPr>
                                        <m:nor/>
                                      </m:rPr>
                                      <a:rPr lang="en-US" sz="3200" dirty="0">
                                        <a:solidFill>
                                          <a:schemeClr val="accent6">
                                            <a:lumMod val="50000"/>
                                          </a:schemeClr>
                                        </a:solidFill>
                                        <a:latin typeface="Cambria Math" panose="02040503050406030204" pitchFamily="18" charset="0"/>
                                      </a:rPr>
                                      <m:t> </m:t>
                                    </m:r>
                                    <m:r>
                                      <a:rPr lang="en-US" sz="3200">
                                        <a:solidFill>
                                          <a:schemeClr val="accent6">
                                            <a:lumMod val="50000"/>
                                          </a:schemeClr>
                                        </a:solidFill>
                                        <a:latin typeface="Cambria Math" panose="02040503050406030204" pitchFamily="18" charset="0"/>
                                      </a:rPr>
                                      <m:t>)</m:t>
                                    </m:r>
                                  </m:e>
                                </m:nary>
                              </m:e>
                              <m:sup>
                                <m:r>
                                  <a:rPr lang="en-US" sz="3200">
                                    <a:solidFill>
                                      <a:schemeClr val="accent6">
                                        <a:lumMod val="50000"/>
                                      </a:schemeClr>
                                    </a:solidFill>
                                    <a:latin typeface="Cambria Math" panose="02040503050406030204" pitchFamily="18" charset="0"/>
                                  </a:rPr>
                                  <m:t>2</m:t>
                                </m:r>
                              </m:sup>
                            </m:sSup>
                          </m:den>
                        </m:f>
                      </m:oMath>
                    </m:oMathPara>
                  </a14:m>
                  <a:endParaRPr lang="en-US" sz="2800" dirty="0">
                    <a:solidFill>
                      <a:schemeClr val="accent6">
                        <a:lumMod val="50000"/>
                      </a:schemeClr>
                    </a:solidFill>
                    <a:latin typeface="Cambria Math" panose="020405030504060302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092993" y="2328216"/>
                  <a:ext cx="1190961" cy="728865"/>
                </a:xfrm>
                <a:prstGeom prst="rect">
                  <a:avLst/>
                </a:prstGeom>
                <a:blipFill rotWithShape="0">
                  <a:blip r:embed="rId6"/>
                  <a:stretch>
                    <a:fillRect r="-156122"/>
                  </a:stretch>
                </a:blipFill>
              </p:spPr>
              <p:txBody>
                <a:bodyPr/>
                <a:lstStyle/>
                <a:p>
                  <a:r>
                    <a:rPr lang="en-US">
                      <a:noFill/>
                    </a:rPr>
                    <a:t> </a:t>
                  </a:r>
                </a:p>
              </p:txBody>
            </p:sp>
          </mc:Fallback>
        </mc:AlternateContent>
      </p:grpSp>
      <p:grpSp>
        <p:nvGrpSpPr>
          <p:cNvPr id="36" name="组合 35"/>
          <p:cNvGrpSpPr/>
          <p:nvPr/>
        </p:nvGrpSpPr>
        <p:grpSpPr>
          <a:xfrm>
            <a:off x="611116" y="4145086"/>
            <a:ext cx="10024340" cy="993396"/>
            <a:chOff x="611116" y="4145086"/>
            <a:chExt cx="10024340" cy="993396"/>
          </a:xfrm>
        </p:grpSpPr>
        <p:sp>
          <p:nvSpPr>
            <p:cNvPr id="30" name="矩形 29"/>
            <p:cNvSpPr/>
            <p:nvPr/>
          </p:nvSpPr>
          <p:spPr>
            <a:xfrm>
              <a:off x="611116" y="4145086"/>
              <a:ext cx="492443" cy="461665"/>
            </a:xfrm>
            <a:prstGeom prst="rect">
              <a:avLst/>
            </a:prstGeom>
          </p:spPr>
          <p:txBody>
            <a:bodyPr wrap="none">
              <a:spAutoFit/>
            </a:bodyPr>
            <a:lstStyle/>
            <a:p>
              <a:r>
                <a:rPr lang="en-US" altLang="en-US" sz="2400" dirty="0">
                  <a:solidFill>
                    <a:schemeClr val="accent6">
                      <a:lumMod val="50000"/>
                    </a:schemeClr>
                  </a:solidFill>
                </a:rPr>
                <a:t>◆</a:t>
              </a:r>
              <a:endParaRPr lang="en-US" sz="2400" dirty="0">
                <a:solidFill>
                  <a:schemeClr val="accent6">
                    <a:lumMod val="50000"/>
                  </a:schemeClr>
                </a:solidFill>
              </a:endParaRPr>
            </a:p>
          </p:txBody>
        </p:sp>
        <p:sp>
          <p:nvSpPr>
            <p:cNvPr id="35" name="矩形 34"/>
            <p:cNvSpPr/>
            <p:nvPr/>
          </p:nvSpPr>
          <p:spPr>
            <a:xfrm>
              <a:off x="4539456" y="4676817"/>
              <a:ext cx="6096000" cy="461665"/>
            </a:xfrm>
            <a:prstGeom prst="rect">
              <a:avLst/>
            </a:prstGeom>
          </p:spPr>
          <p:txBody>
            <a:bodyPr>
              <a:spAutoFit/>
            </a:bodyPr>
            <a:lstStyle/>
            <a:p>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grpSp>
      <p:sp>
        <p:nvSpPr>
          <p:cNvPr id="38" name="文本框 37"/>
          <p:cNvSpPr txBox="1"/>
          <p:nvPr/>
        </p:nvSpPr>
        <p:spPr>
          <a:xfrm>
            <a:off x="1012260" y="4176902"/>
            <a:ext cx="3225080" cy="523220"/>
          </a:xfrm>
          <a:prstGeom prst="rect">
            <a:avLst/>
          </a:prstGeom>
          <a:noFill/>
        </p:spPr>
        <p:txBody>
          <a:bodyPr wrap="square" rtlCol="0">
            <a:spAutoFit/>
          </a:bodyPr>
          <a:lstStyle/>
          <a:p>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Parameter Estimate:</a:t>
            </a:r>
            <a:endParaRPr lang="en-US" sz="2000" dirty="0">
              <a:solidFill>
                <a:schemeClr val="accent6">
                  <a:lumMod val="50000"/>
                </a:schemeClr>
              </a:solidFill>
            </a:endParaRPr>
          </a:p>
        </p:txBody>
      </p:sp>
      <mc:AlternateContent xmlns:mc="http://schemas.openxmlformats.org/markup-compatibility/2006" xmlns:a14="http://schemas.microsoft.com/office/drawing/2010/main">
        <mc:Choice Requires="a14">
          <p:graphicFrame>
            <p:nvGraphicFramePr>
              <p:cNvPr id="41" name="表格 40"/>
              <p:cNvGraphicFramePr>
                <a:graphicFrameLocks noGrp="1"/>
              </p:cNvGraphicFramePr>
              <p:nvPr>
                <p:extLst/>
              </p:nvPr>
            </p:nvGraphicFramePr>
            <p:xfrm>
              <a:off x="4284843" y="4321949"/>
              <a:ext cx="7277082" cy="1981200"/>
            </p:xfrm>
            <a:graphic>
              <a:graphicData uri="http://schemas.openxmlformats.org/drawingml/2006/table">
                <a:tbl>
                  <a:tblPr firstRow="1" bandRow="1">
                    <a:tableStyleId>{93296810-A885-4BE3-A3E7-6D5BEEA58F35}</a:tableStyleId>
                  </a:tblPr>
                  <a:tblGrid>
                    <a:gridCol w="2425694"/>
                    <a:gridCol w="2425694"/>
                    <a:gridCol w="2425694"/>
                  </a:tblGrid>
                  <a:tr h="485457">
                    <a:tc>
                      <a:txBody>
                        <a:bodyPr/>
                        <a:lstStyle/>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Coefficient</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US" sz="2400" dirty="0" smtClean="0">
                              <a:effectLst/>
                            </a:rPr>
                            <a:t>Standard </a:t>
                          </a:r>
                          <a:r>
                            <a:rPr lang="en-US" sz="2400" dirty="0">
                              <a:effectLst/>
                            </a:rPr>
                            <a:t>Error</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r>
                  <a:tr h="485457">
                    <a:tc>
                      <a:txBody>
                        <a:bodyPr/>
                        <a:lstStyle/>
                        <a:p>
                          <a:pPr algn="ctr"/>
                          <a14:m>
                            <m:oMathPara xmlns:m="http://schemas.openxmlformats.org/officeDocument/2006/math">
                              <m:oMathParaPr>
                                <m:jc m:val="centerGroup"/>
                              </m:oMathParaPr>
                              <m:oMath xmlns:m="http://schemas.openxmlformats.org/officeDocument/2006/math">
                                <m:r>
                                  <a:rPr lang="en-US" sz="2800" smtClean="0">
                                    <a:latin typeface="Cambria Math" panose="02040503050406030204" pitchFamily="18" charset="0"/>
                                  </a:rPr>
                                  <m:t>𝛽</m:t>
                                </m:r>
                              </m:oMath>
                            </m:oMathPara>
                          </a14:m>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-32.248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.819</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852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800" smtClean="0">
                                    <a:latin typeface="Cambria Math" panose="02040503050406030204" pitchFamily="18" charset="0"/>
                                  </a:rPr>
                                  <m:t>𝛼</m:t>
                                </m:r>
                              </m:oMath>
                            </m:oMathPara>
                          </a14:m>
                          <a:endParaRPr lang="en-US" sz="2800" dirty="0"/>
                        </a:p>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164.700</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3.578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mc:Choice>
        <mc:Fallback xmlns="">
          <p:graphicFrame>
            <p:nvGraphicFramePr>
              <p:cNvPr id="41" name="表格 40"/>
              <p:cNvGraphicFramePr>
                <a:graphicFrameLocks noGrp="1"/>
              </p:cNvGraphicFramePr>
              <p:nvPr>
                <p:extLst>
                  <p:ext uri="{D42A27DB-BD31-4B8C-83A1-F6EECF244321}">
                    <p14:modId xmlns:p14="http://schemas.microsoft.com/office/powerpoint/2010/main" val="3186086319"/>
                  </p:ext>
                </p:extLst>
              </p:nvPr>
            </p:nvGraphicFramePr>
            <p:xfrm>
              <a:off x="4284843" y="4321949"/>
              <a:ext cx="7277082" cy="1981200"/>
            </p:xfrm>
            <a:graphic>
              <a:graphicData uri="http://schemas.openxmlformats.org/drawingml/2006/table">
                <a:tbl>
                  <a:tblPr firstRow="1" bandRow="1">
                    <a:tableStyleId>{93296810-A885-4BE3-A3E7-6D5BEEA58F35}</a:tableStyleId>
                  </a:tblPr>
                  <a:tblGrid>
                    <a:gridCol w="2425694"/>
                    <a:gridCol w="2425694"/>
                    <a:gridCol w="2425694"/>
                  </a:tblGrid>
                  <a:tr h="518160">
                    <a:tc>
                      <a:txBody>
                        <a:bodyPr/>
                        <a:lstStyle/>
                        <a:p>
                          <a:pPr algn="ctr"/>
                          <a:endParaRPr lang="en-US" sz="2800" dirty="0">
                            <a:solidFill>
                              <a:schemeClr val="accent6">
                                <a:lumMod val="50000"/>
                              </a:schemeClr>
                            </a:solidFill>
                          </a:endParaRPr>
                        </a:p>
                      </a:txBody>
                      <a:tcPr/>
                    </a:tc>
                    <a:tc>
                      <a:txBody>
                        <a:bodyPr/>
                        <a:lstStyle/>
                        <a:p>
                          <a:pPr marL="38100" marR="38100" algn="ctr">
                            <a:lnSpc>
                              <a:spcPts val="1600"/>
                            </a:lnSpc>
                            <a:spcAft>
                              <a:spcPts val="0"/>
                            </a:spcAft>
                          </a:pPr>
                          <a:r>
                            <a:rPr lang="en-US" sz="2400" dirty="0">
                              <a:effectLst/>
                            </a:rPr>
                            <a:t>Coefficient</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US" sz="2400" dirty="0" smtClean="0">
                              <a:effectLst/>
                            </a:rPr>
                            <a:t>Standard </a:t>
                          </a:r>
                          <a:r>
                            <a:rPr lang="en-US" sz="2400" dirty="0">
                              <a:effectLst/>
                            </a:rPr>
                            <a:t>Error</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tc>
                  </a:tr>
                  <a:tr h="518160">
                    <a:tc>
                      <a:txBody>
                        <a:bodyPr/>
                        <a:lstStyle/>
                        <a:p>
                          <a:endParaRPr lang="en-US"/>
                        </a:p>
                      </a:txBody>
                      <a:tcPr>
                        <a:blipFill rotWithShape="0">
                          <a:blip r:embed="rId7"/>
                          <a:stretch>
                            <a:fillRect l="-251" t="-100000" r="-201256" b="-183721"/>
                          </a:stretch>
                        </a:blipFill>
                      </a:tcPr>
                    </a:tc>
                    <a:tc>
                      <a:txBody>
                        <a:bodyPr/>
                        <a:lstStyle/>
                        <a:p>
                          <a:pPr marL="38100" marR="38100" algn="ctr">
                            <a:lnSpc>
                              <a:spcPts val="1600"/>
                            </a:lnSpc>
                            <a:spcAft>
                              <a:spcPts val="0"/>
                            </a:spcAft>
                          </a:pPr>
                          <a:r>
                            <a:rPr lang="en-US" sz="2400" dirty="0">
                              <a:effectLst/>
                            </a:rPr>
                            <a:t>-32.248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.819</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944880">
                    <a:tc>
                      <a:txBody>
                        <a:bodyPr/>
                        <a:lstStyle/>
                        <a:p>
                          <a:endParaRPr lang="en-US"/>
                        </a:p>
                      </a:txBody>
                      <a:tcPr>
                        <a:blipFill rotWithShape="0">
                          <a:blip r:embed="rId7"/>
                          <a:stretch>
                            <a:fillRect l="-251" t="-110968" r="-201256" b="-1935"/>
                          </a:stretch>
                        </a:blipFill>
                      </a:tcPr>
                    </a:tc>
                    <a:tc>
                      <a:txBody>
                        <a:bodyPr/>
                        <a:lstStyle/>
                        <a:p>
                          <a:pPr marL="38100" marR="38100" algn="ctr">
                            <a:lnSpc>
                              <a:spcPts val="1600"/>
                            </a:lnSpc>
                            <a:spcAft>
                              <a:spcPts val="0"/>
                            </a:spcAft>
                          </a:pPr>
                          <a:r>
                            <a:rPr lang="en-US" sz="2400" dirty="0">
                              <a:effectLst/>
                            </a:rPr>
                            <a:t>164.700</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US" sz="2400" dirty="0">
                              <a:effectLst/>
                            </a:rPr>
                            <a:t>3.578</a:t>
                          </a:r>
                          <a:endParaRPr lang="en-US" sz="36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mc:Fallback>
      </mc:AlternateContent>
      <p:pic>
        <p:nvPicPr>
          <p:cNvPr id="6148" name="图片 4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2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图片 4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525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019" y="0"/>
            <a:ext cx="4608513" cy="752475"/>
            <a:chOff x="3673475" y="690563"/>
            <a:chExt cx="4608513" cy="752475"/>
          </a:xfrm>
          <a:solidFill>
            <a:srgbClr val="92D050"/>
          </a:solidFill>
        </p:grpSpPr>
        <p:sp>
          <p:nvSpPr>
            <p:cNvPr id="12" name="矩形 11"/>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流程图: 过程 12"/>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流程图: 过程 13"/>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流程图: 过程 14"/>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6" name="流程图: 过程 15"/>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文本框 17"/>
            <p:cNvSpPr txBox="1">
              <a:spLocks noChangeArrowheads="1"/>
            </p:cNvSpPr>
            <p:nvPr/>
          </p:nvSpPr>
          <p:spPr bwMode="auto">
            <a:xfrm>
              <a:off x="4529772" y="803671"/>
              <a:ext cx="2954655" cy="584775"/>
            </a:xfrm>
            <a:prstGeom prst="rect">
              <a:avLst/>
            </a:prstGeom>
            <a:grpFill/>
            <a:ln w="9525">
              <a:noFill/>
              <a:miter lim="800000"/>
              <a:headEnd/>
              <a:tailEnd/>
            </a:ln>
          </p:spPr>
          <p:txBody>
            <a:bodyPr wrap="none">
              <a:spAutoFit/>
            </a:bodyPr>
            <a:lstStyle/>
            <a:p>
              <a:pPr algn="ctr"/>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224631" y="1070858"/>
            <a:ext cx="9063608" cy="523220"/>
            <a:chOff x="611116" y="4114308"/>
            <a:chExt cx="9063608" cy="523220"/>
          </a:xfrm>
        </p:grpSpPr>
        <p:sp>
          <p:nvSpPr>
            <p:cNvPr id="19" name="矩形 18"/>
            <p:cNvSpPr/>
            <p:nvPr/>
          </p:nvSpPr>
          <p:spPr>
            <a:xfrm>
              <a:off x="611116" y="4145086"/>
              <a:ext cx="492443" cy="461665"/>
            </a:xfrm>
            <a:prstGeom prst="rect">
              <a:avLst/>
            </a:prstGeom>
          </p:spPr>
          <p:txBody>
            <a:bodyPr wrap="none">
              <a:spAutoFit/>
            </a:bodyPr>
            <a:lstStyle/>
            <a:p>
              <a:r>
                <a:rPr lang="en-US" altLang="en-US" sz="2400" dirty="0">
                  <a:solidFill>
                    <a:srgbClr val="70AD47"/>
                  </a:solidFill>
                </a:rPr>
                <a:t>◆</a:t>
              </a:r>
              <a:endParaRPr lang="en-US" sz="2400" dirty="0">
                <a:solidFill>
                  <a:srgbClr val="70AD47"/>
                </a:solidFill>
              </a:endParaRPr>
            </a:p>
          </p:txBody>
        </p:sp>
        <mc:AlternateContent xmlns:mc="http://schemas.openxmlformats.org/markup-compatibility/2006" xmlns:a14="http://schemas.microsoft.com/office/drawing/2010/main">
          <mc:Choice Requires="a14">
            <p:sp>
              <p:nvSpPr>
                <p:cNvPr id="20" name="矩形 19"/>
                <p:cNvSpPr/>
                <p:nvPr/>
              </p:nvSpPr>
              <p:spPr>
                <a:xfrm>
                  <a:off x="1009916" y="4114308"/>
                  <a:ext cx="8664808" cy="523220"/>
                </a:xfrm>
                <a:prstGeom prst="rect">
                  <a:avLst/>
                </a:prstGeom>
              </p:spPr>
              <p:txBody>
                <a:bodyPr wrap="none">
                  <a:spAutoFit/>
                </a:bodyPr>
                <a:lstStyle/>
                <a:p>
                  <a:r>
                    <a:rPr lang="en-US" sz="2800" dirty="0" smtClean="0">
                      <a:solidFill>
                        <a:srgbClr val="70AD47">
                          <a:lumMod val="50000"/>
                        </a:srgbClr>
                      </a:solidFill>
                      <a:latin typeface="Times New Roman" panose="02020603050405020304" pitchFamily="18" charset="0"/>
                      <a:cs typeface="Times New Roman" panose="02020603050405020304" pitchFamily="18" charset="0"/>
                    </a:rPr>
                    <a:t>Delta airlines model: </a:t>
                  </a:r>
                  <a14:m>
                    <m:oMath xmlns:m="http://schemas.openxmlformats.org/officeDocument/2006/math">
                      <m:func>
                        <m:funcPr>
                          <m:ctrlPr>
                            <a:rPr lang="en-US" sz="2800" i="1">
                              <a:solidFill>
                                <a:srgbClr val="70AD47">
                                  <a:lumMod val="50000"/>
                                </a:srgbClr>
                              </a:solidFill>
                              <a:latin typeface="Cambria Math" panose="02040503050406030204" pitchFamily="18" charset="0"/>
                              <a:cs typeface="Times New Roman" panose="02020603050405020304" pitchFamily="18" charset="0"/>
                            </a:rPr>
                          </m:ctrlPr>
                        </m:funcPr>
                        <m:fName>
                          <m:r>
                            <a:rPr lang="en-US" sz="2800" smtClean="0">
                              <a:solidFill>
                                <a:srgbClr val="70AD47">
                                  <a:lumMod val="50000"/>
                                </a:srgbClr>
                              </a:solidFill>
                              <a:latin typeface="Cambria Math" panose="02040503050406030204" pitchFamily="18" charset="0"/>
                              <a:cs typeface="Times New Roman" panose="02020603050405020304" pitchFamily="18" charset="0"/>
                            </a:rPr>
                            <m:t>       </m:t>
                          </m:r>
                          <m:r>
                            <m:rPr>
                              <m:sty m:val="p"/>
                            </m:rPr>
                            <a:rPr lang="en-US" sz="2800">
                              <a:solidFill>
                                <a:srgbClr val="70AD47">
                                  <a:lumMod val="50000"/>
                                </a:srgbClr>
                              </a:solidFill>
                              <a:latin typeface="Cambria Math" panose="02040503050406030204" pitchFamily="18" charset="0"/>
                              <a:cs typeface="Times New Roman" panose="02020603050405020304" pitchFamily="18" charset="0"/>
                            </a:rPr>
                            <m:t>ln</m:t>
                          </m:r>
                        </m:fName>
                        <m:e>
                          <m:d>
                            <m:dPr>
                              <m:ctrlPr>
                                <a:rPr lang="en-US" sz="2800" i="1">
                                  <a:solidFill>
                                    <a:srgbClr val="70AD47">
                                      <a:lumMod val="50000"/>
                                    </a:srgbClr>
                                  </a:solidFill>
                                  <a:latin typeface="Cambria Math" panose="02040503050406030204" pitchFamily="18" charset="0"/>
                                  <a:cs typeface="Times New Roman" panose="02020603050405020304" pitchFamily="18" charset="0"/>
                                </a:rPr>
                              </m:ctrlPr>
                            </m:dPr>
                            <m:e>
                              <m:r>
                                <m:rPr>
                                  <m:sty m:val="p"/>
                                </m:rPr>
                                <a:rPr lang="en-US" sz="2800">
                                  <a:solidFill>
                                    <a:srgbClr val="70AD47">
                                      <a:lumMod val="50000"/>
                                    </a:srgbClr>
                                  </a:solidFill>
                                  <a:latin typeface="Cambria Math" panose="02040503050406030204" pitchFamily="18" charset="0"/>
                                  <a:cs typeface="Times New Roman" panose="02020603050405020304" pitchFamily="18" charset="0"/>
                                </a:rPr>
                                <m:t>y</m:t>
                              </m:r>
                            </m:e>
                          </m:d>
                        </m:e>
                      </m:func>
                      <m:r>
                        <a:rPr lang="en-US" sz="2800">
                          <a:solidFill>
                            <a:srgbClr val="70AD47">
                              <a:lumMod val="50000"/>
                            </a:srgbClr>
                          </a:solidFill>
                          <a:latin typeface="Cambria Math" panose="02040503050406030204" pitchFamily="18" charset="0"/>
                          <a:cs typeface="Times New Roman" panose="02020603050405020304" pitchFamily="18" charset="0"/>
                        </a:rPr>
                        <m:t>=164.700−32.248</m:t>
                      </m:r>
                      <m:func>
                        <m:funcPr>
                          <m:ctrlPr>
                            <a:rPr lang="en-US" sz="2800" i="1">
                              <a:solidFill>
                                <a:srgbClr val="70AD47">
                                  <a:lumMod val="50000"/>
                                </a:srgbClr>
                              </a:solidFill>
                              <a:latin typeface="Cambria Math" panose="02040503050406030204" pitchFamily="18" charset="0"/>
                              <a:cs typeface="Times New Roman" panose="02020603050405020304" pitchFamily="18" charset="0"/>
                            </a:rPr>
                          </m:ctrlPr>
                        </m:funcPr>
                        <m:fName>
                          <m:r>
                            <m:rPr>
                              <m:sty m:val="p"/>
                            </m:rPr>
                            <a:rPr lang="en-US" sz="2800">
                              <a:solidFill>
                                <a:srgbClr val="70AD47">
                                  <a:lumMod val="50000"/>
                                </a:srgbClr>
                              </a:solidFill>
                              <a:latin typeface="Cambria Math" panose="02040503050406030204" pitchFamily="18" charset="0"/>
                              <a:cs typeface="Times New Roman" panose="02020603050405020304" pitchFamily="18" charset="0"/>
                            </a:rPr>
                            <m:t>ln</m:t>
                          </m:r>
                        </m:fName>
                        <m:e>
                          <m:d>
                            <m:dPr>
                              <m:ctrlPr>
                                <a:rPr lang="en-US" sz="2800" i="1">
                                  <a:solidFill>
                                    <a:srgbClr val="70AD47">
                                      <a:lumMod val="50000"/>
                                    </a:srgbClr>
                                  </a:solidFill>
                                  <a:latin typeface="Cambria Math" panose="02040503050406030204" pitchFamily="18" charset="0"/>
                                  <a:cs typeface="Times New Roman" panose="02020603050405020304" pitchFamily="18" charset="0"/>
                                </a:rPr>
                              </m:ctrlPr>
                            </m:dPr>
                            <m:e>
                              <m:r>
                                <m:rPr>
                                  <m:sty m:val="p"/>
                                </m:rPr>
                                <a:rPr lang="en-US" sz="2800">
                                  <a:solidFill>
                                    <a:srgbClr val="70AD47">
                                      <a:lumMod val="50000"/>
                                    </a:srgbClr>
                                  </a:solidFill>
                                  <a:latin typeface="Cambria Math" panose="02040503050406030204" pitchFamily="18" charset="0"/>
                                  <a:cs typeface="Times New Roman" panose="02020603050405020304" pitchFamily="18" charset="0"/>
                                </a:rPr>
                                <m:t>x</m:t>
                              </m:r>
                            </m:e>
                          </m:d>
                        </m:e>
                      </m:func>
                    </m:oMath>
                  </a14:m>
                  <a:endParaRPr lang="en-US" sz="28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1009916" y="4114308"/>
                  <a:ext cx="8664808" cy="523220"/>
                </a:xfrm>
                <a:prstGeom prst="rect">
                  <a:avLst/>
                </a:prstGeom>
                <a:blipFill rotWithShape="0">
                  <a:blip r:embed="rId2"/>
                  <a:stretch>
                    <a:fillRect l="-1406" t="-12941" b="-32941"/>
                  </a:stretch>
                </a:blipFill>
              </p:spPr>
              <p:txBody>
                <a:bodyPr/>
                <a:lstStyle/>
                <a:p>
                  <a:r>
                    <a:rPr lang="en-US">
                      <a:noFill/>
                    </a:rPr>
                    <a:t> </a:t>
                  </a:r>
                </a:p>
              </p:txBody>
            </p:sp>
          </mc:Fallback>
        </mc:AlternateContent>
      </p:grpSp>
      <p:pic>
        <p:nvPicPr>
          <p:cNvPr id="21" name="图片 20"/>
          <p:cNvPicPr>
            <a:picLocks noChangeAspect="1"/>
          </p:cNvPicPr>
          <p:nvPr/>
        </p:nvPicPr>
        <p:blipFill>
          <a:blip r:embed="rId3"/>
          <a:stretch>
            <a:fillRect/>
          </a:stretch>
        </p:blipFill>
        <p:spPr>
          <a:xfrm>
            <a:off x="5645374" y="1820475"/>
            <a:ext cx="5764154" cy="4473672"/>
          </a:xfrm>
          <a:prstGeom prst="rect">
            <a:avLst/>
          </a:prstGeom>
        </p:spPr>
      </p:pic>
      <p:sp>
        <p:nvSpPr>
          <p:cNvPr id="24" name="文本框 23"/>
          <p:cNvSpPr txBox="1"/>
          <p:nvPr/>
        </p:nvSpPr>
        <p:spPr>
          <a:xfrm>
            <a:off x="690656" y="2178153"/>
            <a:ext cx="3947514" cy="2807137"/>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solidFill>
                  <a:srgbClr val="70AD47">
                    <a:lumMod val="50000"/>
                  </a:srgbClr>
                </a:solidFill>
                <a:latin typeface="Times New Roman" panose="02020603050405020304" pitchFamily="18" charset="0"/>
                <a:cs typeface="Times New Roman" panose="02020603050405020304" pitchFamily="18" charset="0"/>
              </a:rPr>
              <a:t>The coefficient of determination(R Square) =0.503. This means that 50.3% of variation in Delta Airline’s share prices can be explained by variation in Crude oil prices.</a:t>
            </a:r>
          </a:p>
        </p:txBody>
      </p:sp>
      <p:sp>
        <p:nvSpPr>
          <p:cNvPr id="23" name="文本框 22"/>
          <p:cNvSpPr txBox="1"/>
          <p:nvPr/>
        </p:nvSpPr>
        <p:spPr>
          <a:xfrm>
            <a:off x="5513695" y="1507222"/>
            <a:ext cx="1842448" cy="400110"/>
          </a:xfrm>
          <a:prstGeom prst="rect">
            <a:avLst/>
          </a:prstGeom>
          <a:noFill/>
        </p:spPr>
        <p:txBody>
          <a:bodyPr wrap="squar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ln(y)</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10619983" y="5949935"/>
            <a:ext cx="1842448" cy="400110"/>
          </a:xfrm>
          <a:prstGeom prst="rect">
            <a:avLst/>
          </a:prstGeom>
          <a:noFill/>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l</a:t>
            </a:r>
            <a:r>
              <a:rPr lang="en-US" sz="2000" dirty="0" smtClean="0">
                <a:solidFill>
                  <a:prstClr val="black"/>
                </a:solidFill>
                <a:latin typeface="Times New Roman" panose="02020603050405020304" pitchFamily="18" charset="0"/>
                <a:cs typeface="Times New Roman" panose="02020603050405020304" pitchFamily="18" charset="0"/>
              </a:rPr>
              <a:t>n(x)</a:t>
            </a:r>
            <a:endParaRPr 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806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138019" y="805190"/>
              <a:ext cx="3385863" cy="523220"/>
            </a:xfrm>
            <a:prstGeom prst="rect">
              <a:avLst/>
            </a:prstGeom>
            <a:grpFill/>
            <a:ln w="9525">
              <a:noFill/>
              <a:miter lim="800000"/>
              <a:headEnd/>
              <a:tailEnd/>
            </a:ln>
          </p:spPr>
          <p:txBody>
            <a:bodyPr wrap="none">
              <a:spAutoFit/>
            </a:bodyPr>
            <a:lstStyle/>
            <a:p>
              <a:r>
                <a:rPr lang="en-US" altLang="zh-CN" sz="28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Confidence Intervals</a:t>
              </a:r>
              <a:endParaRPr lang="zh-CN" altLang="en-US" sz="28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1" name="文本框 10"/>
          <p:cNvSpPr txBox="1"/>
          <p:nvPr/>
        </p:nvSpPr>
        <p:spPr>
          <a:xfrm>
            <a:off x="344292" y="2298268"/>
            <a:ext cx="3947514" cy="2032754"/>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Confidence Intervals:</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A </a:t>
            </a:r>
            <a:r>
              <a:rPr lang="en-US" sz="2400" dirty="0">
                <a:solidFill>
                  <a:srgbClr val="70AD47">
                    <a:lumMod val="50000"/>
                  </a:srgbClr>
                </a:solidFill>
                <a:latin typeface="Times New Roman" panose="02020603050405020304" pitchFamily="18" charset="0"/>
                <a:cs typeface="Times New Roman" panose="02020603050405020304" pitchFamily="18" charset="0"/>
              </a:rPr>
              <a:t>range of values so defined that there is a specified probability that the value of a parameter lies within it.</a:t>
            </a:r>
          </a:p>
        </p:txBody>
      </p:sp>
      <p:grpSp>
        <p:nvGrpSpPr>
          <p:cNvPr id="12" name="组合 26"/>
          <p:cNvGrpSpPr>
            <a:grpSpLocks/>
          </p:cNvGrpSpPr>
          <p:nvPr/>
        </p:nvGrpSpPr>
        <p:grpSpPr bwMode="auto">
          <a:xfrm>
            <a:off x="5223659" y="1998174"/>
            <a:ext cx="647154" cy="671871"/>
            <a:chOff x="1652334" y="1892969"/>
            <a:chExt cx="802108" cy="844030"/>
          </a:xfrm>
        </p:grpSpPr>
        <p:sp>
          <p:nvSpPr>
            <p:cNvPr id="13" name="十边形 12"/>
            <p:cNvSpPr/>
            <p:nvPr/>
          </p:nvSpPr>
          <p:spPr>
            <a:xfrm>
              <a:off x="1652334" y="1892969"/>
              <a:ext cx="802108" cy="753979"/>
            </a:xfrm>
            <a:prstGeom prst="dec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文本框 28"/>
            <p:cNvSpPr txBox="1">
              <a:spLocks noChangeArrowheads="1"/>
            </p:cNvSpPr>
            <p:nvPr/>
          </p:nvSpPr>
          <p:spPr bwMode="auto">
            <a:xfrm>
              <a:off x="1892967" y="1925053"/>
              <a:ext cx="80212" cy="811946"/>
            </a:xfrm>
            <a:prstGeom prst="rect">
              <a:avLst/>
            </a:prstGeom>
            <a:noFill/>
            <a:ln w="9525">
              <a:noFill/>
              <a:miter lim="800000"/>
              <a:headEnd/>
              <a:tailEnd/>
            </a:ln>
          </p:spPr>
          <p:txBody>
            <a:bodyPr>
              <a:spAutoFit/>
            </a:bodyPr>
            <a:lstStyle/>
            <a:p>
              <a:r>
                <a:rPr lang="en-US" altLang="zh-CN" sz="3600" dirty="0">
                  <a:solidFill>
                    <a:prstClr val="white"/>
                  </a:solidFill>
                  <a:latin typeface="Calibri" pitchFamily="34" charset="0"/>
                </a:rPr>
                <a:t>2</a:t>
              </a:r>
              <a:endParaRPr lang="zh-CN" altLang="en-US" sz="3600" dirty="0">
                <a:solidFill>
                  <a:prstClr val="white"/>
                </a:solidFill>
                <a:latin typeface="Calibri" pitchFamily="34" charset="0"/>
              </a:endParaRPr>
            </a:p>
          </p:txBody>
        </p:sp>
      </p:grpSp>
      <mc:AlternateContent xmlns:mc="http://schemas.openxmlformats.org/markup-compatibility/2006">
        <mc:Choice xmlns:a14="http://schemas.microsoft.com/office/drawing/2010/main" Requires="a14">
          <p:sp>
            <p:nvSpPr>
              <p:cNvPr id="10" name="文本框 9"/>
              <p:cNvSpPr txBox="1"/>
              <p:nvPr/>
            </p:nvSpPr>
            <p:spPr>
              <a:xfrm>
                <a:off x="5912560" y="325178"/>
                <a:ext cx="6279440" cy="854593"/>
              </a:xfrm>
              <a:prstGeom prst="rect">
                <a:avLst/>
              </a:prstGeom>
              <a:noFill/>
            </p:spPr>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Formula: </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Estimated Value</a:t>
                </a:r>
                <a14:m>
                  <m:oMath xmlns:m="http://schemas.openxmlformats.org/officeDocument/2006/math">
                    <m:bar>
                      <m:barPr>
                        <m:ctrlPr>
                          <a:rPr lang="en-US" sz="2400" i="1">
                            <a:solidFill>
                              <a:srgbClr val="70AD47">
                                <a:lumMod val="50000"/>
                              </a:srgbClr>
                            </a:solidFill>
                            <a:latin typeface="Cambria Math" panose="02040503050406030204" pitchFamily="18" charset="0"/>
                            <a:cs typeface="Times New Roman" panose="02020603050405020304" pitchFamily="18" charset="0"/>
                          </a:rPr>
                        </m:ctrlPr>
                      </m:barPr>
                      <m:e>
                        <m:r>
                          <a:rPr lang="en-US" sz="2400">
                            <a:solidFill>
                              <a:srgbClr val="70AD47">
                                <a:lumMod val="50000"/>
                              </a:srgbClr>
                            </a:solidFill>
                            <a:latin typeface="Cambria Math" panose="02040503050406030204" pitchFamily="18" charset="0"/>
                            <a:cs typeface="Times New Roman" panose="02020603050405020304" pitchFamily="18" charset="0"/>
                          </a:rPr>
                          <m:t>+</m:t>
                        </m:r>
                      </m:e>
                    </m:bar>
                    <m:r>
                      <m:rPr>
                        <m:sty m:val="p"/>
                      </m:rPr>
                      <a:rPr lang="en-US" sz="2400">
                        <a:solidFill>
                          <a:srgbClr val="70AD47">
                            <a:lumMod val="50000"/>
                          </a:srgbClr>
                        </a:solidFill>
                        <a:latin typeface="Cambria Math" panose="02040503050406030204" pitchFamily="18" charset="0"/>
                        <a:cs typeface="Times New Roman" panose="02020603050405020304" pitchFamily="18" charset="0"/>
                      </a:rPr>
                      <m:t>Stardard</m:t>
                    </m:r>
                    <m:r>
                      <a:rPr lang="en-US" sz="2400">
                        <a:solidFill>
                          <a:srgbClr val="70AD47">
                            <a:lumMod val="50000"/>
                          </a:srgbClr>
                        </a:solidFill>
                        <a:latin typeface="Cambria Math" panose="02040503050406030204" pitchFamily="18" charset="0"/>
                        <a:cs typeface="Times New Roman" panose="02020603050405020304" pitchFamily="18" charset="0"/>
                      </a:rPr>
                      <m:t> </m:t>
                    </m:r>
                    <m:r>
                      <m:rPr>
                        <m:sty m:val="p"/>
                      </m:rPr>
                      <a:rPr lang="en-US" sz="2400">
                        <a:solidFill>
                          <a:srgbClr val="70AD47">
                            <a:lumMod val="50000"/>
                          </a:srgbClr>
                        </a:solidFill>
                        <a:latin typeface="Cambria Math" panose="02040503050406030204" pitchFamily="18" charset="0"/>
                        <a:cs typeface="Times New Roman" panose="02020603050405020304" pitchFamily="18" charset="0"/>
                      </a:rPr>
                      <m:t>error</m:t>
                    </m:r>
                    <m:r>
                      <a:rPr lang="en-US" sz="2400">
                        <a:solidFill>
                          <a:srgbClr val="70AD47">
                            <a:lumMod val="50000"/>
                          </a:srgbClr>
                        </a:solidFill>
                        <a:latin typeface="Cambria Math" panose="02040503050406030204" pitchFamily="18" charset="0"/>
                        <a:cs typeface="Times New Roman" panose="02020603050405020304" pitchFamily="18" charset="0"/>
                      </a:rPr>
                      <m:t>∗</m:t>
                    </m:r>
                    <m:r>
                      <m:rPr>
                        <m:sty m:val="p"/>
                      </m:rPr>
                      <a:rPr lang="en-US" sz="2400">
                        <a:solidFill>
                          <a:srgbClr val="70AD47">
                            <a:lumMod val="50000"/>
                          </a:srgbClr>
                        </a:solidFill>
                        <a:latin typeface="Cambria Math" panose="02040503050406030204" pitchFamily="18" charset="0"/>
                        <a:cs typeface="Times New Roman" panose="02020603050405020304" pitchFamily="18" charset="0"/>
                      </a:rPr>
                      <m:t>Critical</m:t>
                    </m:r>
                    <m:r>
                      <a:rPr lang="en-US" sz="2400">
                        <a:solidFill>
                          <a:srgbClr val="70AD47">
                            <a:lumMod val="50000"/>
                          </a:srgbClr>
                        </a:solidFill>
                        <a:latin typeface="Cambria Math" panose="02040503050406030204" pitchFamily="18" charset="0"/>
                        <a:cs typeface="Times New Roman" panose="02020603050405020304" pitchFamily="18" charset="0"/>
                      </a:rPr>
                      <m:t> </m:t>
                    </m:r>
                    <m:r>
                      <m:rPr>
                        <m:sty m:val="p"/>
                      </m:rPr>
                      <a:rPr lang="en-US" sz="2400">
                        <a:solidFill>
                          <a:srgbClr val="70AD47">
                            <a:lumMod val="50000"/>
                          </a:srgbClr>
                        </a:solidFill>
                        <a:latin typeface="Cambria Math" panose="02040503050406030204" pitchFamily="18" charset="0"/>
                        <a:cs typeface="Times New Roman" panose="02020603050405020304" pitchFamily="18" charset="0"/>
                      </a:rPr>
                      <m:t>Value</m:t>
                    </m:r>
                  </m:oMath>
                </a14:m>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912560" y="325178"/>
                <a:ext cx="6279440" cy="854593"/>
              </a:xfrm>
              <a:prstGeom prst="rect">
                <a:avLst/>
              </a:prstGeom>
              <a:blipFill rotWithShape="0">
                <a:blip r:embed="rId2"/>
                <a:stretch>
                  <a:fillRect l="-1553" t="-5674" b="-40426"/>
                </a:stretch>
              </a:blipFill>
            </p:spPr>
            <p:txBody>
              <a:bodyPr/>
              <a:lstStyle/>
              <a:p>
                <a:r>
                  <a:rPr lang="en-US">
                    <a:noFill/>
                  </a:rPr>
                  <a:t> </a:t>
                </a:r>
              </a:p>
            </p:txBody>
          </p:sp>
        </mc:Fallback>
      </mc:AlternateContent>
      <p:grpSp>
        <p:nvGrpSpPr>
          <p:cNvPr id="16" name="组合 26"/>
          <p:cNvGrpSpPr>
            <a:grpSpLocks/>
          </p:cNvGrpSpPr>
          <p:nvPr/>
        </p:nvGrpSpPr>
        <p:grpSpPr bwMode="auto">
          <a:xfrm>
            <a:off x="5223659" y="493909"/>
            <a:ext cx="647154" cy="600188"/>
            <a:chOff x="1652334" y="1892969"/>
            <a:chExt cx="802108" cy="753979"/>
          </a:xfrm>
        </p:grpSpPr>
        <p:sp>
          <p:nvSpPr>
            <p:cNvPr id="17" name="十边形 16"/>
            <p:cNvSpPr/>
            <p:nvPr/>
          </p:nvSpPr>
          <p:spPr>
            <a:xfrm>
              <a:off x="1652334" y="1892969"/>
              <a:ext cx="802108" cy="753979"/>
            </a:xfrm>
            <a:prstGeom prst="dec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文本框 28"/>
            <p:cNvSpPr txBox="1">
              <a:spLocks noChangeArrowheads="1"/>
            </p:cNvSpPr>
            <p:nvPr/>
          </p:nvSpPr>
          <p:spPr bwMode="auto">
            <a:xfrm>
              <a:off x="1892968" y="1925053"/>
              <a:ext cx="80211" cy="646331"/>
            </a:xfrm>
            <a:prstGeom prst="rect">
              <a:avLst/>
            </a:prstGeom>
            <a:noFill/>
            <a:ln w="9525">
              <a:noFill/>
              <a:miter lim="800000"/>
              <a:headEnd/>
              <a:tailEnd/>
            </a:ln>
          </p:spPr>
          <p:txBody>
            <a:bodyPr>
              <a:spAutoFit/>
            </a:bodyPr>
            <a:lstStyle/>
            <a:p>
              <a:r>
                <a:rPr lang="en-US" altLang="zh-CN" sz="3600" dirty="0">
                  <a:solidFill>
                    <a:prstClr val="white"/>
                  </a:solidFill>
                  <a:latin typeface="Calibri" pitchFamily="34" charset="0"/>
                </a:rPr>
                <a:t>1</a:t>
              </a:r>
              <a:endParaRPr lang="zh-CN" altLang="en-US" sz="3600" dirty="0">
                <a:solidFill>
                  <a:prstClr val="white"/>
                </a:solidFill>
                <a:latin typeface="Calibri" pitchFamily="34" charset="0"/>
              </a:endParaRPr>
            </a:p>
          </p:txBody>
        </p:sp>
      </p:grpSp>
      <p:sp>
        <p:nvSpPr>
          <p:cNvPr id="19" name="文本框 18"/>
          <p:cNvSpPr txBox="1"/>
          <p:nvPr/>
        </p:nvSpPr>
        <p:spPr>
          <a:xfrm>
            <a:off x="5912560" y="1998174"/>
            <a:ext cx="5975617" cy="1938992"/>
          </a:xfrm>
          <a:prstGeom prst="rect">
            <a:avLst/>
          </a:prstGeom>
          <a:noFill/>
        </p:spPr>
        <p:txBody>
          <a:bodyPr wrap="square" rtlCol="0">
            <a:spAutoFit/>
          </a:bodyPr>
          <a:lstStyle/>
          <a:p>
            <a:r>
              <a:rPr lang="en-US" sz="2400" dirty="0" smtClean="0">
                <a:solidFill>
                  <a:srgbClr val="70AD47">
                    <a:lumMod val="50000"/>
                  </a:srgbClr>
                </a:solidFill>
                <a:latin typeface="Times New Roman" panose="02020603050405020304" pitchFamily="18" charset="0"/>
                <a:cs typeface="Times New Roman" panose="02020603050405020304" pitchFamily="18" charset="0"/>
              </a:rPr>
              <a:t>Critical Value: </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The significant number is 0.05 and the degree of freedom is 1531*2-2=3058. According to the T-score table, we get the critical value is 1.96074008</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grpSp>
        <p:nvGrpSpPr>
          <p:cNvPr id="20" name="组合 26"/>
          <p:cNvGrpSpPr>
            <a:grpSpLocks/>
          </p:cNvGrpSpPr>
          <p:nvPr/>
        </p:nvGrpSpPr>
        <p:grpSpPr bwMode="auto">
          <a:xfrm>
            <a:off x="5223659" y="3659151"/>
            <a:ext cx="647154" cy="671871"/>
            <a:chOff x="1652334" y="1892969"/>
            <a:chExt cx="802108" cy="844030"/>
          </a:xfrm>
        </p:grpSpPr>
        <p:sp>
          <p:nvSpPr>
            <p:cNvPr id="21" name="十边形 20"/>
            <p:cNvSpPr/>
            <p:nvPr/>
          </p:nvSpPr>
          <p:spPr>
            <a:xfrm>
              <a:off x="1652334" y="1892969"/>
              <a:ext cx="802108" cy="753979"/>
            </a:xfrm>
            <a:prstGeom prst="dec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2" name="文本框 28"/>
            <p:cNvSpPr txBox="1">
              <a:spLocks noChangeArrowheads="1"/>
            </p:cNvSpPr>
            <p:nvPr/>
          </p:nvSpPr>
          <p:spPr bwMode="auto">
            <a:xfrm>
              <a:off x="1892967" y="1925053"/>
              <a:ext cx="80212" cy="811946"/>
            </a:xfrm>
            <a:prstGeom prst="rect">
              <a:avLst/>
            </a:prstGeom>
            <a:noFill/>
            <a:ln w="9525">
              <a:noFill/>
              <a:miter lim="800000"/>
              <a:headEnd/>
              <a:tailEnd/>
            </a:ln>
          </p:spPr>
          <p:txBody>
            <a:bodyPr>
              <a:spAutoFit/>
            </a:bodyPr>
            <a:lstStyle/>
            <a:p>
              <a:r>
                <a:rPr lang="en-US" altLang="zh-CN" sz="3600" dirty="0">
                  <a:solidFill>
                    <a:prstClr val="white"/>
                  </a:solidFill>
                  <a:latin typeface="Calibri" pitchFamily="34" charset="0"/>
                </a:rPr>
                <a:t>3</a:t>
              </a:r>
              <a:endParaRPr lang="zh-CN" altLang="en-US" sz="3600" dirty="0">
                <a:solidFill>
                  <a:prstClr val="white"/>
                </a:solidFill>
                <a:latin typeface="Calibri" pitchFamily="34" charset="0"/>
              </a:endParaRPr>
            </a:p>
          </p:txBody>
        </p:sp>
      </p:grpSp>
      <p:sp>
        <p:nvSpPr>
          <p:cNvPr id="23" name="文本框 22"/>
          <p:cNvSpPr txBox="1"/>
          <p:nvPr/>
        </p:nvSpPr>
        <p:spPr>
          <a:xfrm>
            <a:off x="4291806" y="4560814"/>
            <a:ext cx="8398622" cy="1569660"/>
          </a:xfrm>
          <a:prstGeom prst="rect">
            <a:avLst/>
          </a:prstGeom>
          <a:noFill/>
        </p:spPr>
        <p:txBody>
          <a:bodyPr wrap="square" rtlCol="0">
            <a:spAutoFit/>
          </a:bodyPr>
          <a:lstStyle/>
          <a:p>
            <a:r>
              <a:rPr lang="el-GR" sz="2400" dirty="0">
                <a:solidFill>
                  <a:srgbClr val="70AD47">
                    <a:lumMod val="50000"/>
                  </a:srgbClr>
                </a:solidFill>
                <a:latin typeface="Times New Roman" panose="02020603050405020304" pitchFamily="18" charset="0"/>
                <a:cs typeface="Times New Roman" panose="02020603050405020304" pitchFamily="18" charset="0"/>
              </a:rPr>
              <a:t>β=-32.248 0.819*1. 96074008=(-33.85384613,-30.64215387)</a:t>
            </a:r>
          </a:p>
          <a:p>
            <a:endParaRPr lang="en-US" sz="2400" dirty="0" smtClean="0">
              <a:solidFill>
                <a:srgbClr val="70AD47">
                  <a:lumMod val="50000"/>
                </a:srgbClr>
              </a:solidFill>
              <a:latin typeface="Times New Roman" panose="02020603050405020304" pitchFamily="18" charset="0"/>
              <a:cs typeface="Times New Roman" panose="02020603050405020304" pitchFamily="18" charset="0"/>
            </a:endParaRPr>
          </a:p>
          <a:p>
            <a:r>
              <a:rPr lang="el-GR" sz="2400" dirty="0" smtClean="0">
                <a:solidFill>
                  <a:srgbClr val="70AD47">
                    <a:lumMod val="50000"/>
                  </a:srgbClr>
                </a:solidFill>
                <a:latin typeface="Times New Roman" panose="02020603050405020304" pitchFamily="18" charset="0"/>
                <a:cs typeface="Times New Roman" panose="02020603050405020304" pitchFamily="18" charset="0"/>
              </a:rPr>
              <a:t>α</a:t>
            </a:r>
            <a:r>
              <a:rPr lang="el-GR" sz="2400" dirty="0">
                <a:solidFill>
                  <a:srgbClr val="70AD47">
                    <a:lumMod val="50000"/>
                  </a:srgbClr>
                </a:solidFill>
                <a:latin typeface="Times New Roman" panose="02020603050405020304" pitchFamily="18" charset="0"/>
                <a:cs typeface="Times New Roman" panose="02020603050405020304" pitchFamily="18" charset="0"/>
              </a:rPr>
              <a:t>= 164.648 3.582*1. 96074008=(157.62462903,171.67137097</a:t>
            </a:r>
            <a:r>
              <a:rPr lang="el-GR" sz="2400" dirty="0" smtClean="0">
                <a:solidFill>
                  <a:srgbClr val="70AD47">
                    <a:lumMod val="50000"/>
                  </a:srgbClr>
                </a:solidFill>
                <a:latin typeface="Times New Roman" panose="02020603050405020304" pitchFamily="18" charset="0"/>
                <a:cs typeface="Times New Roman" panose="02020603050405020304" pitchFamily="18" charset="0"/>
              </a:rPr>
              <a:t>)</a:t>
            </a:r>
            <a:endParaRPr lang="en-US" sz="2400"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sz="2400" dirty="0">
              <a:solidFill>
                <a:srgbClr val="70AD47">
                  <a:lumMod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11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剪去单角的矩形 13"/>
          <p:cNvSpPr/>
          <p:nvPr/>
        </p:nvSpPr>
        <p:spPr>
          <a:xfrm>
            <a:off x="329406" y="1132764"/>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305211" y="790024"/>
              <a:ext cx="3114955"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Estimate Models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sp>
        <p:nvSpPr>
          <p:cNvPr id="10" name="矩形 9"/>
          <p:cNvSpPr/>
          <p:nvPr/>
        </p:nvSpPr>
        <p:spPr>
          <a:xfrm>
            <a:off x="399362" y="1322987"/>
            <a:ext cx="6096000" cy="1754326"/>
          </a:xfrm>
          <a:prstGeom prst="rect">
            <a:avLst/>
          </a:prstGeom>
        </p:spPr>
        <p:txBody>
          <a:bodyPr>
            <a:spAutoFit/>
          </a:bodyPr>
          <a:lstStyle/>
          <a:p>
            <a:r>
              <a:rPr lang="en-US" b="1" dirty="0">
                <a:solidFill>
                  <a:srgbClr val="70AD47">
                    <a:lumMod val="50000"/>
                  </a:srgbClr>
                </a:solidFill>
              </a:rPr>
              <a:t>Delta airlines model: </a:t>
            </a:r>
            <a:r>
              <a:rPr lang="en-US" dirty="0">
                <a:solidFill>
                  <a:srgbClr val="70AD47">
                    <a:lumMod val="50000"/>
                  </a:srgbClr>
                </a:solidFill>
              </a:rPr>
              <a:t>ln⁡(Y)=164.700-32.248 ln⁡(X</a:t>
            </a:r>
            <a:r>
              <a:rPr lang="en-US" dirty="0" smtClean="0">
                <a:solidFill>
                  <a:srgbClr val="70AD47">
                    <a:lumMod val="50000"/>
                  </a:srgbClr>
                </a:solidFill>
              </a:rPr>
              <a:t>)</a:t>
            </a: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AlternateContent xmlns:mc="http://schemas.openxmlformats.org/markup-compatibility/2006" xmlns:a14="http://schemas.microsoft.com/office/drawing/2010/main">
        <mc:Choice Requires="a14">
          <p:sp>
            <p:nvSpPr>
              <p:cNvPr id="11" name="矩形 10"/>
              <p:cNvSpPr/>
              <p:nvPr/>
            </p:nvSpPr>
            <p:spPr>
              <a:xfrm>
                <a:off x="5627427" y="1343251"/>
                <a:ext cx="6096000" cy="958596"/>
              </a:xfrm>
              <a:prstGeom prst="rect">
                <a:avLst/>
              </a:prstGeom>
            </p:spPr>
            <p:txBody>
              <a:bodyPr>
                <a:spAutoFit/>
              </a:bodyPr>
              <a:lstStyle/>
              <a:p>
                <a:r>
                  <a:rPr lang="el-GR" dirty="0">
                    <a:solidFill>
                      <a:srgbClr val="70AD47">
                        <a:lumMod val="50000"/>
                      </a:srgbClr>
                    </a:solidFill>
                    <a:latin typeface="Times New Roman" panose="02020603050405020304" pitchFamily="18" charset="0"/>
                    <a:cs typeface="Times New Roman" panose="02020603050405020304" pitchFamily="18" charset="0"/>
                  </a:rPr>
                  <a:t>β=-32.248 </a:t>
                </a:r>
                <a14:m>
                  <m:oMath xmlns:m="http://schemas.openxmlformats.org/officeDocument/2006/math">
                    <m:bar>
                      <m:barPr>
                        <m:ctrlPr>
                          <a:rPr lang="en-US" i="1">
                            <a:solidFill>
                              <a:srgbClr val="70AD47">
                                <a:lumMod val="50000"/>
                              </a:srgbClr>
                            </a:solidFill>
                            <a:latin typeface="Cambria Math" panose="02040503050406030204" pitchFamily="18" charset="0"/>
                          </a:rPr>
                        </m:ctrlPr>
                      </m:barPr>
                      <m:e>
                        <m:r>
                          <a:rPr lang="en-US">
                            <a:solidFill>
                              <a:srgbClr val="70AD47">
                                <a:lumMod val="50000"/>
                              </a:srgbClr>
                            </a:solidFill>
                            <a:latin typeface="Cambria Math" panose="02040503050406030204" pitchFamily="18" charset="0"/>
                          </a:rPr>
                          <m:t>+</m:t>
                        </m:r>
                      </m:e>
                    </m:bar>
                  </m:oMath>
                </a14:m>
                <a:r>
                  <a:rPr lang="el-GR" dirty="0">
                    <a:solidFill>
                      <a:srgbClr val="70AD47">
                        <a:lumMod val="50000"/>
                      </a:srgbClr>
                    </a:solidFill>
                    <a:latin typeface="Times New Roman" panose="02020603050405020304" pitchFamily="18" charset="0"/>
                    <a:cs typeface="Times New Roman" panose="02020603050405020304" pitchFamily="18" charset="0"/>
                  </a:rPr>
                  <a:t>0.819*1. 96074008=(-33.85384613,-30.64215387)</a:t>
                </a:r>
              </a:p>
              <a:p>
                <a:endParaRPr lang="en-US" dirty="0">
                  <a:solidFill>
                    <a:srgbClr val="70AD47">
                      <a:lumMod val="50000"/>
                    </a:srgbClr>
                  </a:solidFill>
                  <a:latin typeface="Times New Roman" panose="02020603050405020304" pitchFamily="18" charset="0"/>
                  <a:cs typeface="Times New Roman" panose="02020603050405020304" pitchFamily="18" charset="0"/>
                </a:endParaRPr>
              </a:p>
              <a:p>
                <a:r>
                  <a:rPr lang="el-GR" dirty="0" smtClean="0">
                    <a:solidFill>
                      <a:srgbClr val="70AD47">
                        <a:lumMod val="50000"/>
                      </a:srgbClr>
                    </a:solidFill>
                    <a:latin typeface="Times New Roman" panose="02020603050405020304" pitchFamily="18" charset="0"/>
                    <a:cs typeface="Times New Roman" panose="02020603050405020304" pitchFamily="18" charset="0"/>
                  </a:rPr>
                  <a:t>α=164.648</a:t>
                </a:r>
                <a14:m>
                  <m:oMath xmlns:m="http://schemas.openxmlformats.org/officeDocument/2006/math">
                    <m:bar>
                      <m:barPr>
                        <m:ctrlPr>
                          <a:rPr lang="en-US" i="1">
                            <a:solidFill>
                              <a:srgbClr val="70AD47">
                                <a:lumMod val="50000"/>
                              </a:srgbClr>
                            </a:solidFill>
                            <a:latin typeface="Cambria Math" panose="02040503050406030204" pitchFamily="18" charset="0"/>
                          </a:rPr>
                        </m:ctrlPr>
                      </m:barPr>
                      <m:e>
                        <m:r>
                          <a:rPr lang="en-US">
                            <a:solidFill>
                              <a:srgbClr val="70AD47">
                                <a:lumMod val="50000"/>
                              </a:srgbClr>
                            </a:solidFill>
                            <a:latin typeface="Cambria Math" panose="02040503050406030204" pitchFamily="18" charset="0"/>
                          </a:rPr>
                          <m:t>+</m:t>
                        </m:r>
                      </m:e>
                    </m:bar>
                  </m:oMath>
                </a14:m>
                <a:r>
                  <a:rPr lang="el-GR" dirty="0" smtClean="0">
                    <a:solidFill>
                      <a:srgbClr val="70AD47">
                        <a:lumMod val="50000"/>
                      </a:srgbClr>
                    </a:solidFill>
                    <a:latin typeface="Times New Roman" panose="02020603050405020304" pitchFamily="18" charset="0"/>
                    <a:cs typeface="Times New Roman" panose="02020603050405020304" pitchFamily="18" charset="0"/>
                  </a:rPr>
                  <a:t>3.582*1</a:t>
                </a:r>
                <a:r>
                  <a:rPr lang="el-GR" dirty="0">
                    <a:solidFill>
                      <a:srgbClr val="70AD47">
                        <a:lumMod val="50000"/>
                      </a:srgbClr>
                    </a:solidFill>
                    <a:latin typeface="Times New Roman" panose="02020603050405020304" pitchFamily="18" charset="0"/>
                    <a:cs typeface="Times New Roman" panose="02020603050405020304" pitchFamily="18" charset="0"/>
                  </a:rPr>
                  <a:t>. 96074008=(157.62462903,171.67137097)</a:t>
                </a:r>
                <a:endParaRPr lang="en-US"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5627427" y="1343251"/>
                <a:ext cx="6096000" cy="958596"/>
              </a:xfrm>
              <a:prstGeom prst="rect">
                <a:avLst/>
              </a:prstGeom>
              <a:blipFill rotWithShape="0">
                <a:blip r:embed="rId2"/>
                <a:stretch>
                  <a:fillRect l="-800" t="-3165" r="-900" b="-6962"/>
                </a:stretch>
              </a:blipFill>
            </p:spPr>
            <p:txBody>
              <a:bodyPr/>
              <a:lstStyle/>
              <a:p>
                <a:r>
                  <a:rPr lang="en-US">
                    <a:noFill/>
                  </a:rPr>
                  <a:t> </a:t>
                </a:r>
              </a:p>
            </p:txBody>
          </p:sp>
        </mc:Fallback>
      </mc:AlternateContent>
      <p:sp>
        <p:nvSpPr>
          <p:cNvPr id="15" name="剪去单角的矩形 14"/>
          <p:cNvSpPr/>
          <p:nvPr/>
        </p:nvSpPr>
        <p:spPr>
          <a:xfrm>
            <a:off x="329406" y="2905125"/>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p:sp>
        <p:nvSpPr>
          <p:cNvPr id="16" name="矩形 15"/>
          <p:cNvSpPr/>
          <p:nvPr/>
        </p:nvSpPr>
        <p:spPr>
          <a:xfrm>
            <a:off x="329406" y="3077313"/>
            <a:ext cx="6096000" cy="1754326"/>
          </a:xfrm>
          <a:prstGeom prst="rect">
            <a:avLst/>
          </a:prstGeom>
        </p:spPr>
        <p:txBody>
          <a:bodyPr>
            <a:spAutoFit/>
          </a:bodyPr>
          <a:lstStyle/>
          <a:p>
            <a:r>
              <a:rPr lang="en-US" b="1" dirty="0" smtClean="0">
                <a:solidFill>
                  <a:srgbClr val="70AD47">
                    <a:lumMod val="50000"/>
                  </a:srgbClr>
                </a:solidFill>
              </a:rPr>
              <a:t>American </a:t>
            </a:r>
            <a:r>
              <a:rPr lang="en-US" b="1" dirty="0">
                <a:solidFill>
                  <a:srgbClr val="70AD47">
                    <a:lumMod val="50000"/>
                  </a:srgbClr>
                </a:solidFill>
              </a:rPr>
              <a:t>airlines model: </a:t>
            </a:r>
            <a:r>
              <a:rPr lang="es-ES" dirty="0">
                <a:solidFill>
                  <a:srgbClr val="70AD47">
                    <a:lumMod val="50000"/>
                  </a:srgbClr>
                </a:solidFill>
              </a:rPr>
              <a:t>ln⁡(Y)=148.598-28.745 ln⁡(X)</a:t>
            </a: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AlternateContent xmlns:mc="http://schemas.openxmlformats.org/markup-compatibility/2006" xmlns:a14="http://schemas.microsoft.com/office/drawing/2010/main">
        <mc:Choice Requires="a14">
          <p:sp>
            <p:nvSpPr>
              <p:cNvPr id="17" name="矩形 16"/>
              <p:cNvSpPr/>
              <p:nvPr/>
            </p:nvSpPr>
            <p:spPr>
              <a:xfrm>
                <a:off x="5627427" y="3164529"/>
                <a:ext cx="6260888" cy="681597"/>
              </a:xfrm>
              <a:prstGeom prst="rect">
                <a:avLst/>
              </a:prstGeom>
            </p:spPr>
            <p:txBody>
              <a:bodyPr wrap="square">
                <a:spAutoFit/>
              </a:bodyPr>
              <a:lstStyle/>
              <a:p>
                <a:r>
                  <a:rPr lang="el-GR" dirty="0" smtClean="0">
                    <a:solidFill>
                      <a:srgbClr val="70AD47">
                        <a:lumMod val="50000"/>
                      </a:srgbClr>
                    </a:solidFill>
                    <a:latin typeface="Times New Roman" panose="02020603050405020304" pitchFamily="18" charset="0"/>
                    <a:cs typeface="Times New Roman" panose="02020603050405020304" pitchFamily="18" charset="0"/>
                  </a:rPr>
                  <a:t>β=-</a:t>
                </a:r>
                <a:r>
                  <a:rPr lang="en-US" dirty="0">
                    <a:solidFill>
                      <a:srgbClr val="70AD47">
                        <a:lumMod val="50000"/>
                      </a:srgbClr>
                    </a:solidFill>
                    <a:latin typeface="Times New Roman" panose="02020603050405020304" pitchFamily="18" charset="0"/>
                    <a:cs typeface="Times New Roman" panose="02020603050405020304" pitchFamily="18" charset="0"/>
                  </a:rPr>
                  <a:t>28.745</a:t>
                </a:r>
                <a14:m>
                  <m:oMath xmlns:m="http://schemas.openxmlformats.org/officeDocument/2006/math">
                    <m:bar>
                      <m:barPr>
                        <m:ctrlPr>
                          <a:rPr lang="en-US" i="1">
                            <a:solidFill>
                              <a:srgbClr val="70AD47">
                                <a:lumMod val="50000"/>
                              </a:srgbClr>
                            </a:solidFill>
                            <a:latin typeface="Cambria Math" panose="02040503050406030204" pitchFamily="18" charset="0"/>
                            <a:cs typeface="Times New Roman" panose="02020603050405020304" pitchFamily="18" charset="0"/>
                          </a:rPr>
                        </m:ctrlPr>
                      </m:barPr>
                      <m:e>
                        <m:r>
                          <a:rPr lang="en-US">
                            <a:solidFill>
                              <a:srgbClr val="70AD47">
                                <a:lumMod val="50000"/>
                              </a:srgbClr>
                            </a:solidFill>
                            <a:latin typeface="Cambria Math" panose="02040503050406030204" pitchFamily="18" charset="0"/>
                            <a:cs typeface="Times New Roman" panose="02020603050405020304" pitchFamily="18" charset="0"/>
                          </a:rPr>
                          <m:t>+</m:t>
                        </m:r>
                      </m:e>
                    </m:bar>
                    <m:r>
                      <a:rPr lang="en-US" i="1">
                        <a:solidFill>
                          <a:srgbClr val="70AD47">
                            <a:lumMod val="50000"/>
                          </a:srgbClr>
                        </a:solidFill>
                        <a:latin typeface="Cambria Math" panose="02040503050406030204" pitchFamily="18" charset="0"/>
                        <a:cs typeface="Times New Roman" panose="02020603050405020304" pitchFamily="18" charset="0"/>
                      </a:rPr>
                      <m:t>0</m:t>
                    </m:r>
                    <m:r>
                      <a:rPr lang="en-US">
                        <a:solidFill>
                          <a:srgbClr val="70AD47">
                            <a:lumMod val="50000"/>
                          </a:srgbClr>
                        </a:solidFill>
                        <a:latin typeface="Cambria Math" panose="02040503050406030204" pitchFamily="18" charset="0"/>
                        <a:cs typeface="Times New Roman" panose="02020603050405020304" pitchFamily="18" charset="0"/>
                      </a:rPr>
                      <m:t>.</m:t>
                    </m:r>
                    <m:r>
                      <a:rPr lang="en-US" i="1">
                        <a:solidFill>
                          <a:srgbClr val="70AD47">
                            <a:lumMod val="50000"/>
                          </a:srgbClr>
                        </a:solidFill>
                        <a:latin typeface="Cambria Math" panose="02040503050406030204" pitchFamily="18" charset="0"/>
                        <a:cs typeface="Times New Roman" panose="02020603050405020304" pitchFamily="18" charset="0"/>
                      </a:rPr>
                      <m:t>917</m:t>
                    </m:r>
                    <m:r>
                      <a:rPr lang="en-US">
                        <a:solidFill>
                          <a:srgbClr val="70AD47">
                            <a:lumMod val="50000"/>
                          </a:srgbClr>
                        </a:solidFill>
                        <a:latin typeface="Cambria Math" panose="02040503050406030204" pitchFamily="18" charset="0"/>
                        <a:cs typeface="Times New Roman" panose="02020603050405020304" pitchFamily="18" charset="0"/>
                      </a:rPr>
                      <m:t>∗</m:t>
                    </m:r>
                    <m:r>
                      <m:rPr>
                        <m:nor/>
                      </m:rPr>
                      <a:rPr lang="en-US">
                        <a:solidFill>
                          <a:srgbClr val="70AD47">
                            <a:lumMod val="50000"/>
                          </a:srgbClr>
                        </a:solidFill>
                        <a:latin typeface="Times New Roman" panose="02020603050405020304" pitchFamily="18" charset="0"/>
                        <a:cs typeface="Times New Roman" panose="02020603050405020304" pitchFamily="18" charset="0"/>
                      </a:rPr>
                      <m:t>1.</m:t>
                    </m:r>
                    <m:r>
                      <m:rPr>
                        <m:nor/>
                      </m:rPr>
                      <a:rPr lang="el-GR" dirty="0">
                        <a:solidFill>
                          <a:srgbClr val="70AD47">
                            <a:lumMod val="50000"/>
                          </a:srgbClr>
                        </a:solidFill>
                        <a:latin typeface="Times New Roman" panose="02020603050405020304" pitchFamily="18" charset="0"/>
                        <a:cs typeface="Times New Roman" panose="02020603050405020304" pitchFamily="18" charset="0"/>
                      </a:rPr>
                      <m:t>96074008</m:t>
                    </m:r>
                    <m:r>
                      <m:rPr>
                        <m:nor/>
                      </m:rPr>
                      <a:rPr lang="en-US" dirty="0">
                        <a:solidFill>
                          <a:srgbClr val="70AD47">
                            <a:lumMod val="50000"/>
                          </a:srgbClr>
                        </a:solidFill>
                        <a:latin typeface="Times New Roman" panose="02020603050405020304" pitchFamily="18" charset="0"/>
                        <a:cs typeface="Times New Roman" panose="02020603050405020304" pitchFamily="18" charset="0"/>
                      </a:rPr>
                      <m:t>=</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r>
                      <m:rPr>
                        <m:nor/>
                      </m:rPr>
                      <a:rPr lang="en-US" dirty="0">
                        <a:solidFill>
                          <a:srgbClr val="70AD47">
                            <a:lumMod val="50000"/>
                          </a:srgbClr>
                        </a:solidFill>
                        <a:latin typeface="Times New Roman" panose="02020603050405020304" pitchFamily="18" charset="0"/>
                        <a:cs typeface="Times New Roman" panose="02020603050405020304" pitchFamily="18" charset="0"/>
                      </a:rPr>
                      <m:t>−30.54299865</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r>
                      <m:rPr>
                        <m:nor/>
                      </m:rPr>
                      <a:rPr lang="en-US" dirty="0">
                        <a:solidFill>
                          <a:srgbClr val="70AD47">
                            <a:lumMod val="50000"/>
                          </a:srgbClr>
                        </a:solidFill>
                        <a:latin typeface="Times New Roman" panose="02020603050405020304" pitchFamily="18" charset="0"/>
                        <a:cs typeface="Times New Roman" panose="02020603050405020304" pitchFamily="18" charset="0"/>
                      </a:rPr>
                      <m:t>−26.94700134</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oMath>
                </a14:m>
                <a:endParaRPr lang="en-US" dirty="0">
                  <a:solidFill>
                    <a:srgbClr val="70AD47">
                      <a:lumMod val="50000"/>
                    </a:srgbClr>
                  </a:solidFill>
                  <a:latin typeface="Times New Roman" panose="02020603050405020304" pitchFamily="18" charset="0"/>
                  <a:cs typeface="Times New Roman" panose="02020603050405020304" pitchFamily="18" charset="0"/>
                </a:endParaRPr>
              </a:p>
              <a:p>
                <a:r>
                  <a:rPr lang="el-GR" dirty="0">
                    <a:solidFill>
                      <a:srgbClr val="70AD47">
                        <a:lumMod val="50000"/>
                      </a:srgbClr>
                    </a:solidFill>
                    <a:latin typeface="Times New Roman" panose="02020603050405020304" pitchFamily="18" charset="0"/>
                    <a:cs typeface="Times New Roman" panose="02020603050405020304" pitchFamily="18" charset="0"/>
                  </a:rPr>
                  <a:t>α=</a:t>
                </a:r>
                <a:r>
                  <a:rPr lang="en-US" dirty="0">
                    <a:solidFill>
                      <a:srgbClr val="70AD47">
                        <a:lumMod val="50000"/>
                      </a:srgbClr>
                    </a:solidFill>
                    <a:latin typeface="Times New Roman" panose="02020603050405020304" pitchFamily="18" charset="0"/>
                    <a:cs typeface="Times New Roman" panose="02020603050405020304" pitchFamily="18" charset="0"/>
                  </a:rPr>
                  <a:t>148.598</a:t>
                </a:r>
                <a14:m>
                  <m:oMath xmlns:m="http://schemas.openxmlformats.org/officeDocument/2006/math">
                    <m:bar>
                      <m:barPr>
                        <m:ctrlPr>
                          <a:rPr lang="en-US" i="1">
                            <a:solidFill>
                              <a:srgbClr val="70AD47">
                                <a:lumMod val="50000"/>
                              </a:srgbClr>
                            </a:solidFill>
                            <a:latin typeface="Cambria Math" panose="02040503050406030204" pitchFamily="18" charset="0"/>
                            <a:cs typeface="Times New Roman" panose="02020603050405020304" pitchFamily="18" charset="0"/>
                          </a:rPr>
                        </m:ctrlPr>
                      </m:barPr>
                      <m:e>
                        <m:r>
                          <a:rPr lang="en-US">
                            <a:solidFill>
                              <a:srgbClr val="70AD47">
                                <a:lumMod val="50000"/>
                              </a:srgbClr>
                            </a:solidFill>
                            <a:latin typeface="Cambria Math" panose="02040503050406030204" pitchFamily="18" charset="0"/>
                            <a:cs typeface="Times New Roman" panose="02020603050405020304" pitchFamily="18" charset="0"/>
                          </a:rPr>
                          <m:t>+</m:t>
                        </m:r>
                      </m:e>
                    </m:bar>
                    <m:r>
                      <a:rPr lang="en-US" i="1">
                        <a:solidFill>
                          <a:srgbClr val="70AD47">
                            <a:lumMod val="50000"/>
                          </a:srgbClr>
                        </a:solidFill>
                        <a:latin typeface="Cambria Math" panose="02040503050406030204" pitchFamily="18" charset="0"/>
                        <a:cs typeface="Times New Roman" panose="02020603050405020304" pitchFamily="18" charset="0"/>
                      </a:rPr>
                      <m:t>4</m:t>
                    </m:r>
                    <m:r>
                      <a:rPr lang="en-US">
                        <a:solidFill>
                          <a:srgbClr val="70AD47">
                            <a:lumMod val="50000"/>
                          </a:srgbClr>
                        </a:solidFill>
                        <a:latin typeface="Cambria Math" panose="02040503050406030204" pitchFamily="18" charset="0"/>
                        <a:cs typeface="Times New Roman" panose="02020603050405020304" pitchFamily="18" charset="0"/>
                      </a:rPr>
                      <m:t>.</m:t>
                    </m:r>
                    <m:r>
                      <a:rPr lang="en-US" i="1">
                        <a:solidFill>
                          <a:srgbClr val="70AD47">
                            <a:lumMod val="50000"/>
                          </a:srgbClr>
                        </a:solidFill>
                        <a:latin typeface="Cambria Math" panose="02040503050406030204" pitchFamily="18" charset="0"/>
                        <a:cs typeface="Times New Roman" panose="02020603050405020304" pitchFamily="18" charset="0"/>
                      </a:rPr>
                      <m:t>005</m:t>
                    </m:r>
                    <m:r>
                      <m:rPr>
                        <m:nor/>
                      </m:rPr>
                      <a:rPr lang="en-US">
                        <a:solidFill>
                          <a:srgbClr val="70AD47">
                            <a:lumMod val="50000"/>
                          </a:srgbClr>
                        </a:solidFill>
                        <a:latin typeface="Times New Roman" panose="02020603050405020304" pitchFamily="18" charset="0"/>
                        <a:cs typeface="Times New Roman" panose="02020603050405020304" pitchFamily="18" charset="0"/>
                      </a:rPr>
                      <m:t>∗1.</m:t>
                    </m:r>
                    <m:r>
                      <m:rPr>
                        <m:nor/>
                      </m:rPr>
                      <a:rPr lang="el-GR" dirty="0">
                        <a:solidFill>
                          <a:srgbClr val="70AD47">
                            <a:lumMod val="50000"/>
                          </a:srgbClr>
                        </a:solidFill>
                        <a:latin typeface="Times New Roman" panose="02020603050405020304" pitchFamily="18" charset="0"/>
                        <a:cs typeface="Times New Roman" panose="02020603050405020304" pitchFamily="18" charset="0"/>
                      </a:rPr>
                      <m:t>96074008</m:t>
                    </m:r>
                    <m:r>
                      <m:rPr>
                        <m:nor/>
                      </m:rPr>
                      <a:rPr lang="en-US" dirty="0">
                        <a:solidFill>
                          <a:srgbClr val="70AD47">
                            <a:lumMod val="50000"/>
                          </a:srgbClr>
                        </a:solidFill>
                        <a:latin typeface="Times New Roman" panose="02020603050405020304" pitchFamily="18" charset="0"/>
                        <a:cs typeface="Times New Roman" panose="02020603050405020304" pitchFamily="18" charset="0"/>
                      </a:rPr>
                      <m:t>=</m:t>
                    </m:r>
                  </m:oMath>
                </a14:m>
                <a:r>
                  <a:rPr lang="en-US" dirty="0">
                    <a:solidFill>
                      <a:srgbClr val="70AD47">
                        <a:lumMod val="50000"/>
                      </a:srgbClr>
                    </a:solidFill>
                    <a:latin typeface="Times New Roman" panose="02020603050405020304" pitchFamily="18" charset="0"/>
                    <a:cs typeface="Times New Roman" panose="02020603050405020304" pitchFamily="18" charset="0"/>
                  </a:rPr>
                  <a:t>(140.74523597, </a:t>
                </a:r>
                <a:r>
                  <a:rPr lang="en-US" dirty="0" smtClean="0">
                    <a:solidFill>
                      <a:srgbClr val="70AD47">
                        <a:lumMod val="50000"/>
                      </a:srgbClr>
                    </a:solidFill>
                    <a:latin typeface="Times New Roman" panose="02020603050405020304" pitchFamily="18" charset="0"/>
                    <a:cs typeface="Times New Roman" panose="02020603050405020304" pitchFamily="18" charset="0"/>
                  </a:rPr>
                  <a:t>156.45076402)</a:t>
                </a:r>
                <a:endParaRPr lang="en-US"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5627427" y="3164529"/>
                <a:ext cx="6260888" cy="681597"/>
              </a:xfrm>
              <a:prstGeom prst="rect">
                <a:avLst/>
              </a:prstGeom>
              <a:blipFill rotWithShape="0">
                <a:blip r:embed="rId3"/>
                <a:stretch>
                  <a:fillRect l="-779" t="-4464" b="-10714"/>
                </a:stretch>
              </a:blipFill>
            </p:spPr>
            <p:txBody>
              <a:bodyPr/>
              <a:lstStyle/>
              <a:p>
                <a:r>
                  <a:rPr lang="en-US">
                    <a:noFill/>
                  </a:rPr>
                  <a:t> </a:t>
                </a:r>
              </a:p>
            </p:txBody>
          </p:sp>
        </mc:Fallback>
      </mc:AlternateContent>
      <p:sp>
        <p:nvSpPr>
          <p:cNvPr id="18" name="剪去单角的矩形 17"/>
          <p:cNvSpPr/>
          <p:nvPr/>
        </p:nvSpPr>
        <p:spPr>
          <a:xfrm>
            <a:off x="329406" y="4683175"/>
            <a:ext cx="11557794" cy="1392072"/>
          </a:xfrm>
          <a:prstGeom prst="snip1Rect">
            <a:avLst/>
          </a:prstGeom>
          <a:solidFill>
            <a:schemeClr val="bg1">
              <a:lumMod val="95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70AD47">
                  <a:lumMod val="50000"/>
                </a:srgbClr>
              </a:solidFill>
            </a:endParaRPr>
          </a:p>
        </p:txBody>
      </p:sp>
      <p:sp>
        <p:nvSpPr>
          <p:cNvPr id="19" name="矩形 18"/>
          <p:cNvSpPr/>
          <p:nvPr/>
        </p:nvSpPr>
        <p:spPr>
          <a:xfrm>
            <a:off x="329406" y="5114779"/>
            <a:ext cx="6096000" cy="1754326"/>
          </a:xfrm>
          <a:prstGeom prst="rect">
            <a:avLst/>
          </a:prstGeom>
        </p:spPr>
        <p:txBody>
          <a:bodyPr>
            <a:spAutoFit/>
          </a:bodyPr>
          <a:lstStyle/>
          <a:p>
            <a:r>
              <a:rPr lang="en-US" b="1" dirty="0" smtClean="0">
                <a:solidFill>
                  <a:srgbClr val="70AD47">
                    <a:lumMod val="50000"/>
                  </a:srgbClr>
                </a:solidFill>
              </a:rPr>
              <a:t>Southwest </a:t>
            </a:r>
            <a:r>
              <a:rPr lang="en-US" b="1" dirty="0">
                <a:solidFill>
                  <a:srgbClr val="70AD47">
                    <a:lumMod val="50000"/>
                  </a:srgbClr>
                </a:solidFill>
              </a:rPr>
              <a:t>airlines model</a:t>
            </a:r>
            <a:r>
              <a:rPr lang="en-US" dirty="0">
                <a:solidFill>
                  <a:srgbClr val="70AD47">
                    <a:lumMod val="50000"/>
                  </a:srgbClr>
                </a:solidFill>
              </a:rPr>
              <a:t>: </a:t>
            </a:r>
            <a:r>
              <a:rPr lang="es-ES" dirty="0">
                <a:solidFill>
                  <a:srgbClr val="70AD47">
                    <a:lumMod val="50000"/>
                  </a:srgbClr>
                </a:solidFill>
              </a:rPr>
              <a:t>ln⁡(Y)=</a:t>
            </a:r>
            <a:r>
              <a:rPr lang="es-ES" dirty="0" smtClean="0">
                <a:solidFill>
                  <a:srgbClr val="70AD47">
                    <a:lumMod val="50000"/>
                  </a:srgbClr>
                </a:solidFill>
              </a:rPr>
              <a:t>157.237-31.239 </a:t>
            </a:r>
            <a:r>
              <a:rPr lang="es-ES" dirty="0">
                <a:solidFill>
                  <a:srgbClr val="70AD47">
                    <a:lumMod val="50000"/>
                  </a:srgbClr>
                </a:solidFill>
              </a:rPr>
              <a:t>ln⁡(X)</a:t>
            </a:r>
          </a:p>
          <a:p>
            <a:endParaRPr lang="en-US" dirty="0" smtClean="0">
              <a:solidFill>
                <a:srgbClr val="70AD47">
                  <a:lumMod val="50000"/>
                </a:srgbClr>
              </a:solidFill>
              <a:latin typeface="Times New Roman" panose="02020603050405020304" pitchFamily="18" charset="0"/>
              <a:cs typeface="Times New Roman" panose="02020603050405020304" pitchFamily="18" charset="0"/>
            </a:endParaRPr>
          </a:p>
          <a:p>
            <a:endParaRPr lang="el-GR" dirty="0">
              <a:solidFill>
                <a:srgbClr val="70AD47">
                  <a:lumMod val="50000"/>
                </a:srgbClr>
              </a:solidFill>
              <a:latin typeface="Times New Roman" panose="02020603050405020304" pitchFamily="18" charset="0"/>
              <a:cs typeface="Times New Roman" panose="02020603050405020304" pitchFamily="18" charset="0"/>
            </a:endParaRPr>
          </a:p>
          <a:p>
            <a:endParaRPr lang="en-US" dirty="0">
              <a:solidFill>
                <a:srgbClr val="70AD47">
                  <a:lumMod val="50000"/>
                </a:srgbClr>
              </a:solidFill>
            </a:endParaRPr>
          </a:p>
          <a:p>
            <a:endParaRPr lang="en-US" dirty="0" smtClean="0">
              <a:solidFill>
                <a:srgbClr val="70AD47">
                  <a:lumMod val="50000"/>
                </a:srgbClr>
              </a:solidFill>
            </a:endParaRPr>
          </a:p>
          <a:p>
            <a:endParaRPr lang="en-US" dirty="0" smtClean="0">
              <a:solidFill>
                <a:srgbClr val="70AD47">
                  <a:lumMod val="50000"/>
                </a:srgbClr>
              </a:solidFill>
            </a:endParaRPr>
          </a:p>
        </p:txBody>
      </p:sp>
      <mc:AlternateContent xmlns:mc="http://schemas.openxmlformats.org/markup-compatibility/2006" xmlns:a14="http://schemas.microsoft.com/office/drawing/2010/main">
        <mc:Choice Requires="a14">
          <p:sp>
            <p:nvSpPr>
              <p:cNvPr id="20" name="矩形 19"/>
              <p:cNvSpPr/>
              <p:nvPr/>
            </p:nvSpPr>
            <p:spPr>
              <a:xfrm>
                <a:off x="5627427" y="5066010"/>
                <a:ext cx="6414078" cy="681597"/>
              </a:xfrm>
              <a:prstGeom prst="rect">
                <a:avLst/>
              </a:prstGeom>
            </p:spPr>
            <p:txBody>
              <a:bodyPr wrap="square">
                <a:spAutoFit/>
              </a:bodyPr>
              <a:lstStyle/>
              <a:p>
                <a:r>
                  <a:rPr lang="el-GR" dirty="0" smtClean="0">
                    <a:solidFill>
                      <a:srgbClr val="70AD47">
                        <a:lumMod val="50000"/>
                      </a:srgbClr>
                    </a:solidFill>
                    <a:latin typeface="Times New Roman" panose="02020603050405020304" pitchFamily="18" charset="0"/>
                    <a:cs typeface="Times New Roman" panose="02020603050405020304" pitchFamily="18" charset="0"/>
                  </a:rPr>
                  <a:t>β=</a:t>
                </a:r>
                <a:r>
                  <a:rPr lang="en-US" dirty="0" smtClean="0">
                    <a:solidFill>
                      <a:srgbClr val="70AD47">
                        <a:lumMod val="50000"/>
                      </a:srgbClr>
                    </a:solidFill>
                    <a:latin typeface="Times New Roman" panose="02020603050405020304" pitchFamily="18" charset="0"/>
                    <a:cs typeface="Times New Roman" panose="02020603050405020304" pitchFamily="18" charset="0"/>
                  </a:rPr>
                  <a:t>-31.239</a:t>
                </a:r>
                <a14:m>
                  <m:oMath xmlns:m="http://schemas.openxmlformats.org/officeDocument/2006/math">
                    <m:bar>
                      <m:barPr>
                        <m:ctrlPr>
                          <a:rPr lang="en-US" i="1">
                            <a:solidFill>
                              <a:srgbClr val="70AD47">
                                <a:lumMod val="50000"/>
                              </a:srgbClr>
                            </a:solidFill>
                            <a:latin typeface="Cambria Math" panose="02040503050406030204" pitchFamily="18" charset="0"/>
                            <a:cs typeface="Times New Roman" panose="02020603050405020304" pitchFamily="18" charset="0"/>
                          </a:rPr>
                        </m:ctrlPr>
                      </m:barPr>
                      <m:e>
                        <m:r>
                          <a:rPr lang="en-US">
                            <a:solidFill>
                              <a:srgbClr val="70AD47">
                                <a:lumMod val="50000"/>
                              </a:srgbClr>
                            </a:solidFill>
                            <a:latin typeface="Cambria Math" panose="02040503050406030204" pitchFamily="18" charset="0"/>
                            <a:cs typeface="Times New Roman" panose="02020603050405020304" pitchFamily="18" charset="0"/>
                          </a:rPr>
                          <m:t>+</m:t>
                        </m:r>
                      </m:e>
                    </m:bar>
                    <m:r>
                      <a:rPr lang="en-US" i="1">
                        <a:solidFill>
                          <a:srgbClr val="70AD47">
                            <a:lumMod val="50000"/>
                          </a:srgbClr>
                        </a:solidFill>
                        <a:latin typeface="Cambria Math" panose="02040503050406030204" pitchFamily="18" charset="0"/>
                        <a:cs typeface="Times New Roman" panose="02020603050405020304" pitchFamily="18" charset="0"/>
                      </a:rPr>
                      <m:t>0</m:t>
                    </m:r>
                    <m:r>
                      <a:rPr lang="en-US">
                        <a:solidFill>
                          <a:srgbClr val="70AD47">
                            <a:lumMod val="50000"/>
                          </a:srgbClr>
                        </a:solidFill>
                        <a:latin typeface="Cambria Math" panose="02040503050406030204" pitchFamily="18" charset="0"/>
                        <a:cs typeface="Times New Roman" panose="02020603050405020304" pitchFamily="18" charset="0"/>
                      </a:rPr>
                      <m:t>.</m:t>
                    </m:r>
                    <m:r>
                      <a:rPr lang="en-US" i="1" smtClean="0">
                        <a:solidFill>
                          <a:srgbClr val="70AD47">
                            <a:lumMod val="50000"/>
                          </a:srgbClr>
                        </a:solidFill>
                        <a:latin typeface="Cambria Math" panose="02040503050406030204" pitchFamily="18" charset="0"/>
                        <a:cs typeface="Times New Roman" panose="02020603050405020304" pitchFamily="18" charset="0"/>
                      </a:rPr>
                      <m:t>610</m:t>
                    </m:r>
                    <m:r>
                      <a:rPr lang="en-US">
                        <a:solidFill>
                          <a:srgbClr val="70AD47">
                            <a:lumMod val="50000"/>
                          </a:srgbClr>
                        </a:solidFill>
                        <a:latin typeface="Cambria Math" panose="02040503050406030204" pitchFamily="18" charset="0"/>
                        <a:cs typeface="Times New Roman" panose="02020603050405020304" pitchFamily="18" charset="0"/>
                      </a:rPr>
                      <m:t>∗</m:t>
                    </m:r>
                    <m:r>
                      <m:rPr>
                        <m:nor/>
                      </m:rPr>
                      <a:rPr lang="en-US">
                        <a:solidFill>
                          <a:srgbClr val="70AD47">
                            <a:lumMod val="50000"/>
                          </a:srgbClr>
                        </a:solidFill>
                        <a:latin typeface="Times New Roman" panose="02020603050405020304" pitchFamily="18" charset="0"/>
                        <a:cs typeface="Times New Roman" panose="02020603050405020304" pitchFamily="18" charset="0"/>
                      </a:rPr>
                      <m:t>1.</m:t>
                    </m:r>
                    <m:r>
                      <m:rPr>
                        <m:nor/>
                      </m:rPr>
                      <a:rPr lang="el-GR" dirty="0">
                        <a:solidFill>
                          <a:srgbClr val="70AD47">
                            <a:lumMod val="50000"/>
                          </a:srgbClr>
                        </a:solidFill>
                        <a:latin typeface="Times New Roman" panose="02020603050405020304" pitchFamily="18" charset="0"/>
                        <a:cs typeface="Times New Roman" panose="02020603050405020304" pitchFamily="18" charset="0"/>
                      </a:rPr>
                      <m:t>96074008</m:t>
                    </m:r>
                  </m:oMath>
                </a14:m>
                <a:r>
                  <a:rPr lang="en-US" dirty="0">
                    <a:solidFill>
                      <a:srgbClr val="70AD47">
                        <a:lumMod val="50000"/>
                      </a:srgbClr>
                    </a:solidFill>
                    <a:latin typeface="Times New Roman" panose="02020603050405020304" pitchFamily="18" charset="0"/>
                    <a:cs typeface="Times New Roman" panose="02020603050405020304" pitchFamily="18" charset="0"/>
                  </a:rPr>
                  <a:t>=(-32.43505144, -</a:t>
                </a:r>
                <a:r>
                  <a:rPr lang="en-US" dirty="0" smtClean="0">
                    <a:solidFill>
                      <a:srgbClr val="70AD47">
                        <a:lumMod val="50000"/>
                      </a:srgbClr>
                    </a:solidFill>
                    <a:latin typeface="Times New Roman" panose="02020603050405020304" pitchFamily="18" charset="0"/>
                    <a:cs typeface="Times New Roman" panose="02020603050405020304" pitchFamily="18" charset="0"/>
                  </a:rPr>
                  <a:t>30.04294855)</a:t>
                </a:r>
                <a:endParaRPr lang="en-US" dirty="0">
                  <a:solidFill>
                    <a:srgbClr val="70AD47">
                      <a:lumMod val="50000"/>
                    </a:srgbClr>
                  </a:solidFill>
                  <a:latin typeface="Times New Roman" panose="02020603050405020304" pitchFamily="18" charset="0"/>
                  <a:cs typeface="Times New Roman" panose="02020603050405020304" pitchFamily="18" charset="0"/>
                </a:endParaRPr>
              </a:p>
              <a:p>
                <a:r>
                  <a:rPr lang="el-GR" dirty="0" smtClean="0">
                    <a:solidFill>
                      <a:srgbClr val="70AD47">
                        <a:lumMod val="50000"/>
                      </a:srgbClr>
                    </a:solidFill>
                    <a:latin typeface="Times New Roman" panose="02020603050405020304" pitchFamily="18" charset="0"/>
                    <a:cs typeface="Times New Roman" panose="02020603050405020304" pitchFamily="18" charset="0"/>
                  </a:rPr>
                  <a:t>α=</a:t>
                </a:r>
                <a:r>
                  <a:rPr lang="en-US" dirty="0" smtClean="0">
                    <a:solidFill>
                      <a:srgbClr val="70AD47">
                        <a:lumMod val="50000"/>
                      </a:srgbClr>
                    </a:solidFill>
                    <a:latin typeface="Times New Roman" panose="02020603050405020304" pitchFamily="18" charset="0"/>
                    <a:cs typeface="Times New Roman" panose="02020603050405020304" pitchFamily="18" charset="0"/>
                  </a:rPr>
                  <a:t>157.237</a:t>
                </a:r>
                <a14:m>
                  <m:oMath xmlns:m="http://schemas.openxmlformats.org/officeDocument/2006/math">
                    <m:bar>
                      <m:barPr>
                        <m:ctrlPr>
                          <a:rPr lang="en-US" i="1">
                            <a:solidFill>
                              <a:srgbClr val="70AD47">
                                <a:lumMod val="50000"/>
                              </a:srgbClr>
                            </a:solidFill>
                            <a:latin typeface="Cambria Math" panose="02040503050406030204" pitchFamily="18" charset="0"/>
                            <a:cs typeface="Times New Roman" panose="02020603050405020304" pitchFamily="18" charset="0"/>
                          </a:rPr>
                        </m:ctrlPr>
                      </m:barPr>
                      <m:e>
                        <m:r>
                          <a:rPr lang="en-US">
                            <a:solidFill>
                              <a:srgbClr val="70AD47">
                                <a:lumMod val="50000"/>
                              </a:srgbClr>
                            </a:solidFill>
                            <a:latin typeface="Cambria Math" panose="02040503050406030204" pitchFamily="18" charset="0"/>
                            <a:cs typeface="Times New Roman" panose="02020603050405020304" pitchFamily="18" charset="0"/>
                          </a:rPr>
                          <m:t>+</m:t>
                        </m:r>
                      </m:e>
                    </m:bar>
                    <m:r>
                      <a:rPr lang="en-US" i="1">
                        <a:solidFill>
                          <a:srgbClr val="70AD47">
                            <a:lumMod val="50000"/>
                          </a:srgbClr>
                        </a:solidFill>
                        <a:latin typeface="Cambria Math" panose="02040503050406030204" pitchFamily="18" charset="0"/>
                        <a:cs typeface="Times New Roman" panose="02020603050405020304" pitchFamily="18" charset="0"/>
                      </a:rPr>
                      <m:t>0</m:t>
                    </m:r>
                    <m:r>
                      <a:rPr lang="en-US" smtClean="0">
                        <a:solidFill>
                          <a:srgbClr val="70AD47">
                            <a:lumMod val="50000"/>
                          </a:srgbClr>
                        </a:solidFill>
                        <a:latin typeface="Cambria Math" panose="02040503050406030204" pitchFamily="18" charset="0"/>
                        <a:cs typeface="Times New Roman" panose="02020603050405020304" pitchFamily="18" charset="0"/>
                      </a:rPr>
                      <m:t>2.665</m:t>
                    </m:r>
                    <m:r>
                      <a:rPr lang="en-US">
                        <a:solidFill>
                          <a:srgbClr val="70AD47">
                            <a:lumMod val="50000"/>
                          </a:srgbClr>
                        </a:solidFill>
                        <a:latin typeface="Cambria Math" panose="02040503050406030204" pitchFamily="18" charset="0"/>
                        <a:cs typeface="Times New Roman" panose="02020603050405020304" pitchFamily="18" charset="0"/>
                      </a:rPr>
                      <m:t>∗</m:t>
                    </m:r>
                    <m:r>
                      <m:rPr>
                        <m:nor/>
                      </m:rPr>
                      <a:rPr lang="en-US">
                        <a:solidFill>
                          <a:srgbClr val="70AD47">
                            <a:lumMod val="50000"/>
                          </a:srgbClr>
                        </a:solidFill>
                        <a:latin typeface="Times New Roman" panose="02020603050405020304" pitchFamily="18" charset="0"/>
                        <a:cs typeface="Times New Roman" panose="02020603050405020304" pitchFamily="18" charset="0"/>
                      </a:rPr>
                      <m:t>1.</m:t>
                    </m:r>
                    <m:r>
                      <m:rPr>
                        <m:nor/>
                      </m:rPr>
                      <a:rPr lang="el-GR" dirty="0">
                        <a:solidFill>
                          <a:srgbClr val="70AD47">
                            <a:lumMod val="50000"/>
                          </a:srgbClr>
                        </a:solidFill>
                        <a:latin typeface="Times New Roman" panose="02020603050405020304" pitchFamily="18" charset="0"/>
                        <a:cs typeface="Times New Roman" panose="02020603050405020304" pitchFamily="18" charset="0"/>
                      </a:rPr>
                      <m:t>96074008</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r>
                      <m:rPr>
                        <m:nor/>
                      </m:rPr>
                      <a:rPr lang="en-US" dirty="0">
                        <a:solidFill>
                          <a:srgbClr val="70AD47">
                            <a:lumMod val="50000"/>
                          </a:srgbClr>
                        </a:solidFill>
                        <a:latin typeface="Times New Roman" panose="02020603050405020304" pitchFamily="18" charset="0"/>
                        <a:cs typeface="Times New Roman" panose="02020603050405020304" pitchFamily="18" charset="0"/>
                      </a:rPr>
                      <m:t>152.01162768</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r>
                      <m:rPr>
                        <m:nor/>
                      </m:rPr>
                      <a:rPr lang="en-US" dirty="0">
                        <a:solidFill>
                          <a:srgbClr val="70AD47">
                            <a:lumMod val="50000"/>
                          </a:srgbClr>
                        </a:solidFill>
                        <a:latin typeface="Times New Roman" panose="02020603050405020304" pitchFamily="18" charset="0"/>
                        <a:cs typeface="Times New Roman" panose="02020603050405020304" pitchFamily="18" charset="0"/>
                      </a:rPr>
                      <m:t>162.46237231</m:t>
                    </m:r>
                    <m:r>
                      <m:rPr>
                        <m:nor/>
                      </m:rPr>
                      <a:rPr lang="en-US" dirty="0" smtClean="0">
                        <a:solidFill>
                          <a:srgbClr val="70AD47">
                            <a:lumMod val="50000"/>
                          </a:srgbClr>
                        </a:solidFill>
                        <a:latin typeface="Times New Roman" panose="02020603050405020304" pitchFamily="18" charset="0"/>
                        <a:cs typeface="Times New Roman" panose="02020603050405020304" pitchFamily="18" charset="0"/>
                      </a:rPr>
                      <m:t>)</m:t>
                    </m:r>
                  </m:oMath>
                </a14:m>
                <a:endParaRPr lang="en-US" dirty="0">
                  <a:solidFill>
                    <a:srgbClr val="70AD47">
                      <a:lumMod val="50000"/>
                    </a:srgbClr>
                  </a:solidFill>
                  <a:latin typeface="Times New Roman" panose="02020603050405020304" pitchFamily="18" charset="0"/>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5627427" y="5066010"/>
                <a:ext cx="6414078" cy="681597"/>
              </a:xfrm>
              <a:prstGeom prst="rect">
                <a:avLst/>
              </a:prstGeom>
              <a:blipFill rotWithShape="0">
                <a:blip r:embed="rId4"/>
                <a:stretch>
                  <a:fillRect l="-760" t="-4464" b="-10714"/>
                </a:stretch>
              </a:blipFill>
            </p:spPr>
            <p:txBody>
              <a:bodyPr/>
              <a:lstStyle/>
              <a:p>
                <a:r>
                  <a:rPr lang="en-US">
                    <a:noFill/>
                  </a:rPr>
                  <a:t> </a:t>
                </a:r>
              </a:p>
            </p:txBody>
          </p:sp>
        </mc:Fallback>
      </mc:AlternateContent>
    </p:spTree>
    <p:extLst>
      <p:ext uri="{BB962C8B-B14F-4D97-AF65-F5344CB8AC3E}">
        <p14:creationId xmlns:p14="http://schemas.microsoft.com/office/powerpoint/2010/main" val="3456319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687349" y="790024"/>
              <a:ext cx="230543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Conclusions</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0" name="文本框 9"/>
              <p:cNvSpPr txBox="1"/>
              <p:nvPr/>
            </p:nvSpPr>
            <p:spPr>
              <a:xfrm>
                <a:off x="329406" y="851936"/>
                <a:ext cx="8827121"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70AD47">
                        <a:lumMod val="50000"/>
                      </a:srgbClr>
                    </a:solidFill>
                    <a:latin typeface="Times New Roman" panose="02020603050405020304" pitchFamily="18" charset="0"/>
                    <a:cs typeface="Times New Roman" panose="02020603050405020304" pitchFamily="18" charset="0"/>
                  </a:rPr>
                  <a:t>Correlation Coefficient: </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All three</a:t>
                </a:r>
                <a14:m>
                  <m:oMath xmlns:m="http://schemas.openxmlformats.org/officeDocument/2006/math">
                    <m:r>
                      <a:rPr lang="en-US" sz="2400" b="0" i="0" smtClean="0">
                        <a:solidFill>
                          <a:srgbClr val="70AD47">
                            <a:lumMod val="50000"/>
                          </a:srgbClr>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70AD47">
                            <a:lumMod val="50000"/>
                          </a:srgbClr>
                        </a:solidFill>
                        <a:latin typeface="Cambria Math" panose="02040503050406030204" pitchFamily="18" charset="0"/>
                        <a:ea typeface="Cambria Math" panose="02040503050406030204" pitchFamily="18" charset="0"/>
                        <a:cs typeface="Times New Roman" panose="02020603050405020304" pitchFamily="18" charset="0"/>
                      </a:rPr>
                      <m:t>r</m:t>
                    </m:r>
                  </m:oMath>
                </a14:m>
                <a:r>
                  <a:rPr lang="en-US" sz="2400" dirty="0" smtClean="0">
                    <a:solidFill>
                      <a:srgbClr val="70AD47">
                        <a:lumMod val="50000"/>
                      </a:srgbClr>
                    </a:solidFill>
                    <a:latin typeface="Times New Roman" panose="02020603050405020304" pitchFamily="18" charset="0"/>
                    <a:cs typeface="Times New Roman" panose="02020603050405020304" pitchFamily="18" charset="0"/>
                  </a:rPr>
                  <a:t>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are between -0.782 to -0.612, </a:t>
                </a:r>
                <a:r>
                  <a:rPr lang="en-US" sz="2400" dirty="0">
                    <a:solidFill>
                      <a:srgbClr val="70AD47">
                        <a:lumMod val="50000"/>
                      </a:srgbClr>
                    </a:solidFill>
                    <a:latin typeface="Times New Roman" panose="02020603050405020304" pitchFamily="18" charset="0"/>
                    <a:cs typeface="Times New Roman" panose="02020603050405020304" pitchFamily="18" charset="0"/>
                  </a:rPr>
                  <a:t>the crude oil price and the airline stock prices have strong negative correlation relationships </a:t>
                </a:r>
              </a:p>
            </p:txBody>
          </p:sp>
        </mc:Choice>
        <mc:Fallback>
          <p:sp>
            <p:nvSpPr>
              <p:cNvPr id="10" name="文本框 9"/>
              <p:cNvSpPr txBox="1">
                <a:spLocks noRot="1" noChangeAspect="1" noMove="1" noResize="1" noEditPoints="1" noAdjustHandles="1" noChangeArrowheads="1" noChangeShapeType="1" noTextEdit="1"/>
              </p:cNvSpPr>
              <p:nvPr/>
            </p:nvSpPr>
            <p:spPr>
              <a:xfrm>
                <a:off x="329406" y="851936"/>
                <a:ext cx="8827121" cy="1258372"/>
              </a:xfrm>
              <a:prstGeom prst="snipRoundRect">
                <a:avLst/>
              </a:prstGeom>
              <a:blipFill rotWithShape="0">
                <a:blip r:embed="rId2"/>
                <a:stretch>
                  <a:fillRect/>
                </a:stretch>
              </a:blipFill>
              <a:ln w="19050"/>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1" name="文本框 10"/>
          <p:cNvSpPr txBox="1"/>
          <p:nvPr/>
        </p:nvSpPr>
        <p:spPr>
          <a:xfrm>
            <a:off x="329407" y="2368840"/>
            <a:ext cx="8827120" cy="1258372"/>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70AD47">
                    <a:lumMod val="50000"/>
                  </a:srgbClr>
                </a:solidFill>
                <a:latin typeface="Times New Roman" panose="02020603050405020304" pitchFamily="18" charset="0"/>
                <a:cs typeface="Times New Roman" panose="02020603050405020304" pitchFamily="18" charset="0"/>
              </a:rPr>
              <a:t>Estimate Models: </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one </a:t>
            </a:r>
            <a:r>
              <a:rPr lang="en-US" sz="2400" dirty="0">
                <a:solidFill>
                  <a:srgbClr val="70AD47">
                    <a:lumMod val="50000"/>
                  </a:srgbClr>
                </a:solidFill>
                <a:latin typeface="Times New Roman" panose="02020603050405020304" pitchFamily="18" charset="0"/>
                <a:cs typeface="Times New Roman" panose="02020603050405020304" pitchFamily="18" charset="0"/>
              </a:rPr>
              <a:t>unit change of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ln(x) </a:t>
            </a:r>
            <a:r>
              <a:rPr lang="en-US" sz="2400" dirty="0">
                <a:solidFill>
                  <a:srgbClr val="70AD47">
                    <a:lumMod val="50000"/>
                  </a:srgbClr>
                </a:solidFill>
                <a:latin typeface="Times New Roman" panose="02020603050405020304" pitchFamily="18" charset="0"/>
                <a:cs typeface="Times New Roman" panose="02020603050405020304" pitchFamily="18" charset="0"/>
              </a:rPr>
              <a:t>(nature log of oil price) can cause -28.745 to – 32.248 unit change of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ln(y) </a:t>
            </a:r>
            <a:r>
              <a:rPr lang="en-US" sz="2400" dirty="0">
                <a:solidFill>
                  <a:srgbClr val="70AD47">
                    <a:lumMod val="50000"/>
                  </a:srgbClr>
                </a:solidFill>
                <a:latin typeface="Times New Roman" panose="02020603050405020304" pitchFamily="18" charset="0"/>
                <a:cs typeface="Times New Roman" panose="02020603050405020304" pitchFamily="18" charset="0"/>
              </a:rPr>
              <a:t>(nature log of airline stock price). </a:t>
            </a:r>
          </a:p>
        </p:txBody>
      </p:sp>
      <p:sp>
        <p:nvSpPr>
          <p:cNvPr id="12" name="文本框 11"/>
          <p:cNvSpPr txBox="1"/>
          <p:nvPr/>
        </p:nvSpPr>
        <p:spPr>
          <a:xfrm>
            <a:off x="329405" y="3885744"/>
            <a:ext cx="8827121" cy="1645563"/>
          </a:xfrm>
          <a:prstGeom prst="snipRoundRect">
            <a:avLst/>
          </a:prstGeom>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70AD47">
                    <a:lumMod val="50000"/>
                  </a:srgbClr>
                </a:solidFill>
                <a:latin typeface="Times New Roman" panose="02020603050405020304" pitchFamily="18" charset="0"/>
                <a:cs typeface="Times New Roman" panose="02020603050405020304" pitchFamily="18" charset="0"/>
              </a:rPr>
              <a:t>Correlation Relationship:</a:t>
            </a:r>
          </a:p>
          <a:p>
            <a:r>
              <a:rPr lang="en-US" sz="2400" dirty="0" smtClean="0">
                <a:solidFill>
                  <a:srgbClr val="70AD47">
                    <a:lumMod val="50000"/>
                  </a:srgbClr>
                </a:solidFill>
                <a:latin typeface="Times New Roman" panose="02020603050405020304" pitchFamily="18" charset="0"/>
                <a:cs typeface="Times New Roman" panose="02020603050405020304" pitchFamily="18" charset="0"/>
              </a:rPr>
              <a:t>Oil </a:t>
            </a:r>
            <a:r>
              <a:rPr lang="en-US" sz="2400" dirty="0">
                <a:solidFill>
                  <a:srgbClr val="70AD47">
                    <a:lumMod val="50000"/>
                  </a:srgbClr>
                </a:solidFill>
                <a:latin typeface="Times New Roman" panose="02020603050405020304" pitchFamily="18" charset="0"/>
                <a:cs typeface="Times New Roman" panose="02020603050405020304" pitchFamily="18" charset="0"/>
              </a:rPr>
              <a:t>price is the common factor to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affect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the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airline </a:t>
            </a:r>
            <a:r>
              <a:rPr lang="en-US" sz="2400" smtClean="0">
                <a:solidFill>
                  <a:srgbClr val="70AD47">
                    <a:lumMod val="50000"/>
                  </a:srgbClr>
                </a:solidFill>
                <a:latin typeface="Times New Roman" panose="02020603050405020304" pitchFamily="18" charset="0"/>
                <a:cs typeface="Times New Roman" panose="02020603050405020304" pitchFamily="18" charset="0"/>
              </a:rPr>
              <a:t>stock price</a:t>
            </a:r>
            <a:r>
              <a:rPr lang="en-US" sz="2400" smtClean="0">
                <a:solidFill>
                  <a:srgbClr val="70AD47">
                    <a:lumMod val="50000"/>
                  </a:srgbClr>
                </a:solidFill>
                <a:latin typeface="Times New Roman" panose="02020603050405020304" pitchFamily="18" charset="0"/>
                <a:cs typeface="Times New Roman" panose="02020603050405020304" pitchFamily="18" charset="0"/>
              </a:rPr>
              <a:t>.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Oil price and the </a:t>
            </a:r>
            <a:r>
              <a:rPr lang="en-US" sz="2400" dirty="0">
                <a:solidFill>
                  <a:srgbClr val="70AD47">
                    <a:lumMod val="50000"/>
                  </a:srgbClr>
                </a:solidFill>
                <a:latin typeface="Times New Roman" panose="02020603050405020304" pitchFamily="18" charset="0"/>
                <a:cs typeface="Times New Roman" panose="02020603050405020304" pitchFamily="18" charset="0"/>
              </a:rPr>
              <a:t>airline </a:t>
            </a:r>
            <a:r>
              <a:rPr lang="en-US" sz="2400" dirty="0" smtClean="0">
                <a:solidFill>
                  <a:srgbClr val="70AD47">
                    <a:lumMod val="50000"/>
                  </a:srgbClr>
                </a:solidFill>
                <a:latin typeface="Times New Roman" panose="02020603050405020304" pitchFamily="18" charset="0"/>
                <a:cs typeface="Times New Roman" panose="02020603050405020304" pitchFamily="18" charset="0"/>
              </a:rPr>
              <a:t>stock price have negative correlation relationship.</a:t>
            </a:r>
            <a:endParaRPr lang="en-US" sz="2400" dirty="0">
              <a:solidFill>
                <a:srgbClr val="70AD47">
                  <a:lumMod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2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7088" y="151591"/>
            <a:ext cx="7204912" cy="6287805"/>
          </a:xfrm>
          <a:prstGeom prst="rect">
            <a:avLst/>
          </a:prstGeom>
        </p:spPr>
      </p:pic>
      <p:sp>
        <p:nvSpPr>
          <p:cNvPr id="18" name="Rounded Rectangle 17"/>
          <p:cNvSpPr/>
          <p:nvPr/>
        </p:nvSpPr>
        <p:spPr>
          <a:xfrm>
            <a:off x="257529" y="3475327"/>
            <a:ext cx="4881490" cy="15615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Rounded Rectangle 15"/>
          <p:cNvSpPr/>
          <p:nvPr/>
        </p:nvSpPr>
        <p:spPr>
          <a:xfrm>
            <a:off x="192613" y="1066398"/>
            <a:ext cx="4946406" cy="15615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 name="组合 1"/>
          <p:cNvGrpSpPr/>
          <p:nvPr/>
        </p:nvGrpSpPr>
        <p:grpSpPr>
          <a:xfrm>
            <a:off x="0" y="0"/>
            <a:ext cx="483704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285597" y="191207"/>
            <a:ext cx="4464215"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Causation and Correlation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57529" y="1150249"/>
            <a:ext cx="5073054" cy="1569660"/>
          </a:xfrm>
          <a:prstGeom prst="rect">
            <a:avLst/>
          </a:prstGeom>
        </p:spPr>
        <p:txBody>
          <a:bodyPr wrap="square">
            <a:spAutoFit/>
          </a:bodyPr>
          <a:lstStyle/>
          <a:p>
            <a:pPr marL="257175" lvl="0" indent="-257175" defTabSz="342900" fontAlgn="base">
              <a:spcBef>
                <a:spcPts val="750"/>
              </a:spcBef>
              <a:spcAft>
                <a:spcPct val="0"/>
              </a:spcAft>
              <a:buClr>
                <a:srgbClr val="90C226"/>
              </a:buClr>
              <a:buSzPct val="80000"/>
              <a:buFont typeface="Wingdings 3" panose="05040102010807070707" pitchFamily="18" charset="2"/>
              <a:buChar char=""/>
            </a:pPr>
            <a:r>
              <a:rPr lang="en-US" altLang="zh-CN" sz="2400" b="1" dirty="0">
                <a:solidFill>
                  <a:srgbClr val="99CA3C"/>
                </a:solidFill>
                <a:latin typeface="Times New Roman" panose="02020603050405020304" pitchFamily="18" charset="0"/>
                <a:ea typeface="华文新魏" panose="02010800040101010101" pitchFamily="2" charset="-122"/>
                <a:cs typeface="Times New Roman" panose="02020603050405020304" pitchFamily="18" charset="0"/>
              </a:rPr>
              <a:t>Correlation</a:t>
            </a:r>
            <a:r>
              <a:rPr lang="en-US" altLang="zh-CN" sz="2400" b="1" dirty="0">
                <a:solidFill>
                  <a:srgbClr val="404040"/>
                </a:solidFill>
                <a:latin typeface="Times New Roman" panose="02020603050405020304" pitchFamily="18" charset="0"/>
                <a:ea typeface="华文新魏" panose="02010800040101010101" pitchFamily="2" charset="-122"/>
                <a:cs typeface="Times New Roman" panose="02020603050405020304" pitchFamily="18" charset="0"/>
              </a:rPr>
              <a:t> is a statistical measure that describes the size and direction of a relationship between two or among more variables.</a:t>
            </a:r>
          </a:p>
        </p:txBody>
      </p:sp>
      <p:sp>
        <p:nvSpPr>
          <p:cNvPr id="13" name="Rectangle 12"/>
          <p:cNvSpPr>
            <a:spLocks noGrp="1" noChangeArrowheads="1"/>
          </p:cNvSpPr>
          <p:nvPr/>
        </p:nvSpPr>
        <p:spPr bwMode="auto">
          <a:xfrm>
            <a:off x="243462" y="3522172"/>
            <a:ext cx="4909624" cy="147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defTabSz="342900" rtl="0" eaLnBrk="0" fontAlgn="base" hangingPunct="0">
              <a:spcBef>
                <a:spcPts val="75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1pPr>
            <a:lvl2pPr marL="557213" indent="-214313" algn="l" defTabSz="342900" rtl="0" eaLnBrk="0" fontAlgn="base" hangingPunct="0">
              <a:spcBef>
                <a:spcPts val="75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2pPr>
            <a:lvl3pPr marL="8572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1000" kern="1200">
                <a:solidFill>
                  <a:srgbClr val="404040"/>
                </a:solidFill>
                <a:latin typeface="+mn-lt"/>
                <a:ea typeface="+mn-ea"/>
                <a:cs typeface="+mn-cs"/>
              </a:defRPr>
            </a:lvl3pPr>
            <a:lvl4pPr marL="12001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900" kern="1200">
                <a:solidFill>
                  <a:srgbClr val="404040"/>
                </a:solidFill>
                <a:latin typeface="+mn-lt"/>
                <a:ea typeface="+mn-ea"/>
                <a:cs typeface="+mn-cs"/>
              </a:defRPr>
            </a:lvl4pPr>
            <a:lvl5pPr marL="1543050" indent="-171450" algn="l" defTabSz="342900" rtl="0" eaLnBrk="0" fontAlgn="base" hangingPunct="0">
              <a:spcBef>
                <a:spcPts val="750"/>
              </a:spcBef>
              <a:spcAft>
                <a:spcPct val="0"/>
              </a:spcAft>
              <a:buClr>
                <a:schemeClr val="accent1"/>
              </a:buClr>
              <a:buSzPct val="80000"/>
              <a:buFont typeface="Wingdings 3" panose="05040102010807070707" pitchFamily="18" charset="2"/>
              <a:buChar char=""/>
              <a:defRPr sz="900" kern="1200">
                <a:solidFill>
                  <a:srgbClr val="404040"/>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257175" marR="0" lvl="0" indent="-257175" algn="l" defTabSz="342900" rtl="0" eaLnBrk="1" fontAlgn="base" latinLnBrk="0" hangingPunct="1">
              <a:lnSpc>
                <a:spcPct val="100000"/>
              </a:lnSpc>
              <a:spcBef>
                <a:spcPts val="750"/>
              </a:spcBef>
              <a:spcAft>
                <a:spcPct val="0"/>
              </a:spcAft>
              <a:buClr>
                <a:srgbClr val="90C226"/>
              </a:buClr>
              <a:buSzPct val="80000"/>
              <a:buFont typeface="Wingdings 3" panose="05040102010807070707" pitchFamily="18" charset="2"/>
              <a:buChar char=""/>
              <a:tabLst/>
              <a:defRPr/>
            </a:pPr>
            <a:r>
              <a:rPr kumimoji="0" lang="en-US" altLang="zh-CN" sz="2400" b="1" i="0" u="none" strike="noStrike" kern="1200" cap="none" spc="0" normalizeH="0" baseline="0" noProof="0" dirty="0">
                <a:ln>
                  <a:noFill/>
                </a:ln>
                <a:solidFill>
                  <a:srgbClr val="99CA3C"/>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Causation </a:t>
            </a:r>
            <a:r>
              <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indicates that one event is the result of the occurrence of the other event. </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09363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文本框 17"/>
            <p:cNvSpPr txBox="1">
              <a:spLocks noChangeArrowheads="1"/>
            </p:cNvSpPr>
            <p:nvPr/>
          </p:nvSpPr>
          <p:spPr bwMode="auto">
            <a:xfrm>
              <a:off x="4892072" y="790024"/>
              <a:ext cx="193411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Yu Mincho Light" panose="02020300000000000000" pitchFamily="18" charset="-128"/>
                  <a:cs typeface="Times New Roman" panose="02020603050405020304" pitchFamily="18" charset="0"/>
                </a:rPr>
                <a:t>Reference</a:t>
              </a:r>
              <a:endParaRPr lang="zh-CN" altLang="en-US" sz="3200" b="1" dirty="0">
                <a:solidFill>
                  <a:prstClr val="white"/>
                </a:solidFill>
                <a:latin typeface="Times New Roman" panose="02020603050405020304" pitchFamily="18" charset="0"/>
                <a:ea typeface="Yu Mincho Light" panose="02020300000000000000" pitchFamily="18" charset="-128"/>
                <a:cs typeface="Times New Roman" panose="02020603050405020304" pitchFamily="18" charset="0"/>
              </a:endParaRPr>
            </a:p>
          </p:txBody>
        </p:sp>
      </p:grpSp>
      <p:sp>
        <p:nvSpPr>
          <p:cNvPr id="10" name="矩形 9"/>
          <p:cNvSpPr/>
          <p:nvPr/>
        </p:nvSpPr>
        <p:spPr>
          <a:xfrm>
            <a:off x="329406" y="1179478"/>
            <a:ext cx="11384923" cy="4613058"/>
          </a:xfrm>
          <a:prstGeom prst="rect">
            <a:avLst/>
          </a:prstGeom>
        </p:spPr>
        <p:txBody>
          <a:bodyPr wrap="square">
            <a:spAutoFit/>
          </a:bodyPr>
          <a:lstStyle/>
          <a:p>
            <a:pPr>
              <a:lnSpc>
                <a:spcPct val="150000"/>
              </a:lnSpc>
            </a:pP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Cho, </a:t>
            </a:r>
            <a:r>
              <a:rPr lang="en-US" dirty="0" err="1">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Seong</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-Ho. "On the Stock Return Method to Determining Industry Substructure: Airline, Banking, and Oil </a:t>
            </a:r>
            <a:endPar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a:t>
            </a: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Industries</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SSRN Electronic Journal SSRN Journal </a:t>
            </a: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Web.</a:t>
            </a:r>
          </a:p>
          <a:p>
            <a:pPr>
              <a:lnSpc>
                <a:spcPct val="150000"/>
              </a:lnSpc>
            </a:pP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Mendenhall</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William, Terry </a:t>
            </a:r>
            <a:r>
              <a:rPr lang="en-US" dirty="0" err="1">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Sincich</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and William Mendenhall. A Second Course in Statistics: Regression Analysis. </a:t>
            </a: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Upper</a:t>
            </a:r>
          </a:p>
          <a:p>
            <a:pPr>
              <a:lnSpc>
                <a:spcPct val="150000"/>
              </a:lnSpc>
            </a:pP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a:t>
            </a: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Saddle River, NJ: Prentice Hall, 1996. Print</a:t>
            </a: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SPSS Base 7.5 Applications Guide. Chicago, IL: SPSS, 1997. Print.</a:t>
            </a:r>
          </a:p>
          <a:p>
            <a:pPr>
              <a:lnSpc>
                <a:spcPct val="150000"/>
              </a:lnSpc>
            </a:pP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Table Definitions, Sources, and Explanatory Notes." Table Definitions, Sources, and Explanatory Notes. </a:t>
            </a:r>
            <a:endPar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Web</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01 Aug. 2016. </a:t>
            </a:r>
            <a:endPar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                       &lt;</a:t>
            </a:r>
            <a:r>
              <a:rPr lang="en-US" dirty="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rPr>
              <a:t>http://www.eia.doe.gov/dnav/pet/TblDefs/pet_pri_spt_tbldef2.asp&gt;. </a:t>
            </a:r>
            <a:endParaRPr lang="en-US" dirty="0" smtClean="0">
              <a:solidFill>
                <a:srgbClr val="70AD47">
                  <a:lumMod val="50000"/>
                </a:srgbClr>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dirty="0">
                <a:solidFill>
                  <a:srgbClr val="70AD47">
                    <a:lumMod val="50000"/>
                  </a:srgbClr>
                </a:solidFill>
                <a:latin typeface="Times New Roman" panose="02020603050405020304" pitchFamily="18" charset="0"/>
                <a:cs typeface="Times New Roman" panose="02020603050405020304" pitchFamily="18" charset="0"/>
              </a:rPr>
              <a:t>"U.S. Domestic Market Share of Leading Airlines 2015 | Statistic." Statista. Web. 01 Aug. 2016. </a:t>
            </a:r>
            <a:r>
              <a:rPr lang="en-US" dirty="0" smtClean="0">
                <a:solidFill>
                  <a:srgbClr val="70AD47">
                    <a:lumMod val="50000"/>
                  </a:srgbClr>
                </a:solidFill>
                <a:latin typeface="Times New Roman" panose="02020603050405020304" pitchFamily="18" charset="0"/>
                <a:cs typeface="Times New Roman" panose="02020603050405020304" pitchFamily="18" charset="0"/>
              </a:rPr>
              <a:t>                    </a:t>
            </a:r>
          </a:p>
          <a:p>
            <a:pPr>
              <a:lnSpc>
                <a:spcPct val="150000"/>
              </a:lnSpc>
            </a:pPr>
            <a:r>
              <a:rPr lang="en-US" dirty="0">
                <a:solidFill>
                  <a:srgbClr val="70AD47">
                    <a:lumMod val="50000"/>
                  </a:srgbClr>
                </a:solidFill>
                <a:latin typeface="Times New Roman" panose="02020603050405020304" pitchFamily="18" charset="0"/>
                <a:cs typeface="Times New Roman" panose="02020603050405020304" pitchFamily="18" charset="0"/>
              </a:rPr>
              <a:t> </a:t>
            </a:r>
            <a:r>
              <a:rPr lang="en-US" dirty="0" smtClean="0">
                <a:solidFill>
                  <a:srgbClr val="70AD47">
                    <a:lumMod val="50000"/>
                  </a:srgbClr>
                </a:solidFill>
                <a:latin typeface="Times New Roman" panose="02020603050405020304" pitchFamily="18" charset="0"/>
                <a:cs typeface="Times New Roman" panose="02020603050405020304" pitchFamily="18" charset="0"/>
              </a:rPr>
              <a:t>                      &lt;</a:t>
            </a:r>
            <a:r>
              <a:rPr lang="en-US" dirty="0">
                <a:solidFill>
                  <a:srgbClr val="70AD47">
                    <a:lumMod val="50000"/>
                  </a:srgbClr>
                </a:solidFill>
                <a:latin typeface="Times New Roman" panose="02020603050405020304" pitchFamily="18" charset="0"/>
                <a:cs typeface="Times New Roman" panose="02020603050405020304" pitchFamily="18" charset="0"/>
              </a:rPr>
              <a:t>http://www.statista.com/statistics/250577/domestic-market-share-of-leading-us-airlines</a:t>
            </a:r>
            <a:r>
              <a:rPr lang="en-US" dirty="0" smtClean="0">
                <a:solidFill>
                  <a:srgbClr val="70AD47">
                    <a:lumMod val="50000"/>
                  </a:srgbClr>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70AD47">
                    <a:lumMod val="50000"/>
                  </a:srgbClr>
                </a:solidFill>
                <a:latin typeface="Times New Roman" panose="02020603050405020304" pitchFamily="18" charset="0"/>
                <a:cs typeface="Times New Roman" panose="02020603050405020304" pitchFamily="18" charset="0"/>
              </a:rPr>
              <a:t>Woodbury, George. An Introduction to Statistics. Australia: Duxbury, 2002. Print.</a:t>
            </a:r>
          </a:p>
        </p:txBody>
      </p:sp>
    </p:spTree>
    <p:extLst>
      <p:ext uri="{BB962C8B-B14F-4D97-AF65-F5344CB8AC3E}">
        <p14:creationId xmlns:p14="http://schemas.microsoft.com/office/powerpoint/2010/main" val="2860302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19" y="0"/>
            <a:ext cx="4608513" cy="752475"/>
            <a:chOff x="3673475" y="690563"/>
            <a:chExt cx="4608513" cy="752475"/>
          </a:xfrm>
          <a:solidFill>
            <a:srgbClr val="92D050"/>
          </a:solidFill>
        </p:grpSpPr>
        <p:sp>
          <p:nvSpPr>
            <p:cNvPr id="4" name="矩形 3"/>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5" name="流程图: 过程 4"/>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6" name="流程图: 过程 5"/>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7" name="流程图: 过程 6"/>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8" name="流程图: 过程 7"/>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latin typeface="Times New Roman" panose="02020603050405020304" pitchFamily="18" charset="0"/>
                <a:cs typeface="Times New Roman" panose="02020603050405020304" pitchFamily="18" charset="0"/>
              </a:endParaRPr>
            </a:p>
          </p:txBody>
        </p:sp>
        <p:sp>
          <p:nvSpPr>
            <p:cNvPr id="9" name="文本框 17"/>
            <p:cNvSpPr txBox="1">
              <a:spLocks noChangeArrowheads="1"/>
            </p:cNvSpPr>
            <p:nvPr/>
          </p:nvSpPr>
          <p:spPr bwMode="auto">
            <a:xfrm>
              <a:off x="4892072" y="790024"/>
              <a:ext cx="2032929" cy="584775"/>
            </a:xfrm>
            <a:prstGeom prst="rect">
              <a:avLst/>
            </a:prstGeom>
            <a:grpFill/>
            <a:ln w="9525">
              <a:noFill/>
              <a:miter lim="800000"/>
              <a:headEnd/>
              <a:tailEnd/>
            </a:ln>
          </p:spPr>
          <p:txBody>
            <a:bodyPr wrap="none">
              <a:spAutoFit/>
            </a:bodyPr>
            <a:lstStyle/>
            <a:p>
              <a:r>
                <a:rPr lang="en-US" altLang="zh-CN" sz="3200" b="1" dirty="0" smtClean="0">
                  <a:solidFill>
                    <a:prstClr val="white"/>
                  </a:solidFill>
                  <a:latin typeface="Times New Roman" panose="02020603050405020304" pitchFamily="18" charset="0"/>
                  <a:ea typeface="华文细黑" pitchFamily="2" charset="-122"/>
                  <a:cs typeface="Times New Roman" panose="02020603050405020304" pitchFamily="18" charset="0"/>
                </a:rPr>
                <a:t>Discussion</a:t>
              </a:r>
              <a:endParaRPr lang="zh-CN" altLang="en-US" sz="3200" b="1" dirty="0">
                <a:solidFill>
                  <a:prstClr val="white"/>
                </a:solidFill>
                <a:latin typeface="Times New Roman" panose="02020603050405020304" pitchFamily="18" charset="0"/>
                <a:ea typeface="华文细黑" pitchFamily="2" charset="-122"/>
                <a:cs typeface="Times New Roman" panose="02020603050405020304" pitchFamily="18" charset="0"/>
              </a:endParaRPr>
            </a:p>
          </p:txBody>
        </p:sp>
      </p:grpSp>
      <p:pic>
        <p:nvPicPr>
          <p:cNvPr id="2" name="图片 1"/>
          <p:cNvPicPr>
            <a:picLocks noChangeAspect="1"/>
          </p:cNvPicPr>
          <p:nvPr/>
        </p:nvPicPr>
        <p:blipFill>
          <a:blip r:embed="rId2"/>
          <a:stretch>
            <a:fillRect/>
          </a:stretch>
        </p:blipFill>
        <p:spPr>
          <a:xfrm>
            <a:off x="3864332" y="1168166"/>
            <a:ext cx="4679169" cy="4278435"/>
          </a:xfrm>
          <a:prstGeom prst="rect">
            <a:avLst/>
          </a:prstGeom>
        </p:spPr>
      </p:pic>
    </p:spTree>
    <p:extLst>
      <p:ext uri="{BB962C8B-B14F-4D97-AF65-F5344CB8AC3E}">
        <p14:creationId xmlns:p14="http://schemas.microsoft.com/office/powerpoint/2010/main" val="26091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842283" y="-6303"/>
            <a:ext cx="3183613"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Research Goal</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42283" y="1800329"/>
            <a:ext cx="9248774" cy="3539430"/>
          </a:xfrm>
          <a:prstGeom prst="rect">
            <a:avLst/>
          </a:prstGeom>
        </p:spPr>
        <p:txBody>
          <a:bodyPr wrap="square">
            <a:spAutoFit/>
          </a:bodyPr>
          <a:lstStyle/>
          <a:p>
            <a:pPr marL="457200" indent="-457200">
              <a:buFont typeface="Wingdings" panose="05000000000000000000" pitchFamily="2" charset="2"/>
              <a:buChar char="Ø"/>
            </a:pPr>
            <a:r>
              <a:rPr lang="en-US" altLang="zh-CN" sz="3200" dirty="0">
                <a:solidFill>
                  <a:schemeClr val="accent6">
                    <a:lumMod val="50000"/>
                  </a:schemeClr>
                </a:solidFill>
                <a:latin typeface="Times New Roman" panose="02020603050405020304" pitchFamily="18" charset="0"/>
                <a:cs typeface="Times New Roman" panose="02020603050405020304" pitchFamily="18" charset="0"/>
              </a:rPr>
              <a:t>Apply the statistics relationship of causation to explain why Mattel went down suddenly in 2014.</a:t>
            </a:r>
          </a:p>
          <a:p>
            <a:endParaRPr lang="en-US" altLang="zh-CN" sz="3200" dirty="0">
              <a:solidFill>
                <a:schemeClr val="accent6">
                  <a:lumMod val="50000"/>
                </a:schemeClr>
              </a:solidFill>
              <a:latin typeface="Times New Roman" panose="02020603050405020304" pitchFamily="18" charset="0"/>
              <a:cs typeface="Times New Roman" panose="02020603050405020304" pitchFamily="18" charset="0"/>
            </a:endParaRPr>
          </a:p>
          <a:p>
            <a:endParaRPr lang="en-US" altLang="zh-CN" sz="32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zh-CN" sz="3200" dirty="0">
                <a:solidFill>
                  <a:schemeClr val="accent6">
                    <a:lumMod val="50000"/>
                  </a:schemeClr>
                </a:solidFill>
                <a:latin typeface="Times New Roman" panose="02020603050405020304" pitchFamily="18" charset="0"/>
                <a:cs typeface="Times New Roman" panose="02020603050405020304" pitchFamily="18" charset="0"/>
              </a:rPr>
              <a:t>Apply the statistics relationship of correlation to make an analysis between Oil Prices and the Major Airlines Stock Market. </a:t>
            </a:r>
          </a:p>
        </p:txBody>
      </p:sp>
    </p:spTree>
    <p:extLst>
      <p:ext uri="{BB962C8B-B14F-4D97-AF65-F5344CB8AC3E}">
        <p14:creationId xmlns:p14="http://schemas.microsoft.com/office/powerpoint/2010/main" val="221773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247650" y="53070"/>
            <a:ext cx="421005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Mattel Background</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ttp://www.buffalonews.com/storyimage/BN/20140924/BUSINESS/140929355/AR/0/AR-140929355.jpg&amp;maxW=9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461" y="752475"/>
            <a:ext cx="5021458" cy="502145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41583" y="1939837"/>
            <a:ext cx="5970122" cy="353943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Mattel, Inc., incorporated on March 6, 1968, designs, manufactures, and markets a range of toy products around the world, including Mattel Girls &amp; Boys Brands. </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chemeClr val="accent6">
                    <a:lumMod val="50000"/>
                  </a:schemeClr>
                </a:solidFill>
                <a:latin typeface="Times New Roman" panose="02020603050405020304" pitchFamily="18" charset="0"/>
                <a:cs typeface="Times New Roman" panose="02020603050405020304" pitchFamily="18" charset="0"/>
              </a:rPr>
              <a:t>Mattel announced losing the contract of Frozen with Disney in 9/25/2014</a:t>
            </a:r>
          </a:p>
        </p:txBody>
      </p:sp>
      <p:sp>
        <p:nvSpPr>
          <p:cNvPr id="11" name="Isosceles Triangle 10"/>
          <p:cNvSpPr/>
          <p:nvPr/>
        </p:nvSpPr>
        <p:spPr>
          <a:xfrm rot="5400000">
            <a:off x="352425" y="2138289"/>
            <a:ext cx="189158" cy="196948"/>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Isosceles Triangle 12"/>
          <p:cNvSpPr/>
          <p:nvPr/>
        </p:nvSpPr>
        <p:spPr>
          <a:xfrm rot="5400000">
            <a:off x="348530" y="4696265"/>
            <a:ext cx="189158" cy="196948"/>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26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graphicFrame>
        <p:nvGraphicFramePr>
          <p:cNvPr id="10" name="Chart 9"/>
          <p:cNvGraphicFramePr>
            <a:graphicFrameLocks/>
          </p:cNvGraphicFramePr>
          <p:nvPr>
            <p:extLst>
              <p:ext uri="{D42A27DB-BD31-4B8C-83A1-F6EECF244321}">
                <p14:modId xmlns:p14="http://schemas.microsoft.com/office/powerpoint/2010/main" val="3715843731"/>
              </p:ext>
            </p:extLst>
          </p:nvPr>
        </p:nvGraphicFramePr>
        <p:xfrm>
          <a:off x="3748087" y="2057400"/>
          <a:ext cx="46958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2"/>
          <p:cNvGraphicFramePr>
            <a:graphicFrameLocks/>
          </p:cNvGraphicFramePr>
          <p:nvPr>
            <p:extLst>
              <p:ext uri="{D42A27DB-BD31-4B8C-83A1-F6EECF244321}">
                <p14:modId xmlns:p14="http://schemas.microsoft.com/office/powerpoint/2010/main" val="1823212620"/>
              </p:ext>
            </p:extLst>
          </p:nvPr>
        </p:nvGraphicFramePr>
        <p:xfrm>
          <a:off x="4378325" y="1524585"/>
          <a:ext cx="7410401" cy="418689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379827" y="130014"/>
            <a:ext cx="3854548" cy="1200329"/>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Mattel Data Description </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13" name="Round Diagonal Corner Rectangle 12"/>
          <p:cNvSpPr/>
          <p:nvPr/>
        </p:nvSpPr>
        <p:spPr>
          <a:xfrm>
            <a:off x="562708" y="1772529"/>
            <a:ext cx="3488787" cy="3784209"/>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Data from yahoo finance between 2012 to 2015.</a:t>
            </a:r>
          </a:p>
          <a:p>
            <a:pPr algn="ctr"/>
            <a:endParaRPr lang="en-US" altLang="zh-CN"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9/25/2014 Mattel announced losing contract with Disney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82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13" name="TextBox 12"/>
          <p:cNvSpPr txBox="1"/>
          <p:nvPr/>
        </p:nvSpPr>
        <p:spPr>
          <a:xfrm>
            <a:off x="328612" y="53070"/>
            <a:ext cx="3962400" cy="646331"/>
          </a:xfrm>
          <a:prstGeom prst="rect">
            <a:avLst/>
          </a:prstGeom>
          <a:noFill/>
        </p:spPr>
        <p:txBody>
          <a:bodyPr wrap="square" rtlCol="0">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Data Description </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584296" y="832665"/>
            <a:ext cx="9175275" cy="1219306"/>
          </a:xfrm>
          <a:prstGeom prst="rect">
            <a:avLst/>
          </a:prstGeom>
        </p:spPr>
      </p:pic>
      <p:sp>
        <p:nvSpPr>
          <p:cNvPr id="14" name="Right Arrow 13"/>
          <p:cNvSpPr/>
          <p:nvPr/>
        </p:nvSpPr>
        <p:spPr>
          <a:xfrm rot="5400000">
            <a:off x="4711388" y="5072294"/>
            <a:ext cx="543340" cy="795129"/>
          </a:xfrm>
          <a:prstGeom prst="rightArrow">
            <a:avLst/>
          </a:prstGeom>
          <a:solidFill>
            <a:srgbClr val="90C226"/>
          </a:solidFill>
          <a:ln w="19050" cap="rnd" cmpd="sng" algn="ctr">
            <a:solidFill>
              <a:srgbClr val="90C226">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rebuchet MS" panose="020B0603020202020204"/>
              <a:ea typeface="华文新魏" panose="02010800040101010101" pitchFamily="2" charset="-122"/>
              <a:cs typeface="+mn-cs"/>
            </a:endParaRPr>
          </a:p>
        </p:txBody>
      </p:sp>
      <p:sp>
        <p:nvSpPr>
          <p:cNvPr id="15" name="Flowchart: Decision 14"/>
          <p:cNvSpPr/>
          <p:nvPr/>
        </p:nvSpPr>
        <p:spPr>
          <a:xfrm>
            <a:off x="492856" y="2633790"/>
            <a:ext cx="182880" cy="168812"/>
          </a:xfrm>
          <a:prstGeom prst="flowChartDecision">
            <a:avLst/>
          </a:prstGeom>
          <a:solidFill>
            <a:srgbClr val="90C226"/>
          </a:solidFill>
          <a:ln w="19050" cap="rnd" cmpd="sng" algn="ctr">
            <a:solidFill>
              <a:srgbClr val="90C226">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rebuchet MS" panose="020B0603020202020204"/>
              <a:ea typeface="华文新魏" panose="02010800040101010101" pitchFamily="2" charset="-122"/>
              <a:cs typeface="+mn-cs"/>
            </a:endParaRPr>
          </a:p>
        </p:txBody>
      </p:sp>
      <p:pic>
        <p:nvPicPr>
          <p:cNvPr id="16" name="Picture 15"/>
          <p:cNvPicPr>
            <a:picLocks noChangeAspect="1"/>
          </p:cNvPicPr>
          <p:nvPr/>
        </p:nvPicPr>
        <p:blipFill>
          <a:blip r:embed="rId3"/>
          <a:stretch>
            <a:fillRect/>
          </a:stretch>
        </p:blipFill>
        <p:spPr>
          <a:xfrm>
            <a:off x="474551" y="3139140"/>
            <a:ext cx="201185" cy="188992"/>
          </a:xfrm>
          <a:prstGeom prst="rect">
            <a:avLst/>
          </a:prstGeom>
        </p:spPr>
      </p:pic>
      <p:pic>
        <p:nvPicPr>
          <p:cNvPr id="17" name="Picture 16"/>
          <p:cNvPicPr>
            <a:picLocks noChangeAspect="1"/>
          </p:cNvPicPr>
          <p:nvPr/>
        </p:nvPicPr>
        <p:blipFill>
          <a:blip r:embed="rId3"/>
          <a:stretch>
            <a:fillRect/>
          </a:stretch>
        </p:blipFill>
        <p:spPr>
          <a:xfrm>
            <a:off x="474550" y="3973544"/>
            <a:ext cx="201185" cy="188992"/>
          </a:xfrm>
          <a:prstGeom prst="rect">
            <a:avLst/>
          </a:prstGeom>
        </p:spPr>
      </p:pic>
      <p:pic>
        <p:nvPicPr>
          <p:cNvPr id="18" name="Picture 17"/>
          <p:cNvPicPr>
            <a:picLocks noChangeAspect="1"/>
          </p:cNvPicPr>
          <p:nvPr/>
        </p:nvPicPr>
        <p:blipFill>
          <a:blip r:embed="rId3"/>
          <a:stretch>
            <a:fillRect/>
          </a:stretch>
        </p:blipFill>
        <p:spPr>
          <a:xfrm>
            <a:off x="474549" y="4519604"/>
            <a:ext cx="201185" cy="188992"/>
          </a:xfrm>
          <a:prstGeom prst="rect">
            <a:avLst/>
          </a:prstGeom>
        </p:spPr>
      </p:pic>
      <p:sp>
        <p:nvSpPr>
          <p:cNvPr id="19" name="Rounded Rectangle 18"/>
          <p:cNvSpPr/>
          <p:nvPr/>
        </p:nvSpPr>
        <p:spPr>
          <a:xfrm>
            <a:off x="980901" y="5741528"/>
            <a:ext cx="8004313" cy="808379"/>
          </a:xfrm>
          <a:prstGeom prst="roundRect">
            <a:avLst/>
          </a:prstGeom>
          <a:solidFill>
            <a:sysClr val="window" lastClr="FFFFFF"/>
          </a:solidFill>
          <a:ln w="19050" cap="rnd" cmpd="sng" algn="ctr">
            <a:solidFill>
              <a:srgbClr val="54A021"/>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54A021">
                    <a:lumMod val="50000"/>
                  </a:srgbClr>
                </a:solidFill>
                <a:effectLst/>
                <a:uLnTx/>
                <a:uFillTx/>
                <a:latin typeface="Trebuchet MS" panose="020B0603020202020204"/>
                <a:ea typeface="华文新魏" panose="02010800040101010101" pitchFamily="2" charset="-122"/>
                <a:cs typeface="+mn-cs"/>
              </a:rPr>
              <a:t>◆ Use T-test for two independence samples to do the hypothesis test</a:t>
            </a:r>
            <a:r>
              <a:rPr kumimoji="0" lang="en-US" altLang="zh-CN" sz="1800" b="0" i="0" u="none" strike="noStrike" kern="0" cap="none" spc="0" normalizeH="0" baseline="0" noProof="0" dirty="0">
                <a:ln>
                  <a:noFill/>
                </a:ln>
                <a:solidFill>
                  <a:srgbClr val="FFC000"/>
                </a:solidFill>
                <a:effectLst/>
                <a:uLnTx/>
                <a:uFillTx/>
                <a:latin typeface="Trebuchet MS" panose="020B0603020202020204"/>
                <a:ea typeface="华文新魏" panose="02010800040101010101" pitchFamily="2" charset="-122"/>
                <a:cs typeface="+mn-cs"/>
              </a:rPr>
              <a:t>.</a:t>
            </a:r>
          </a:p>
        </p:txBody>
      </p:sp>
      <p:sp>
        <p:nvSpPr>
          <p:cNvPr id="20" name="Rounded Rectangle 19"/>
          <p:cNvSpPr/>
          <p:nvPr/>
        </p:nvSpPr>
        <p:spPr>
          <a:xfrm>
            <a:off x="449468" y="2305954"/>
            <a:ext cx="9862310" cy="2862470"/>
          </a:xfrm>
          <a:prstGeom prst="roundRect">
            <a:avLst/>
          </a:prstGeom>
          <a:noFill/>
          <a:ln w="19050" cap="rnd" cmpd="sng" algn="ctr">
            <a:solidFill>
              <a:srgbClr val="90C226"/>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54A021">
                    <a:lumMod val="50000"/>
                  </a:srgbClr>
                </a:solidFill>
                <a:effectLst/>
                <a:uLnTx/>
                <a:uFillTx/>
                <a:latin typeface="Trebuchet MS" panose="020B0603020202020204"/>
                <a:ea typeface="华文新魏" panose="02010800040101010101" pitchFamily="2" charset="-122"/>
                <a:cs typeface="+mn-cs"/>
              </a:rPr>
              <a:t>    </a:t>
            </a:r>
            <a:r>
              <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These two periods’ mean values and standard deviations are so much different.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In finance, mean is applied to average stock price; standard deviation is applied to the                                                       annual rate of return of an investment to measure the investment's volatility.</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The smaller an investment's standard deviation, the less volatile it is.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54A021">
                    <a:lumMod val="50000"/>
                  </a:srgbClr>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The higher standard deviation means higher-risk, higher-yield</a:t>
            </a: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54A021">
                  <a:lumMod val="50000"/>
                </a:srgbClr>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115164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012248" y="4779601"/>
            <a:ext cx="1937245" cy="14338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 name="组合 1"/>
          <p:cNvGrpSpPr/>
          <p:nvPr/>
        </p:nvGrpSpPr>
        <p:grpSpPr>
          <a:xfrm>
            <a:off x="-23019"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Times New Roman" panose="02020603050405020304" pitchFamily="18" charset="0"/>
                <a:ea typeface="华文细黑" pitchFamily="2" charset="-122"/>
                <a:cs typeface="Times New Roman" panose="02020603050405020304" pitchFamily="18" charset="0"/>
              </a:endParaRPr>
            </a:p>
          </p:txBody>
        </p:sp>
      </p:grpSp>
      <p:sp>
        <p:nvSpPr>
          <p:cNvPr id="9" name="TextBox 8"/>
          <p:cNvSpPr txBox="1"/>
          <p:nvPr/>
        </p:nvSpPr>
        <p:spPr>
          <a:xfrm>
            <a:off x="343243" y="114689"/>
            <a:ext cx="3962400" cy="923330"/>
          </a:xfrm>
          <a:prstGeom prst="rect">
            <a:avLst/>
          </a:prstGeom>
          <a:noFill/>
        </p:spPr>
        <p:txBody>
          <a:bodyPr wrap="square" rtlCol="0">
            <a:spAutoFit/>
          </a:bodyPr>
          <a:lstStyle/>
          <a:p>
            <a:pPr lvl="0" algn="ctr"/>
            <a:r>
              <a:rPr lang="en-US" altLang="zh-CN" sz="3600" b="1" dirty="0">
                <a:solidFill>
                  <a:prstClr val="white"/>
                </a:solidFill>
                <a:latin typeface="Times New Roman" panose="02020603050405020304" pitchFamily="18" charset="0"/>
                <a:cs typeface="Times New Roman" panose="02020603050405020304" pitchFamily="18" charset="0"/>
              </a:rPr>
              <a:t>Hypothesis Testing</a:t>
            </a:r>
            <a:endParaRPr lang="zh-CN" altLang="en-US" sz="3600" dirty="0">
              <a:solidFill>
                <a:prstClr val="white"/>
              </a:solidFill>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5415329" y="1749612"/>
            <a:ext cx="9037879" cy="523220"/>
          </a:xfrm>
          <a:prstGeom prst="rect">
            <a:avLst/>
          </a:prstGeom>
        </p:spPr>
        <p:txBody>
          <a:bodyPr wrap="square">
            <a:spAutoFit/>
          </a:bodyPr>
          <a:lstStyle/>
          <a:p>
            <a:r>
              <a:rPr lang="en-US" altLang="zh-CN" sz="2800" dirty="0"/>
              <a:t>.</a:t>
            </a:r>
            <a:endParaRPr lang="zh-CN" altLang="en-US" sz="2800" dirty="0"/>
          </a:p>
        </p:txBody>
      </p:sp>
      <p:sp>
        <p:nvSpPr>
          <p:cNvPr id="14" name="Snip and Round Single Corner Rectangle 13"/>
          <p:cNvSpPr/>
          <p:nvPr/>
        </p:nvSpPr>
        <p:spPr>
          <a:xfrm>
            <a:off x="352426" y="1170659"/>
            <a:ext cx="5724818" cy="5075397"/>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a:solidFill>
                  <a:srgbClr val="000000"/>
                </a:solidFill>
                <a:latin typeface="Times New Roman" panose="02020603050405020304" pitchFamily="18" charset="0"/>
                <a:cs typeface="Times New Roman" panose="02020603050405020304" pitchFamily="18" charset="0"/>
              </a:rPr>
              <a:t>A statistical hypothesis is an assumption about a population </a:t>
            </a:r>
            <a:r>
              <a:rPr lang="en-US" altLang="zh-CN" sz="2400" u="sng" dirty="0">
                <a:solidFill>
                  <a:srgbClr val="000000"/>
                </a:solidFill>
                <a:latin typeface="Times New Roman" panose="02020603050405020304" pitchFamily="18" charset="0"/>
                <a:cs typeface="Times New Roman" panose="02020603050405020304" pitchFamily="18" charset="0"/>
                <a:hlinkClick r:id="rId2"/>
              </a:rPr>
              <a:t>parameter</a:t>
            </a:r>
            <a:r>
              <a:rPr lang="en-US" altLang="zh-CN" sz="2400" dirty="0">
                <a:solidFill>
                  <a:srgbClr val="000000"/>
                </a:solidFill>
                <a:latin typeface="Times New Roman" panose="02020603050405020304" pitchFamily="18" charset="0"/>
                <a:cs typeface="Times New Roman" panose="02020603050405020304" pitchFamily="18" charset="0"/>
              </a:rPr>
              <a:t>. This assumption may or may not be true</a:t>
            </a:r>
            <a:r>
              <a:rPr lang="en-US" altLang="zh-CN" sz="2400" b="1" dirty="0">
                <a:solidFill>
                  <a:srgbClr val="000000"/>
                </a:solidFill>
                <a:latin typeface="Times New Roman" panose="02020603050405020304" pitchFamily="18" charset="0"/>
                <a:cs typeface="Times New Roman" panose="02020603050405020304" pitchFamily="18" charset="0"/>
              </a:rPr>
              <a:t>.</a:t>
            </a:r>
          </a:p>
          <a:p>
            <a:r>
              <a:rPr lang="en-US" altLang="zh-CN" sz="2400" b="1" dirty="0">
                <a:solidFill>
                  <a:srgbClr val="000000"/>
                </a:solidFill>
                <a:latin typeface="Times New Roman" panose="02020603050405020304" pitchFamily="18" charset="0"/>
                <a:cs typeface="Times New Roman" panose="02020603050405020304" pitchFamily="18" charset="0"/>
              </a:rPr>
              <a:t> </a:t>
            </a:r>
          </a:p>
          <a:p>
            <a:r>
              <a:rPr lang="en-US" altLang="zh-CN" sz="2800" dirty="0">
                <a:solidFill>
                  <a:prstClr val="black"/>
                </a:solidFill>
                <a:latin typeface="Times New Roman" panose="02020603050405020304" pitchFamily="18" charset="0"/>
                <a:cs typeface="Times New Roman" panose="02020603050405020304" pitchFamily="18" charset="0"/>
              </a:rPr>
              <a:t>A hypothesis test is a statistical test that is used to determine whether there is enough evidence in a sample of data to infer that a certain condition is true for the entire population.</a:t>
            </a:r>
            <a:endParaRPr lang="zh-CN" alt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6930887" y="723686"/>
            <a:ext cx="4135250" cy="3949148"/>
          </a:xfrm>
          <a:prstGeom prst="rect">
            <a:avLst/>
          </a:prstGeom>
        </p:spPr>
      </p:pic>
      <p:sp>
        <p:nvSpPr>
          <p:cNvPr id="16" name="TextBox 15"/>
          <p:cNvSpPr txBox="1"/>
          <p:nvPr/>
        </p:nvSpPr>
        <p:spPr>
          <a:xfrm>
            <a:off x="7033838" y="4890047"/>
            <a:ext cx="1842052" cy="1323439"/>
          </a:xfrm>
          <a:prstGeom prst="rect">
            <a:avLst/>
          </a:prstGeom>
          <a:noFill/>
        </p:spPr>
        <p:txBody>
          <a:bodyPr wrap="square" rtlCol="0">
            <a:spAutoFit/>
          </a:bodyPr>
          <a:lstStyle/>
          <a:p>
            <a:pPr defTabSz="457200"/>
            <a:r>
              <a:rPr lang="en-US" altLang="zh-CN" sz="1600" dirty="0">
                <a:solidFill>
                  <a:prstClr val="black"/>
                </a:solidFill>
                <a:latin typeface="Times New Roman" panose="02020603050405020304" pitchFamily="18" charset="0"/>
                <a:ea typeface="华文新魏" panose="02010800040101010101" pitchFamily="2" charset="-122"/>
                <a:cs typeface="Times New Roman" panose="02020603050405020304" pitchFamily="18" charset="0"/>
              </a:rPr>
              <a:t>Extra-terrestrial have transported themselves into my house in order to steal my socks</a:t>
            </a:r>
            <a:endParaRPr lang="zh-CN" altLang="en-US" sz="1600" dirty="0">
              <a:solidFill>
                <a:prstClr val="black"/>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 name="Rounded Rectangle 17"/>
          <p:cNvSpPr/>
          <p:nvPr/>
        </p:nvSpPr>
        <p:spPr>
          <a:xfrm>
            <a:off x="9096233" y="4743688"/>
            <a:ext cx="1969904" cy="14773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TextBox 16"/>
          <p:cNvSpPr txBox="1"/>
          <p:nvPr/>
        </p:nvSpPr>
        <p:spPr>
          <a:xfrm>
            <a:off x="9169836" y="4708261"/>
            <a:ext cx="1969904" cy="1477328"/>
          </a:xfrm>
          <a:prstGeom prst="rect">
            <a:avLst/>
          </a:prstGeom>
          <a:noFill/>
        </p:spPr>
        <p:txBody>
          <a:bodyPr wrap="square" rtlCol="0">
            <a:spAutoFit/>
          </a:bodyPr>
          <a:lstStyle/>
          <a:p>
            <a:pPr defTabSz="457200"/>
            <a:r>
              <a:rPr lang="en-US" altLang="zh-CN" sz="1600" dirty="0">
                <a:solidFill>
                  <a:prstClr val="black"/>
                </a:solidFill>
                <a:latin typeface="Times New Roman" panose="02020603050405020304" pitchFamily="18" charset="0"/>
                <a:ea typeface="华文新魏" panose="02010800040101010101" pitchFamily="2" charset="-122"/>
                <a:cs typeface="Times New Roman" panose="02020603050405020304" pitchFamily="18" charset="0"/>
              </a:rPr>
              <a:t>Aliens</a:t>
            </a:r>
            <a:r>
              <a:rPr lang="en-US" altLang="zh-CN" dirty="0">
                <a:solidFill>
                  <a:prstClr val="black"/>
                </a:solidFill>
                <a:latin typeface="Times New Roman" panose="02020603050405020304" pitchFamily="18" charset="0"/>
                <a:ea typeface="华文新魏" panose="02010800040101010101" pitchFamily="2" charset="-122"/>
                <a:cs typeface="Times New Roman" panose="02020603050405020304" pitchFamily="18" charset="0"/>
              </a:rPr>
              <a:t> are not to blame. There is some other explanation for the disappearing socks </a:t>
            </a:r>
            <a:endParaRPr lang="zh-CN" altLang="en-US" dirty="0">
              <a:solidFill>
                <a:prstClr val="black"/>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36356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27000" y="1836219"/>
            <a:ext cx="6927091" cy="321285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grpSp>
        <p:nvGrpSpPr>
          <p:cNvPr id="2" name="组合 1"/>
          <p:cNvGrpSpPr/>
          <p:nvPr/>
        </p:nvGrpSpPr>
        <p:grpSpPr>
          <a:xfrm>
            <a:off x="0" y="0"/>
            <a:ext cx="4608513" cy="752475"/>
            <a:chOff x="3673475" y="690563"/>
            <a:chExt cx="4608513" cy="752475"/>
          </a:xfrm>
          <a:solidFill>
            <a:srgbClr val="92D050"/>
          </a:solidFill>
        </p:grpSpPr>
        <p:sp>
          <p:nvSpPr>
            <p:cNvPr id="3" name="矩形 2"/>
            <p:cNvSpPr/>
            <p:nvPr/>
          </p:nvSpPr>
          <p:spPr>
            <a:xfrm>
              <a:off x="4025900" y="690563"/>
              <a:ext cx="3962400" cy="752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流程图: 过程 3"/>
            <p:cNvSpPr/>
            <p:nvPr/>
          </p:nvSpPr>
          <p:spPr>
            <a:xfrm>
              <a:off x="8051800"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过程 4"/>
            <p:cNvSpPr/>
            <p:nvPr/>
          </p:nvSpPr>
          <p:spPr>
            <a:xfrm>
              <a:off x="8235950"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过程 5"/>
            <p:cNvSpPr/>
            <p:nvPr/>
          </p:nvSpPr>
          <p:spPr>
            <a:xfrm>
              <a:off x="3800475" y="690563"/>
              <a:ext cx="120650"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流程图: 过程 6"/>
            <p:cNvSpPr/>
            <p:nvPr/>
          </p:nvSpPr>
          <p:spPr>
            <a:xfrm>
              <a:off x="3673475" y="690563"/>
              <a:ext cx="46038" cy="75247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7"/>
            <p:cNvSpPr txBox="1">
              <a:spLocks noChangeArrowheads="1"/>
            </p:cNvSpPr>
            <p:nvPr/>
          </p:nvSpPr>
          <p:spPr bwMode="auto">
            <a:xfrm>
              <a:off x="4804687" y="774412"/>
              <a:ext cx="184731" cy="584775"/>
            </a:xfrm>
            <a:prstGeom prst="rect">
              <a:avLst/>
            </a:prstGeom>
            <a:grpFill/>
            <a:ln w="9525">
              <a:noFill/>
              <a:miter lim="800000"/>
              <a:headEnd/>
              <a:tailEnd/>
            </a:ln>
          </p:spPr>
          <p:txBody>
            <a:bodyPr wrap="none">
              <a:spAutoFit/>
            </a:bodyPr>
            <a:lstStyle/>
            <a:p>
              <a:endParaRPr lang="zh-CN" altLang="en-US" sz="3200" b="1" dirty="0">
                <a:solidFill>
                  <a:schemeClr val="bg1"/>
                </a:solidFill>
                <a:latin typeface="华文细黑" pitchFamily="2" charset="-122"/>
                <a:ea typeface="华文细黑" pitchFamily="2" charset="-122"/>
              </a:endParaRPr>
            </a:p>
          </p:txBody>
        </p:sp>
      </p:grpSp>
      <p:sp>
        <p:nvSpPr>
          <p:cNvPr id="9" name="Rectangle 8"/>
          <p:cNvSpPr/>
          <p:nvPr/>
        </p:nvSpPr>
        <p:spPr>
          <a:xfrm>
            <a:off x="535763" y="53070"/>
            <a:ext cx="3365794" cy="646331"/>
          </a:xfrm>
          <a:prstGeom prst="rect">
            <a:avLst/>
          </a:prstGeom>
        </p:spPr>
        <p:txBody>
          <a:bodyPr wrap="none">
            <a:spAutoFit/>
          </a:bodyP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A T-test Method</a:t>
            </a:r>
          </a:p>
        </p:txBody>
      </p:sp>
      <p:sp>
        <p:nvSpPr>
          <p:cNvPr id="10" name="Rectangle 9"/>
          <p:cNvSpPr/>
          <p:nvPr/>
        </p:nvSpPr>
        <p:spPr>
          <a:xfrm>
            <a:off x="411524" y="2184944"/>
            <a:ext cx="6257004" cy="2677656"/>
          </a:xfrm>
          <a:prstGeom prst="rect">
            <a:avLst/>
          </a:prstGeom>
        </p:spPr>
        <p:txBody>
          <a:bodyPr wrap="square">
            <a:spAutoFit/>
          </a:bodyPr>
          <a:lstStyle/>
          <a:p>
            <a:r>
              <a:rPr lang="en-US" altLang="zh-CN" sz="2400" dirty="0"/>
              <a:t>   A T-test is an analysis of two population means   through the use of statistical examination. </a:t>
            </a:r>
          </a:p>
          <a:p>
            <a:r>
              <a:rPr lang="en-US" altLang="zh-CN" sz="2400" dirty="0"/>
              <a:t> </a:t>
            </a:r>
            <a:r>
              <a:rPr lang="en-US" altLang="zh-CN" sz="2400" dirty="0" smtClean="0"/>
              <a:t> </a:t>
            </a:r>
            <a:r>
              <a:rPr lang="en-US" altLang="zh-CN" sz="2400" dirty="0"/>
              <a:t>A T-test with two samples is commonly used   with small sample sizes, testing the difference between the samples when the variances of two normal distributions are not known.</a:t>
            </a:r>
            <a:endParaRPr lang="zh-CN" altLang="en-US" sz="2400" dirty="0"/>
          </a:p>
        </p:txBody>
      </p:sp>
      <p:sp>
        <p:nvSpPr>
          <p:cNvPr id="12" name="Isosceles Triangle 11"/>
          <p:cNvSpPr/>
          <p:nvPr/>
        </p:nvSpPr>
        <p:spPr>
          <a:xfrm rot="5400000">
            <a:off x="412871" y="2275251"/>
            <a:ext cx="284127" cy="225286"/>
          </a:xfrm>
          <a:prstGeom prst="triangl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2"/>
          <a:stretch>
            <a:fillRect/>
          </a:stretch>
        </p:blipFill>
        <p:spPr>
          <a:xfrm>
            <a:off x="407736" y="3359165"/>
            <a:ext cx="256054" cy="329213"/>
          </a:xfrm>
          <a:prstGeom prst="rect">
            <a:avLst/>
          </a:prstGeom>
        </p:spPr>
      </p:pic>
      <p:pic>
        <p:nvPicPr>
          <p:cNvPr id="14" name="Picture 13"/>
          <p:cNvPicPr>
            <a:picLocks noChangeAspect="1"/>
          </p:cNvPicPr>
          <p:nvPr/>
        </p:nvPicPr>
        <p:blipFill>
          <a:blip r:embed="rId3"/>
          <a:stretch>
            <a:fillRect/>
          </a:stretch>
        </p:blipFill>
        <p:spPr>
          <a:xfrm>
            <a:off x="7453322" y="2529958"/>
            <a:ext cx="4574293" cy="2068546"/>
          </a:xfrm>
          <a:prstGeom prst="rect">
            <a:avLst/>
          </a:prstGeom>
        </p:spPr>
      </p:pic>
    </p:spTree>
    <p:extLst>
      <p:ext uri="{BB962C8B-B14F-4D97-AF65-F5344CB8AC3E}">
        <p14:creationId xmlns:p14="http://schemas.microsoft.com/office/powerpoint/2010/main" val="2609988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1647</TotalTime>
  <Words>1248</Words>
  <Application>Microsoft Office PowerPoint</Application>
  <PresentationFormat>宽屏</PresentationFormat>
  <Paragraphs>278</Paragraphs>
  <Slides>31</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31</vt:i4>
      </vt:variant>
    </vt:vector>
  </HeadingPairs>
  <TitlesOfParts>
    <vt:vector size="47" baseType="lpstr">
      <vt:lpstr>Yu Mincho Light</vt:lpstr>
      <vt:lpstr>等线</vt:lpstr>
      <vt:lpstr>等线 Light</vt:lpstr>
      <vt:lpstr>方正姚体</vt:lpstr>
      <vt:lpstr>华文细黑</vt:lpstr>
      <vt:lpstr>华文新魏</vt:lpstr>
      <vt:lpstr>宋体</vt:lpstr>
      <vt:lpstr>Arial</vt:lpstr>
      <vt:lpstr>Calibri</vt:lpstr>
      <vt:lpstr>Cambria Math</vt:lpstr>
      <vt:lpstr>Times New Roman</vt:lpstr>
      <vt:lpstr>Trebuchet MS</vt:lpstr>
      <vt:lpstr>Wingdings</vt:lpstr>
      <vt:lpstr>Wingdings 3</vt:lpstr>
      <vt:lpstr>Office Theme</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xiaoying</dc:creator>
  <cp:lastModifiedBy>Lan Bin</cp:lastModifiedBy>
  <cp:revision>77</cp:revision>
  <dcterms:created xsi:type="dcterms:W3CDTF">2016-08-04T18:20:21Z</dcterms:created>
  <dcterms:modified xsi:type="dcterms:W3CDTF">2016-08-20T13:40:23Z</dcterms:modified>
</cp:coreProperties>
</file>