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Lst>
  <p:sldSz cy="9144000" cx="685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7" roundtripDataSignature="AMtx7mjnAdyfcjL8TATanzOumMqG/2Q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TW"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576388" y="107950"/>
            <a:ext cx="2827337" cy="37703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投影片"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514350" y="2840568"/>
            <a:ext cx="5829300" cy="196003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028700" y="5181600"/>
            <a:ext cx="4800600" cy="2336800"/>
          </a:xfrm>
          <a:prstGeom prst="rect">
            <a:avLst/>
          </a:prstGeom>
          <a:noFill/>
          <a:ln>
            <a:noFill/>
          </a:ln>
        </p:spPr>
        <p:txBody>
          <a:bodyPr anchorCtr="0" anchor="t" bIns="45700" lIns="91425" spcFirstLastPara="1" rIns="91425" wrap="square" tIns="45700">
            <a:normAutofit/>
          </a:bodyPr>
          <a:lstStyle>
            <a:lvl1pPr lvl="0" algn="ctr">
              <a:spcBef>
                <a:spcPts val="480"/>
              </a:spcBef>
              <a:spcAft>
                <a:spcPts val="0"/>
              </a:spcAft>
              <a:buClr>
                <a:srgbClr val="888888"/>
              </a:buClr>
              <a:buSzPts val="2400"/>
              <a:buNone/>
              <a:defRPr>
                <a:solidFill>
                  <a:srgbClr val="888888"/>
                </a:solidFill>
              </a:defRPr>
            </a:lvl1pPr>
            <a:lvl2pPr lvl="1" algn="ctr">
              <a:spcBef>
                <a:spcPts val="420"/>
              </a:spcBef>
              <a:spcAft>
                <a:spcPts val="0"/>
              </a:spcAft>
              <a:buClr>
                <a:srgbClr val="888888"/>
              </a:buClr>
              <a:buSzPts val="21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p:txBody>
      </p:sp>
      <p:sp>
        <p:nvSpPr>
          <p:cNvPr id="18" name="Google Shape;18;p3"/>
          <p:cNvSpPr txBox="1"/>
          <p:nvPr>
            <p:ph idx="10" type="dt"/>
          </p:nvPr>
        </p:nvSpPr>
        <p:spPr>
          <a:xfrm>
            <a:off x="342900" y="8475134"/>
            <a:ext cx="160020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2343150" y="8475134"/>
            <a:ext cx="2171700"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4914900" y="8475134"/>
            <a:ext cx="160020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直排文字"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342900" y="366184"/>
            <a:ext cx="6172200" cy="1524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411692" y="2064809"/>
            <a:ext cx="6034617" cy="61722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342900" y="8475134"/>
            <a:ext cx="160020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2343150" y="8475134"/>
            <a:ext cx="2171700"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4914900" y="8475134"/>
            <a:ext cx="160020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直排標題及文字"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842558" y="3495677"/>
            <a:ext cx="7802033" cy="15430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1300692" y="2009777"/>
            <a:ext cx="7802033" cy="451485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342900" y="8475134"/>
            <a:ext cx="160020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2343150" y="8475134"/>
            <a:ext cx="2171700"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4914900" y="8475134"/>
            <a:ext cx="160020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物件"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342900" y="366184"/>
            <a:ext cx="6172200" cy="1524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342900" y="2133601"/>
            <a:ext cx="6172200" cy="603461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342900" y="8475134"/>
            <a:ext cx="160020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2343150" y="8475134"/>
            <a:ext cx="2171700"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4914900" y="8475134"/>
            <a:ext cx="160020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章節標題"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541735" y="5875867"/>
            <a:ext cx="5829300" cy="18161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3000"/>
              <a:buFont typeface="Calibri"/>
              <a:buNone/>
              <a:defRPr b="1" sz="3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541735" y="3875618"/>
            <a:ext cx="5829300" cy="2000249"/>
          </a:xfrm>
          <a:prstGeom prst="rect">
            <a:avLst/>
          </a:prstGeom>
          <a:noFill/>
          <a:ln>
            <a:noFill/>
          </a:ln>
        </p:spPr>
        <p:txBody>
          <a:bodyPr anchorCtr="0" anchor="b" bIns="45700" lIns="91425" spcFirstLastPara="1" rIns="91425" wrap="square" tIns="45700">
            <a:normAutofit/>
          </a:bodyPr>
          <a:lstStyle>
            <a:lvl1pPr indent="-228600" lvl="0" marL="457200" algn="l">
              <a:spcBef>
                <a:spcPts val="300"/>
              </a:spcBef>
              <a:spcAft>
                <a:spcPts val="0"/>
              </a:spcAft>
              <a:buClr>
                <a:srgbClr val="888888"/>
              </a:buClr>
              <a:buSzPts val="1500"/>
              <a:buNone/>
              <a:defRPr sz="1500">
                <a:solidFill>
                  <a:srgbClr val="888888"/>
                </a:solidFill>
              </a:defRPr>
            </a:lvl1pPr>
            <a:lvl2pPr indent="-228600" lvl="1" marL="914400" algn="l">
              <a:spcBef>
                <a:spcPts val="270"/>
              </a:spcBef>
              <a:spcAft>
                <a:spcPts val="0"/>
              </a:spcAft>
              <a:buClr>
                <a:srgbClr val="888888"/>
              </a:buClr>
              <a:buSzPts val="1350"/>
              <a:buNone/>
              <a:defRPr sz="1350">
                <a:solidFill>
                  <a:srgbClr val="888888"/>
                </a:solidFill>
              </a:defRPr>
            </a:lvl2pPr>
            <a:lvl3pPr indent="-228600" lvl="2" marL="1371600" algn="l">
              <a:spcBef>
                <a:spcPts val="240"/>
              </a:spcBef>
              <a:spcAft>
                <a:spcPts val="0"/>
              </a:spcAft>
              <a:buClr>
                <a:srgbClr val="888888"/>
              </a:buClr>
              <a:buSzPts val="1200"/>
              <a:buNone/>
              <a:defRPr sz="1200">
                <a:solidFill>
                  <a:srgbClr val="888888"/>
                </a:solidFill>
              </a:defRPr>
            </a:lvl3pPr>
            <a:lvl4pPr indent="-228600" lvl="3" marL="1828800" algn="l">
              <a:spcBef>
                <a:spcPts val="210"/>
              </a:spcBef>
              <a:spcAft>
                <a:spcPts val="0"/>
              </a:spcAft>
              <a:buClr>
                <a:srgbClr val="888888"/>
              </a:buClr>
              <a:buSzPts val="1050"/>
              <a:buNone/>
              <a:defRPr sz="1050">
                <a:solidFill>
                  <a:srgbClr val="888888"/>
                </a:solidFill>
              </a:defRPr>
            </a:lvl4pPr>
            <a:lvl5pPr indent="-228600" lvl="4" marL="2286000" algn="l">
              <a:spcBef>
                <a:spcPts val="210"/>
              </a:spcBef>
              <a:spcAft>
                <a:spcPts val="0"/>
              </a:spcAft>
              <a:buClr>
                <a:srgbClr val="888888"/>
              </a:buClr>
              <a:buSzPts val="1050"/>
              <a:buNone/>
              <a:defRPr sz="1050">
                <a:solidFill>
                  <a:srgbClr val="888888"/>
                </a:solidFill>
              </a:defRPr>
            </a:lvl5pPr>
            <a:lvl6pPr indent="-228600" lvl="5" marL="2743200" algn="l">
              <a:spcBef>
                <a:spcPts val="210"/>
              </a:spcBef>
              <a:spcAft>
                <a:spcPts val="0"/>
              </a:spcAft>
              <a:buClr>
                <a:srgbClr val="888888"/>
              </a:buClr>
              <a:buSzPts val="1050"/>
              <a:buNone/>
              <a:defRPr sz="1050">
                <a:solidFill>
                  <a:srgbClr val="888888"/>
                </a:solidFill>
              </a:defRPr>
            </a:lvl6pPr>
            <a:lvl7pPr indent="-228600" lvl="6" marL="3200400" algn="l">
              <a:spcBef>
                <a:spcPts val="210"/>
              </a:spcBef>
              <a:spcAft>
                <a:spcPts val="0"/>
              </a:spcAft>
              <a:buClr>
                <a:srgbClr val="888888"/>
              </a:buClr>
              <a:buSzPts val="1050"/>
              <a:buNone/>
              <a:defRPr sz="1050">
                <a:solidFill>
                  <a:srgbClr val="888888"/>
                </a:solidFill>
              </a:defRPr>
            </a:lvl7pPr>
            <a:lvl8pPr indent="-228600" lvl="7" marL="3657600" algn="l">
              <a:spcBef>
                <a:spcPts val="210"/>
              </a:spcBef>
              <a:spcAft>
                <a:spcPts val="0"/>
              </a:spcAft>
              <a:buClr>
                <a:srgbClr val="888888"/>
              </a:buClr>
              <a:buSzPts val="1050"/>
              <a:buNone/>
              <a:defRPr sz="1050">
                <a:solidFill>
                  <a:srgbClr val="888888"/>
                </a:solidFill>
              </a:defRPr>
            </a:lvl8pPr>
            <a:lvl9pPr indent="-228600" lvl="8" marL="4114800" algn="l">
              <a:spcBef>
                <a:spcPts val="210"/>
              </a:spcBef>
              <a:spcAft>
                <a:spcPts val="0"/>
              </a:spcAft>
              <a:buClr>
                <a:srgbClr val="888888"/>
              </a:buClr>
              <a:buSzPts val="1050"/>
              <a:buNone/>
              <a:defRPr sz="1050">
                <a:solidFill>
                  <a:srgbClr val="888888"/>
                </a:solidFill>
              </a:defRPr>
            </a:lvl9pPr>
          </a:lstStyle>
          <a:p/>
        </p:txBody>
      </p:sp>
      <p:sp>
        <p:nvSpPr>
          <p:cNvPr id="30" name="Google Shape;30;p5"/>
          <p:cNvSpPr txBox="1"/>
          <p:nvPr>
            <p:ph idx="10" type="dt"/>
          </p:nvPr>
        </p:nvSpPr>
        <p:spPr>
          <a:xfrm>
            <a:off x="342900" y="8475134"/>
            <a:ext cx="160020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2343150" y="8475134"/>
            <a:ext cx="2171700"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4914900" y="8475134"/>
            <a:ext cx="160020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兩項物件"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342900" y="366184"/>
            <a:ext cx="6172200" cy="1524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342900" y="2133601"/>
            <a:ext cx="3028950" cy="6034617"/>
          </a:xfrm>
          <a:prstGeom prst="rect">
            <a:avLst/>
          </a:prstGeom>
          <a:noFill/>
          <a:ln>
            <a:noFill/>
          </a:ln>
        </p:spPr>
        <p:txBody>
          <a:bodyPr anchorCtr="0" anchor="t" bIns="45700" lIns="91425" spcFirstLastPara="1" rIns="91425" wrap="square" tIns="45700">
            <a:normAutofit/>
          </a:bodyPr>
          <a:lstStyle>
            <a:lvl1pPr indent="-361950" lvl="0" marL="457200" algn="l">
              <a:spcBef>
                <a:spcPts val="420"/>
              </a:spcBef>
              <a:spcAft>
                <a:spcPts val="0"/>
              </a:spcAft>
              <a:buClr>
                <a:schemeClr val="dk1"/>
              </a:buClr>
              <a:buSzPts val="2100"/>
              <a:buChar char="•"/>
              <a:defRPr sz="2100"/>
            </a:lvl1pPr>
            <a:lvl2pPr indent="-342900" lvl="1" marL="914400" algn="l">
              <a:spcBef>
                <a:spcPts val="36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4325" lvl="3" marL="1828800" algn="l">
              <a:spcBef>
                <a:spcPts val="270"/>
              </a:spcBef>
              <a:spcAft>
                <a:spcPts val="0"/>
              </a:spcAft>
              <a:buClr>
                <a:schemeClr val="dk1"/>
              </a:buClr>
              <a:buSzPts val="1350"/>
              <a:buChar char="–"/>
              <a:defRPr sz="1350"/>
            </a:lvl4pPr>
            <a:lvl5pPr indent="-314325" lvl="4" marL="2286000" algn="l">
              <a:spcBef>
                <a:spcPts val="270"/>
              </a:spcBef>
              <a:spcAft>
                <a:spcPts val="0"/>
              </a:spcAft>
              <a:buClr>
                <a:schemeClr val="dk1"/>
              </a:buClr>
              <a:buSzPts val="1350"/>
              <a:buChar char="»"/>
              <a:defRPr sz="1350"/>
            </a:lvl5pPr>
            <a:lvl6pPr indent="-314325" lvl="5" marL="2743200" algn="l">
              <a:spcBef>
                <a:spcPts val="270"/>
              </a:spcBef>
              <a:spcAft>
                <a:spcPts val="0"/>
              </a:spcAft>
              <a:buClr>
                <a:schemeClr val="dk1"/>
              </a:buClr>
              <a:buSzPts val="1350"/>
              <a:buChar char="•"/>
              <a:defRPr sz="1350"/>
            </a:lvl6pPr>
            <a:lvl7pPr indent="-314325" lvl="6" marL="3200400" algn="l">
              <a:spcBef>
                <a:spcPts val="270"/>
              </a:spcBef>
              <a:spcAft>
                <a:spcPts val="0"/>
              </a:spcAft>
              <a:buClr>
                <a:schemeClr val="dk1"/>
              </a:buClr>
              <a:buSzPts val="1350"/>
              <a:buChar char="•"/>
              <a:defRPr sz="1350"/>
            </a:lvl7pPr>
            <a:lvl8pPr indent="-314325" lvl="7" marL="3657600" algn="l">
              <a:spcBef>
                <a:spcPts val="270"/>
              </a:spcBef>
              <a:spcAft>
                <a:spcPts val="0"/>
              </a:spcAft>
              <a:buClr>
                <a:schemeClr val="dk1"/>
              </a:buClr>
              <a:buSzPts val="1350"/>
              <a:buChar char="•"/>
              <a:defRPr sz="1350"/>
            </a:lvl8pPr>
            <a:lvl9pPr indent="-314325" lvl="8" marL="4114800" algn="l">
              <a:spcBef>
                <a:spcPts val="270"/>
              </a:spcBef>
              <a:spcAft>
                <a:spcPts val="0"/>
              </a:spcAft>
              <a:buClr>
                <a:schemeClr val="dk1"/>
              </a:buClr>
              <a:buSzPts val="1350"/>
              <a:buChar char="•"/>
              <a:defRPr sz="1350"/>
            </a:lvl9pPr>
          </a:lstStyle>
          <a:p/>
        </p:txBody>
      </p:sp>
      <p:sp>
        <p:nvSpPr>
          <p:cNvPr id="36" name="Google Shape;36;p6"/>
          <p:cNvSpPr txBox="1"/>
          <p:nvPr>
            <p:ph idx="2" type="body"/>
          </p:nvPr>
        </p:nvSpPr>
        <p:spPr>
          <a:xfrm>
            <a:off x="3486150" y="2133601"/>
            <a:ext cx="3028950" cy="6034617"/>
          </a:xfrm>
          <a:prstGeom prst="rect">
            <a:avLst/>
          </a:prstGeom>
          <a:noFill/>
          <a:ln>
            <a:noFill/>
          </a:ln>
        </p:spPr>
        <p:txBody>
          <a:bodyPr anchorCtr="0" anchor="t" bIns="45700" lIns="91425" spcFirstLastPara="1" rIns="91425" wrap="square" tIns="45700">
            <a:normAutofit/>
          </a:bodyPr>
          <a:lstStyle>
            <a:lvl1pPr indent="-361950" lvl="0" marL="457200" algn="l">
              <a:spcBef>
                <a:spcPts val="420"/>
              </a:spcBef>
              <a:spcAft>
                <a:spcPts val="0"/>
              </a:spcAft>
              <a:buClr>
                <a:schemeClr val="dk1"/>
              </a:buClr>
              <a:buSzPts val="2100"/>
              <a:buChar char="•"/>
              <a:defRPr sz="2100"/>
            </a:lvl1pPr>
            <a:lvl2pPr indent="-342900" lvl="1" marL="914400" algn="l">
              <a:spcBef>
                <a:spcPts val="36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4325" lvl="3" marL="1828800" algn="l">
              <a:spcBef>
                <a:spcPts val="270"/>
              </a:spcBef>
              <a:spcAft>
                <a:spcPts val="0"/>
              </a:spcAft>
              <a:buClr>
                <a:schemeClr val="dk1"/>
              </a:buClr>
              <a:buSzPts val="1350"/>
              <a:buChar char="–"/>
              <a:defRPr sz="1350"/>
            </a:lvl4pPr>
            <a:lvl5pPr indent="-314325" lvl="4" marL="2286000" algn="l">
              <a:spcBef>
                <a:spcPts val="270"/>
              </a:spcBef>
              <a:spcAft>
                <a:spcPts val="0"/>
              </a:spcAft>
              <a:buClr>
                <a:schemeClr val="dk1"/>
              </a:buClr>
              <a:buSzPts val="1350"/>
              <a:buChar char="»"/>
              <a:defRPr sz="1350"/>
            </a:lvl5pPr>
            <a:lvl6pPr indent="-314325" lvl="5" marL="2743200" algn="l">
              <a:spcBef>
                <a:spcPts val="270"/>
              </a:spcBef>
              <a:spcAft>
                <a:spcPts val="0"/>
              </a:spcAft>
              <a:buClr>
                <a:schemeClr val="dk1"/>
              </a:buClr>
              <a:buSzPts val="1350"/>
              <a:buChar char="•"/>
              <a:defRPr sz="1350"/>
            </a:lvl6pPr>
            <a:lvl7pPr indent="-314325" lvl="6" marL="3200400" algn="l">
              <a:spcBef>
                <a:spcPts val="270"/>
              </a:spcBef>
              <a:spcAft>
                <a:spcPts val="0"/>
              </a:spcAft>
              <a:buClr>
                <a:schemeClr val="dk1"/>
              </a:buClr>
              <a:buSzPts val="1350"/>
              <a:buChar char="•"/>
              <a:defRPr sz="1350"/>
            </a:lvl7pPr>
            <a:lvl8pPr indent="-314325" lvl="7" marL="3657600" algn="l">
              <a:spcBef>
                <a:spcPts val="270"/>
              </a:spcBef>
              <a:spcAft>
                <a:spcPts val="0"/>
              </a:spcAft>
              <a:buClr>
                <a:schemeClr val="dk1"/>
              </a:buClr>
              <a:buSzPts val="1350"/>
              <a:buChar char="•"/>
              <a:defRPr sz="1350"/>
            </a:lvl8pPr>
            <a:lvl9pPr indent="-314325" lvl="8" marL="4114800" algn="l">
              <a:spcBef>
                <a:spcPts val="270"/>
              </a:spcBef>
              <a:spcAft>
                <a:spcPts val="0"/>
              </a:spcAft>
              <a:buClr>
                <a:schemeClr val="dk1"/>
              </a:buClr>
              <a:buSzPts val="1350"/>
              <a:buChar char="•"/>
              <a:defRPr sz="1350"/>
            </a:lvl9pPr>
          </a:lstStyle>
          <a:p/>
        </p:txBody>
      </p:sp>
      <p:sp>
        <p:nvSpPr>
          <p:cNvPr id="37" name="Google Shape;37;p6"/>
          <p:cNvSpPr txBox="1"/>
          <p:nvPr>
            <p:ph idx="10" type="dt"/>
          </p:nvPr>
        </p:nvSpPr>
        <p:spPr>
          <a:xfrm>
            <a:off x="342900" y="8475134"/>
            <a:ext cx="160020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2343150" y="8475134"/>
            <a:ext cx="2171700"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4914900" y="8475134"/>
            <a:ext cx="160020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對"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342900" y="366184"/>
            <a:ext cx="6172200" cy="1524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3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342900" y="2046817"/>
            <a:ext cx="3030141" cy="853016"/>
          </a:xfrm>
          <a:prstGeom prst="rect">
            <a:avLst/>
          </a:prstGeom>
          <a:noFill/>
          <a:ln>
            <a:noFill/>
          </a:ln>
        </p:spPr>
        <p:txBody>
          <a:bodyPr anchorCtr="0" anchor="b" bIns="45700" lIns="91425" spcFirstLastPara="1" rIns="91425" wrap="square" tIns="45700">
            <a:normAutofit/>
          </a:bodyPr>
          <a:lstStyle>
            <a:lvl1pPr indent="-228600" lvl="0" marL="457200" algn="l">
              <a:spcBef>
                <a:spcPts val="360"/>
              </a:spcBef>
              <a:spcAft>
                <a:spcPts val="0"/>
              </a:spcAft>
              <a:buClr>
                <a:schemeClr val="dk1"/>
              </a:buClr>
              <a:buSzPts val="1800"/>
              <a:buNone/>
              <a:defRPr b="1" sz="1800"/>
            </a:lvl1pPr>
            <a:lvl2pPr indent="-228600" lvl="1" marL="914400" algn="l">
              <a:spcBef>
                <a:spcPts val="300"/>
              </a:spcBef>
              <a:spcAft>
                <a:spcPts val="0"/>
              </a:spcAft>
              <a:buClr>
                <a:schemeClr val="dk1"/>
              </a:buClr>
              <a:buSzPts val="1500"/>
              <a:buNone/>
              <a:defRPr b="1" sz="1500"/>
            </a:lvl2pPr>
            <a:lvl3pPr indent="-228600" lvl="2" marL="1371600" algn="l">
              <a:spcBef>
                <a:spcPts val="270"/>
              </a:spcBef>
              <a:spcAft>
                <a:spcPts val="0"/>
              </a:spcAft>
              <a:buClr>
                <a:schemeClr val="dk1"/>
              </a:buClr>
              <a:buSzPts val="1350"/>
              <a:buNone/>
              <a:defRPr b="1" sz="1350"/>
            </a:lvl3pPr>
            <a:lvl4pPr indent="-228600" lvl="3" marL="1828800" algn="l">
              <a:spcBef>
                <a:spcPts val="240"/>
              </a:spcBef>
              <a:spcAft>
                <a:spcPts val="0"/>
              </a:spcAft>
              <a:buClr>
                <a:schemeClr val="dk1"/>
              </a:buClr>
              <a:buSzPts val="1200"/>
              <a:buNone/>
              <a:defRPr b="1" sz="1200"/>
            </a:lvl4pPr>
            <a:lvl5pPr indent="-228600" lvl="4" marL="2286000" algn="l">
              <a:spcBef>
                <a:spcPts val="240"/>
              </a:spcBef>
              <a:spcAft>
                <a:spcPts val="0"/>
              </a:spcAft>
              <a:buClr>
                <a:schemeClr val="dk1"/>
              </a:buClr>
              <a:buSzPts val="1200"/>
              <a:buNone/>
              <a:defRPr b="1" sz="1200"/>
            </a:lvl5pPr>
            <a:lvl6pPr indent="-228600" lvl="5" marL="2743200" algn="l">
              <a:spcBef>
                <a:spcPts val="240"/>
              </a:spcBef>
              <a:spcAft>
                <a:spcPts val="0"/>
              </a:spcAft>
              <a:buClr>
                <a:schemeClr val="dk1"/>
              </a:buClr>
              <a:buSzPts val="1200"/>
              <a:buNone/>
              <a:defRPr b="1" sz="1200"/>
            </a:lvl6pPr>
            <a:lvl7pPr indent="-228600" lvl="6" marL="3200400" algn="l">
              <a:spcBef>
                <a:spcPts val="240"/>
              </a:spcBef>
              <a:spcAft>
                <a:spcPts val="0"/>
              </a:spcAft>
              <a:buClr>
                <a:schemeClr val="dk1"/>
              </a:buClr>
              <a:buSzPts val="1200"/>
              <a:buNone/>
              <a:defRPr b="1" sz="1200"/>
            </a:lvl7pPr>
            <a:lvl8pPr indent="-228600" lvl="7" marL="3657600" algn="l">
              <a:spcBef>
                <a:spcPts val="240"/>
              </a:spcBef>
              <a:spcAft>
                <a:spcPts val="0"/>
              </a:spcAft>
              <a:buClr>
                <a:schemeClr val="dk1"/>
              </a:buClr>
              <a:buSzPts val="1200"/>
              <a:buNone/>
              <a:defRPr b="1" sz="1200"/>
            </a:lvl8pPr>
            <a:lvl9pPr indent="-228600" lvl="8" marL="4114800" algn="l">
              <a:spcBef>
                <a:spcPts val="240"/>
              </a:spcBef>
              <a:spcAft>
                <a:spcPts val="0"/>
              </a:spcAft>
              <a:buClr>
                <a:schemeClr val="dk1"/>
              </a:buClr>
              <a:buSzPts val="1200"/>
              <a:buNone/>
              <a:defRPr b="1" sz="1200"/>
            </a:lvl9pPr>
          </a:lstStyle>
          <a:p/>
        </p:txBody>
      </p:sp>
      <p:sp>
        <p:nvSpPr>
          <p:cNvPr id="43" name="Google Shape;43;p7"/>
          <p:cNvSpPr txBox="1"/>
          <p:nvPr>
            <p:ph idx="2" type="body"/>
          </p:nvPr>
        </p:nvSpPr>
        <p:spPr>
          <a:xfrm>
            <a:off x="342900" y="2899833"/>
            <a:ext cx="3030141" cy="5268384"/>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sz="1800"/>
            </a:lvl1pPr>
            <a:lvl2pPr indent="-323850" lvl="1" marL="914400" algn="l">
              <a:spcBef>
                <a:spcPts val="300"/>
              </a:spcBef>
              <a:spcAft>
                <a:spcPts val="0"/>
              </a:spcAft>
              <a:buClr>
                <a:schemeClr val="dk1"/>
              </a:buClr>
              <a:buSzPts val="1500"/>
              <a:buChar char="–"/>
              <a:defRPr sz="1500"/>
            </a:lvl2pPr>
            <a:lvl3pPr indent="-314325" lvl="2" marL="1371600" algn="l">
              <a:spcBef>
                <a:spcPts val="270"/>
              </a:spcBef>
              <a:spcAft>
                <a:spcPts val="0"/>
              </a:spcAft>
              <a:buClr>
                <a:schemeClr val="dk1"/>
              </a:buClr>
              <a:buSzPts val="1350"/>
              <a:buChar char="•"/>
              <a:defRPr sz="1350"/>
            </a:lvl3pPr>
            <a:lvl4pPr indent="-304800" lvl="3" marL="1828800" algn="l">
              <a:spcBef>
                <a:spcPts val="240"/>
              </a:spcBef>
              <a:spcAft>
                <a:spcPts val="0"/>
              </a:spcAft>
              <a:buClr>
                <a:schemeClr val="dk1"/>
              </a:buClr>
              <a:buSzPts val="1200"/>
              <a:buChar char="–"/>
              <a:defRPr sz="1200"/>
            </a:lvl4pPr>
            <a:lvl5pPr indent="-304800" lvl="4" marL="2286000" algn="l">
              <a:spcBef>
                <a:spcPts val="240"/>
              </a:spcBef>
              <a:spcAft>
                <a:spcPts val="0"/>
              </a:spcAft>
              <a:buClr>
                <a:schemeClr val="dk1"/>
              </a:buClr>
              <a:buSzPts val="1200"/>
              <a:buChar char="»"/>
              <a:defRPr sz="1200"/>
            </a:lvl5pPr>
            <a:lvl6pPr indent="-304800" lvl="5" marL="2743200" algn="l">
              <a:spcBef>
                <a:spcPts val="240"/>
              </a:spcBef>
              <a:spcAft>
                <a:spcPts val="0"/>
              </a:spcAft>
              <a:buClr>
                <a:schemeClr val="dk1"/>
              </a:buClr>
              <a:buSzPts val="1200"/>
              <a:buChar char="•"/>
              <a:defRPr sz="1200"/>
            </a:lvl6pPr>
            <a:lvl7pPr indent="-304800" lvl="6" marL="3200400" algn="l">
              <a:spcBef>
                <a:spcPts val="240"/>
              </a:spcBef>
              <a:spcAft>
                <a:spcPts val="0"/>
              </a:spcAft>
              <a:buClr>
                <a:schemeClr val="dk1"/>
              </a:buClr>
              <a:buSzPts val="1200"/>
              <a:buChar char="•"/>
              <a:defRPr sz="1200"/>
            </a:lvl7pPr>
            <a:lvl8pPr indent="-304800" lvl="7" marL="3657600" algn="l">
              <a:spcBef>
                <a:spcPts val="240"/>
              </a:spcBef>
              <a:spcAft>
                <a:spcPts val="0"/>
              </a:spcAft>
              <a:buClr>
                <a:schemeClr val="dk1"/>
              </a:buClr>
              <a:buSzPts val="1200"/>
              <a:buChar char="•"/>
              <a:defRPr sz="1200"/>
            </a:lvl8pPr>
            <a:lvl9pPr indent="-304800" lvl="8" marL="4114800" algn="l">
              <a:spcBef>
                <a:spcPts val="240"/>
              </a:spcBef>
              <a:spcAft>
                <a:spcPts val="0"/>
              </a:spcAft>
              <a:buClr>
                <a:schemeClr val="dk1"/>
              </a:buClr>
              <a:buSzPts val="1200"/>
              <a:buChar char="•"/>
              <a:defRPr sz="1200"/>
            </a:lvl9pPr>
          </a:lstStyle>
          <a:p/>
        </p:txBody>
      </p:sp>
      <p:sp>
        <p:nvSpPr>
          <p:cNvPr id="44" name="Google Shape;44;p7"/>
          <p:cNvSpPr txBox="1"/>
          <p:nvPr>
            <p:ph idx="3" type="body"/>
          </p:nvPr>
        </p:nvSpPr>
        <p:spPr>
          <a:xfrm>
            <a:off x="3483769" y="2046817"/>
            <a:ext cx="3031331" cy="853016"/>
          </a:xfrm>
          <a:prstGeom prst="rect">
            <a:avLst/>
          </a:prstGeom>
          <a:noFill/>
          <a:ln>
            <a:noFill/>
          </a:ln>
        </p:spPr>
        <p:txBody>
          <a:bodyPr anchorCtr="0" anchor="b" bIns="45700" lIns="91425" spcFirstLastPara="1" rIns="91425" wrap="square" tIns="45700">
            <a:normAutofit/>
          </a:bodyPr>
          <a:lstStyle>
            <a:lvl1pPr indent="-228600" lvl="0" marL="457200" algn="l">
              <a:spcBef>
                <a:spcPts val="360"/>
              </a:spcBef>
              <a:spcAft>
                <a:spcPts val="0"/>
              </a:spcAft>
              <a:buClr>
                <a:schemeClr val="dk1"/>
              </a:buClr>
              <a:buSzPts val="1800"/>
              <a:buNone/>
              <a:defRPr b="1" sz="1800"/>
            </a:lvl1pPr>
            <a:lvl2pPr indent="-228600" lvl="1" marL="914400" algn="l">
              <a:spcBef>
                <a:spcPts val="300"/>
              </a:spcBef>
              <a:spcAft>
                <a:spcPts val="0"/>
              </a:spcAft>
              <a:buClr>
                <a:schemeClr val="dk1"/>
              </a:buClr>
              <a:buSzPts val="1500"/>
              <a:buNone/>
              <a:defRPr b="1" sz="1500"/>
            </a:lvl2pPr>
            <a:lvl3pPr indent="-228600" lvl="2" marL="1371600" algn="l">
              <a:spcBef>
                <a:spcPts val="270"/>
              </a:spcBef>
              <a:spcAft>
                <a:spcPts val="0"/>
              </a:spcAft>
              <a:buClr>
                <a:schemeClr val="dk1"/>
              </a:buClr>
              <a:buSzPts val="1350"/>
              <a:buNone/>
              <a:defRPr b="1" sz="1350"/>
            </a:lvl3pPr>
            <a:lvl4pPr indent="-228600" lvl="3" marL="1828800" algn="l">
              <a:spcBef>
                <a:spcPts val="240"/>
              </a:spcBef>
              <a:spcAft>
                <a:spcPts val="0"/>
              </a:spcAft>
              <a:buClr>
                <a:schemeClr val="dk1"/>
              </a:buClr>
              <a:buSzPts val="1200"/>
              <a:buNone/>
              <a:defRPr b="1" sz="1200"/>
            </a:lvl4pPr>
            <a:lvl5pPr indent="-228600" lvl="4" marL="2286000" algn="l">
              <a:spcBef>
                <a:spcPts val="240"/>
              </a:spcBef>
              <a:spcAft>
                <a:spcPts val="0"/>
              </a:spcAft>
              <a:buClr>
                <a:schemeClr val="dk1"/>
              </a:buClr>
              <a:buSzPts val="1200"/>
              <a:buNone/>
              <a:defRPr b="1" sz="1200"/>
            </a:lvl5pPr>
            <a:lvl6pPr indent="-228600" lvl="5" marL="2743200" algn="l">
              <a:spcBef>
                <a:spcPts val="240"/>
              </a:spcBef>
              <a:spcAft>
                <a:spcPts val="0"/>
              </a:spcAft>
              <a:buClr>
                <a:schemeClr val="dk1"/>
              </a:buClr>
              <a:buSzPts val="1200"/>
              <a:buNone/>
              <a:defRPr b="1" sz="1200"/>
            </a:lvl6pPr>
            <a:lvl7pPr indent="-228600" lvl="6" marL="3200400" algn="l">
              <a:spcBef>
                <a:spcPts val="240"/>
              </a:spcBef>
              <a:spcAft>
                <a:spcPts val="0"/>
              </a:spcAft>
              <a:buClr>
                <a:schemeClr val="dk1"/>
              </a:buClr>
              <a:buSzPts val="1200"/>
              <a:buNone/>
              <a:defRPr b="1" sz="1200"/>
            </a:lvl7pPr>
            <a:lvl8pPr indent="-228600" lvl="7" marL="3657600" algn="l">
              <a:spcBef>
                <a:spcPts val="240"/>
              </a:spcBef>
              <a:spcAft>
                <a:spcPts val="0"/>
              </a:spcAft>
              <a:buClr>
                <a:schemeClr val="dk1"/>
              </a:buClr>
              <a:buSzPts val="1200"/>
              <a:buNone/>
              <a:defRPr b="1" sz="1200"/>
            </a:lvl8pPr>
            <a:lvl9pPr indent="-228600" lvl="8" marL="4114800" algn="l">
              <a:spcBef>
                <a:spcPts val="240"/>
              </a:spcBef>
              <a:spcAft>
                <a:spcPts val="0"/>
              </a:spcAft>
              <a:buClr>
                <a:schemeClr val="dk1"/>
              </a:buClr>
              <a:buSzPts val="1200"/>
              <a:buNone/>
              <a:defRPr b="1" sz="1200"/>
            </a:lvl9pPr>
          </a:lstStyle>
          <a:p/>
        </p:txBody>
      </p:sp>
      <p:sp>
        <p:nvSpPr>
          <p:cNvPr id="45" name="Google Shape;45;p7"/>
          <p:cNvSpPr txBox="1"/>
          <p:nvPr>
            <p:ph idx="4" type="body"/>
          </p:nvPr>
        </p:nvSpPr>
        <p:spPr>
          <a:xfrm>
            <a:off x="3483769" y="2899833"/>
            <a:ext cx="3031331" cy="5268384"/>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sz="1800"/>
            </a:lvl1pPr>
            <a:lvl2pPr indent="-323850" lvl="1" marL="914400" algn="l">
              <a:spcBef>
                <a:spcPts val="300"/>
              </a:spcBef>
              <a:spcAft>
                <a:spcPts val="0"/>
              </a:spcAft>
              <a:buClr>
                <a:schemeClr val="dk1"/>
              </a:buClr>
              <a:buSzPts val="1500"/>
              <a:buChar char="–"/>
              <a:defRPr sz="1500"/>
            </a:lvl2pPr>
            <a:lvl3pPr indent="-314325" lvl="2" marL="1371600" algn="l">
              <a:spcBef>
                <a:spcPts val="270"/>
              </a:spcBef>
              <a:spcAft>
                <a:spcPts val="0"/>
              </a:spcAft>
              <a:buClr>
                <a:schemeClr val="dk1"/>
              </a:buClr>
              <a:buSzPts val="1350"/>
              <a:buChar char="•"/>
              <a:defRPr sz="1350"/>
            </a:lvl3pPr>
            <a:lvl4pPr indent="-304800" lvl="3" marL="1828800" algn="l">
              <a:spcBef>
                <a:spcPts val="240"/>
              </a:spcBef>
              <a:spcAft>
                <a:spcPts val="0"/>
              </a:spcAft>
              <a:buClr>
                <a:schemeClr val="dk1"/>
              </a:buClr>
              <a:buSzPts val="1200"/>
              <a:buChar char="–"/>
              <a:defRPr sz="1200"/>
            </a:lvl4pPr>
            <a:lvl5pPr indent="-304800" lvl="4" marL="2286000" algn="l">
              <a:spcBef>
                <a:spcPts val="240"/>
              </a:spcBef>
              <a:spcAft>
                <a:spcPts val="0"/>
              </a:spcAft>
              <a:buClr>
                <a:schemeClr val="dk1"/>
              </a:buClr>
              <a:buSzPts val="1200"/>
              <a:buChar char="»"/>
              <a:defRPr sz="1200"/>
            </a:lvl5pPr>
            <a:lvl6pPr indent="-304800" lvl="5" marL="2743200" algn="l">
              <a:spcBef>
                <a:spcPts val="240"/>
              </a:spcBef>
              <a:spcAft>
                <a:spcPts val="0"/>
              </a:spcAft>
              <a:buClr>
                <a:schemeClr val="dk1"/>
              </a:buClr>
              <a:buSzPts val="1200"/>
              <a:buChar char="•"/>
              <a:defRPr sz="1200"/>
            </a:lvl6pPr>
            <a:lvl7pPr indent="-304800" lvl="6" marL="3200400" algn="l">
              <a:spcBef>
                <a:spcPts val="240"/>
              </a:spcBef>
              <a:spcAft>
                <a:spcPts val="0"/>
              </a:spcAft>
              <a:buClr>
                <a:schemeClr val="dk1"/>
              </a:buClr>
              <a:buSzPts val="1200"/>
              <a:buChar char="•"/>
              <a:defRPr sz="1200"/>
            </a:lvl7pPr>
            <a:lvl8pPr indent="-304800" lvl="7" marL="3657600" algn="l">
              <a:spcBef>
                <a:spcPts val="240"/>
              </a:spcBef>
              <a:spcAft>
                <a:spcPts val="0"/>
              </a:spcAft>
              <a:buClr>
                <a:schemeClr val="dk1"/>
              </a:buClr>
              <a:buSzPts val="1200"/>
              <a:buChar char="•"/>
              <a:defRPr sz="1200"/>
            </a:lvl8pPr>
            <a:lvl9pPr indent="-304800" lvl="8" marL="4114800" algn="l">
              <a:spcBef>
                <a:spcPts val="240"/>
              </a:spcBef>
              <a:spcAft>
                <a:spcPts val="0"/>
              </a:spcAft>
              <a:buClr>
                <a:schemeClr val="dk1"/>
              </a:buClr>
              <a:buSzPts val="1200"/>
              <a:buChar char="•"/>
              <a:defRPr sz="1200"/>
            </a:lvl9pPr>
          </a:lstStyle>
          <a:p/>
        </p:txBody>
      </p:sp>
      <p:sp>
        <p:nvSpPr>
          <p:cNvPr id="46" name="Google Shape;46;p7"/>
          <p:cNvSpPr txBox="1"/>
          <p:nvPr>
            <p:ph idx="10" type="dt"/>
          </p:nvPr>
        </p:nvSpPr>
        <p:spPr>
          <a:xfrm>
            <a:off x="342900" y="8475134"/>
            <a:ext cx="160020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2343150" y="8475134"/>
            <a:ext cx="2171700"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4914900" y="8475134"/>
            <a:ext cx="160020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只有標題"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342900" y="366184"/>
            <a:ext cx="6172200" cy="1524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342900" y="8475134"/>
            <a:ext cx="160020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2343150" y="8475134"/>
            <a:ext cx="2171700"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4914900" y="8475134"/>
            <a:ext cx="160020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342900" y="8475134"/>
            <a:ext cx="160020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2343150" y="8475134"/>
            <a:ext cx="2171700"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4914900" y="8475134"/>
            <a:ext cx="160020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標題的內容"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342900" y="364067"/>
            <a:ext cx="2256235" cy="1549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1500"/>
              <a:buFont typeface="Calibri"/>
              <a:buNone/>
              <a:defRPr b="1"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2681287" y="364067"/>
            <a:ext cx="3833813" cy="7804151"/>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61950" lvl="1" marL="914400" algn="l">
              <a:spcBef>
                <a:spcPts val="420"/>
              </a:spcBef>
              <a:spcAft>
                <a:spcPts val="0"/>
              </a:spcAft>
              <a:buClr>
                <a:schemeClr val="dk1"/>
              </a:buClr>
              <a:buSzPts val="2100"/>
              <a:buChar char="–"/>
              <a:defRPr sz="2100"/>
            </a:lvl2pPr>
            <a:lvl3pPr indent="-342900" lvl="2" marL="1371600" algn="l">
              <a:spcBef>
                <a:spcPts val="360"/>
              </a:spcBef>
              <a:spcAft>
                <a:spcPts val="0"/>
              </a:spcAft>
              <a:buClr>
                <a:schemeClr val="dk1"/>
              </a:buClr>
              <a:buSzPts val="1800"/>
              <a:buChar char="•"/>
              <a:defRPr sz="1800"/>
            </a:lvl3pPr>
            <a:lvl4pPr indent="-323850" lvl="3" marL="1828800" algn="l">
              <a:spcBef>
                <a:spcPts val="300"/>
              </a:spcBef>
              <a:spcAft>
                <a:spcPts val="0"/>
              </a:spcAft>
              <a:buClr>
                <a:schemeClr val="dk1"/>
              </a:buClr>
              <a:buSzPts val="1500"/>
              <a:buChar char="–"/>
              <a:defRPr sz="1500"/>
            </a:lvl4pPr>
            <a:lvl5pPr indent="-323850" lvl="4" marL="2286000" algn="l">
              <a:spcBef>
                <a:spcPts val="3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61" name="Google Shape;61;p10"/>
          <p:cNvSpPr txBox="1"/>
          <p:nvPr>
            <p:ph idx="2" type="body"/>
          </p:nvPr>
        </p:nvSpPr>
        <p:spPr>
          <a:xfrm>
            <a:off x="342900" y="1913467"/>
            <a:ext cx="2256235" cy="6254751"/>
          </a:xfrm>
          <a:prstGeom prst="rect">
            <a:avLst/>
          </a:prstGeom>
          <a:noFill/>
          <a:ln>
            <a:noFill/>
          </a:ln>
        </p:spPr>
        <p:txBody>
          <a:bodyPr anchorCtr="0" anchor="t" bIns="45700" lIns="91425" spcFirstLastPara="1" rIns="91425" wrap="square" tIns="45700">
            <a:normAutofit/>
          </a:bodyPr>
          <a:lstStyle>
            <a:lvl1pPr indent="-228600" lvl="0" marL="457200" algn="l">
              <a:spcBef>
                <a:spcPts val="210"/>
              </a:spcBef>
              <a:spcAft>
                <a:spcPts val="0"/>
              </a:spcAft>
              <a:buClr>
                <a:schemeClr val="dk1"/>
              </a:buClr>
              <a:buSzPts val="1050"/>
              <a:buNone/>
              <a:defRPr sz="1050"/>
            </a:lvl1pPr>
            <a:lvl2pPr indent="-228600" lvl="1" marL="914400" algn="l">
              <a:spcBef>
                <a:spcPts val="180"/>
              </a:spcBef>
              <a:spcAft>
                <a:spcPts val="0"/>
              </a:spcAft>
              <a:buClr>
                <a:schemeClr val="dk1"/>
              </a:buClr>
              <a:buSzPts val="900"/>
              <a:buNone/>
              <a:defRPr sz="900"/>
            </a:lvl2pPr>
            <a:lvl3pPr indent="-228600" lvl="2" marL="1371600" algn="l">
              <a:spcBef>
                <a:spcPts val="150"/>
              </a:spcBef>
              <a:spcAft>
                <a:spcPts val="0"/>
              </a:spcAft>
              <a:buClr>
                <a:schemeClr val="dk1"/>
              </a:buClr>
              <a:buSzPts val="750"/>
              <a:buNone/>
              <a:defRPr sz="750"/>
            </a:lvl3pPr>
            <a:lvl4pPr indent="-228600" lvl="3" marL="1828800" algn="l">
              <a:spcBef>
                <a:spcPts val="135"/>
              </a:spcBef>
              <a:spcAft>
                <a:spcPts val="0"/>
              </a:spcAft>
              <a:buClr>
                <a:schemeClr val="dk1"/>
              </a:buClr>
              <a:buSzPts val="675"/>
              <a:buNone/>
              <a:defRPr sz="675"/>
            </a:lvl4pPr>
            <a:lvl5pPr indent="-228600" lvl="4" marL="2286000" algn="l">
              <a:spcBef>
                <a:spcPts val="135"/>
              </a:spcBef>
              <a:spcAft>
                <a:spcPts val="0"/>
              </a:spcAft>
              <a:buClr>
                <a:schemeClr val="dk1"/>
              </a:buClr>
              <a:buSzPts val="675"/>
              <a:buNone/>
              <a:defRPr sz="675"/>
            </a:lvl5pPr>
            <a:lvl6pPr indent="-228600" lvl="5" marL="2743200" algn="l">
              <a:spcBef>
                <a:spcPts val="135"/>
              </a:spcBef>
              <a:spcAft>
                <a:spcPts val="0"/>
              </a:spcAft>
              <a:buClr>
                <a:schemeClr val="dk1"/>
              </a:buClr>
              <a:buSzPts val="675"/>
              <a:buNone/>
              <a:defRPr sz="675"/>
            </a:lvl6pPr>
            <a:lvl7pPr indent="-228600" lvl="6" marL="3200400" algn="l">
              <a:spcBef>
                <a:spcPts val="135"/>
              </a:spcBef>
              <a:spcAft>
                <a:spcPts val="0"/>
              </a:spcAft>
              <a:buClr>
                <a:schemeClr val="dk1"/>
              </a:buClr>
              <a:buSzPts val="675"/>
              <a:buNone/>
              <a:defRPr sz="675"/>
            </a:lvl7pPr>
            <a:lvl8pPr indent="-228600" lvl="7" marL="3657600" algn="l">
              <a:spcBef>
                <a:spcPts val="135"/>
              </a:spcBef>
              <a:spcAft>
                <a:spcPts val="0"/>
              </a:spcAft>
              <a:buClr>
                <a:schemeClr val="dk1"/>
              </a:buClr>
              <a:buSzPts val="675"/>
              <a:buNone/>
              <a:defRPr sz="675"/>
            </a:lvl8pPr>
            <a:lvl9pPr indent="-228600" lvl="8" marL="4114800" algn="l">
              <a:spcBef>
                <a:spcPts val="135"/>
              </a:spcBef>
              <a:spcAft>
                <a:spcPts val="0"/>
              </a:spcAft>
              <a:buClr>
                <a:schemeClr val="dk1"/>
              </a:buClr>
              <a:buSzPts val="675"/>
              <a:buNone/>
              <a:defRPr sz="675"/>
            </a:lvl9pPr>
          </a:lstStyle>
          <a:p/>
        </p:txBody>
      </p:sp>
      <p:sp>
        <p:nvSpPr>
          <p:cNvPr id="62" name="Google Shape;62;p10"/>
          <p:cNvSpPr txBox="1"/>
          <p:nvPr>
            <p:ph idx="10" type="dt"/>
          </p:nvPr>
        </p:nvSpPr>
        <p:spPr>
          <a:xfrm>
            <a:off x="342900" y="8475134"/>
            <a:ext cx="160020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2343150" y="8475134"/>
            <a:ext cx="2171700"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4914900" y="8475134"/>
            <a:ext cx="160020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標題的圖片"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1344216" y="6400800"/>
            <a:ext cx="4114800" cy="75565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1500"/>
              <a:buFont typeface="Calibri"/>
              <a:buNone/>
              <a:defRPr b="1"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344216" y="817033"/>
            <a:ext cx="4114800" cy="5486400"/>
          </a:xfrm>
          <a:prstGeom prst="rect">
            <a:avLst/>
          </a:prstGeom>
          <a:noFill/>
          <a:ln>
            <a:noFill/>
          </a:ln>
        </p:spPr>
        <p:txBody>
          <a:bodyPr anchorCtr="0" anchor="t" bIns="45700" lIns="91425" spcFirstLastPara="1" rIns="91425" wrap="square" tIns="45700">
            <a:normAutofit/>
          </a:bodyPr>
          <a:lstStyle>
            <a:lvl1pPr lvl="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spcBef>
                <a:spcPts val="42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spcBef>
                <a:spcPts val="36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1344216" y="7156451"/>
            <a:ext cx="4114800" cy="1073149"/>
          </a:xfrm>
          <a:prstGeom prst="rect">
            <a:avLst/>
          </a:prstGeom>
          <a:noFill/>
          <a:ln>
            <a:noFill/>
          </a:ln>
        </p:spPr>
        <p:txBody>
          <a:bodyPr anchorCtr="0" anchor="t" bIns="45700" lIns="91425" spcFirstLastPara="1" rIns="91425" wrap="square" tIns="45700">
            <a:normAutofit/>
          </a:bodyPr>
          <a:lstStyle>
            <a:lvl1pPr indent="-228600" lvl="0" marL="457200" algn="l">
              <a:spcBef>
                <a:spcPts val="210"/>
              </a:spcBef>
              <a:spcAft>
                <a:spcPts val="0"/>
              </a:spcAft>
              <a:buClr>
                <a:schemeClr val="dk1"/>
              </a:buClr>
              <a:buSzPts val="1050"/>
              <a:buNone/>
              <a:defRPr sz="1050"/>
            </a:lvl1pPr>
            <a:lvl2pPr indent="-228600" lvl="1" marL="914400" algn="l">
              <a:spcBef>
                <a:spcPts val="180"/>
              </a:spcBef>
              <a:spcAft>
                <a:spcPts val="0"/>
              </a:spcAft>
              <a:buClr>
                <a:schemeClr val="dk1"/>
              </a:buClr>
              <a:buSzPts val="900"/>
              <a:buNone/>
              <a:defRPr sz="900"/>
            </a:lvl2pPr>
            <a:lvl3pPr indent="-228600" lvl="2" marL="1371600" algn="l">
              <a:spcBef>
                <a:spcPts val="150"/>
              </a:spcBef>
              <a:spcAft>
                <a:spcPts val="0"/>
              </a:spcAft>
              <a:buClr>
                <a:schemeClr val="dk1"/>
              </a:buClr>
              <a:buSzPts val="750"/>
              <a:buNone/>
              <a:defRPr sz="750"/>
            </a:lvl3pPr>
            <a:lvl4pPr indent="-228600" lvl="3" marL="1828800" algn="l">
              <a:spcBef>
                <a:spcPts val="135"/>
              </a:spcBef>
              <a:spcAft>
                <a:spcPts val="0"/>
              </a:spcAft>
              <a:buClr>
                <a:schemeClr val="dk1"/>
              </a:buClr>
              <a:buSzPts val="675"/>
              <a:buNone/>
              <a:defRPr sz="675"/>
            </a:lvl4pPr>
            <a:lvl5pPr indent="-228600" lvl="4" marL="2286000" algn="l">
              <a:spcBef>
                <a:spcPts val="135"/>
              </a:spcBef>
              <a:spcAft>
                <a:spcPts val="0"/>
              </a:spcAft>
              <a:buClr>
                <a:schemeClr val="dk1"/>
              </a:buClr>
              <a:buSzPts val="675"/>
              <a:buNone/>
              <a:defRPr sz="675"/>
            </a:lvl5pPr>
            <a:lvl6pPr indent="-228600" lvl="5" marL="2743200" algn="l">
              <a:spcBef>
                <a:spcPts val="135"/>
              </a:spcBef>
              <a:spcAft>
                <a:spcPts val="0"/>
              </a:spcAft>
              <a:buClr>
                <a:schemeClr val="dk1"/>
              </a:buClr>
              <a:buSzPts val="675"/>
              <a:buNone/>
              <a:defRPr sz="675"/>
            </a:lvl6pPr>
            <a:lvl7pPr indent="-228600" lvl="6" marL="3200400" algn="l">
              <a:spcBef>
                <a:spcPts val="135"/>
              </a:spcBef>
              <a:spcAft>
                <a:spcPts val="0"/>
              </a:spcAft>
              <a:buClr>
                <a:schemeClr val="dk1"/>
              </a:buClr>
              <a:buSzPts val="675"/>
              <a:buNone/>
              <a:defRPr sz="675"/>
            </a:lvl7pPr>
            <a:lvl8pPr indent="-228600" lvl="7" marL="3657600" algn="l">
              <a:spcBef>
                <a:spcPts val="135"/>
              </a:spcBef>
              <a:spcAft>
                <a:spcPts val="0"/>
              </a:spcAft>
              <a:buClr>
                <a:schemeClr val="dk1"/>
              </a:buClr>
              <a:buSzPts val="675"/>
              <a:buNone/>
              <a:defRPr sz="675"/>
            </a:lvl8pPr>
            <a:lvl9pPr indent="-228600" lvl="8" marL="4114800" algn="l">
              <a:spcBef>
                <a:spcPts val="135"/>
              </a:spcBef>
              <a:spcAft>
                <a:spcPts val="0"/>
              </a:spcAft>
              <a:buClr>
                <a:schemeClr val="dk1"/>
              </a:buClr>
              <a:buSzPts val="675"/>
              <a:buNone/>
              <a:defRPr sz="675"/>
            </a:lvl9pPr>
          </a:lstStyle>
          <a:p/>
        </p:txBody>
      </p:sp>
      <p:sp>
        <p:nvSpPr>
          <p:cNvPr id="69" name="Google Shape;69;p11"/>
          <p:cNvSpPr txBox="1"/>
          <p:nvPr>
            <p:ph idx="10" type="dt"/>
          </p:nvPr>
        </p:nvSpPr>
        <p:spPr>
          <a:xfrm>
            <a:off x="342900" y="8475134"/>
            <a:ext cx="160020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2343150" y="8475134"/>
            <a:ext cx="2171700"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4914900" y="8475134"/>
            <a:ext cx="160020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342900" y="366184"/>
            <a:ext cx="6172200" cy="1524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342900" y="2133601"/>
            <a:ext cx="6172200" cy="6034617"/>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342900" y="8475134"/>
            <a:ext cx="1600200" cy="48683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2343150" y="8475134"/>
            <a:ext cx="2171700" cy="48683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4914900" y="8475134"/>
            <a:ext cx="1600200" cy="48683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jpg"/><Relationship Id="rId5"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
          <p:cNvSpPr txBox="1"/>
          <p:nvPr/>
        </p:nvSpPr>
        <p:spPr>
          <a:xfrm>
            <a:off x="93819" y="865614"/>
            <a:ext cx="6588732" cy="300082"/>
          </a:xfrm>
          <a:prstGeom prst="rect">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zh-TW" sz="1350" u="none" cap="none" strike="noStrike">
                <a:solidFill>
                  <a:schemeClr val="dk1"/>
                </a:solidFill>
                <a:latin typeface="Calibri"/>
                <a:ea typeface="Calibri"/>
                <a:cs typeface="Calibri"/>
                <a:sym typeface="Calibri"/>
              </a:rPr>
              <a:t>i-ping-pong 桌球發球機</a:t>
            </a:r>
            <a:endParaRPr/>
          </a:p>
        </p:txBody>
      </p:sp>
      <p:sp>
        <p:nvSpPr>
          <p:cNvPr id="90" name="Google Shape;90;p1"/>
          <p:cNvSpPr/>
          <p:nvPr/>
        </p:nvSpPr>
        <p:spPr>
          <a:xfrm>
            <a:off x="304718" y="1496120"/>
            <a:ext cx="3083468" cy="22006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zh-TW" sz="1200" u="none" cap="none" strike="noStrike">
                <a:solidFill>
                  <a:srgbClr val="000000"/>
                </a:solidFill>
                <a:latin typeface="Times New Roman"/>
                <a:ea typeface="Times New Roman"/>
                <a:cs typeface="Times New Roman"/>
                <a:sym typeface="Times New Roman"/>
              </a:rPr>
              <a:t>1.</a:t>
            </a:r>
            <a:r>
              <a:rPr b="0" i="0" lang="zh-TW" sz="1200" u="none" cap="none" strike="noStrike">
                <a:solidFill>
                  <a:schemeClr val="dk1"/>
                </a:solidFill>
                <a:latin typeface="Times New Roman"/>
                <a:ea typeface="Times New Roman"/>
                <a:cs typeface="Times New Roman"/>
                <a:sym typeface="Times New Roman"/>
              </a:rPr>
              <a:t>作品簡介</a:t>
            </a:r>
            <a:endParaRPr b="0" i="0" sz="1200" u="none" cap="none" strike="noStrike">
              <a:solidFill>
                <a:srgbClr val="000000"/>
              </a:solidFill>
              <a:latin typeface="Times New Roman"/>
              <a:ea typeface="Times New Roman"/>
              <a:cs typeface="Times New Roman"/>
              <a:sym typeface="Times New Roman"/>
            </a:endParaRPr>
          </a:p>
          <a:p>
            <a:pPr indent="0" lvl="0" marL="0" marR="0" rtl="0" algn="just">
              <a:spcBef>
                <a:spcPts val="600"/>
              </a:spcBef>
              <a:spcAft>
                <a:spcPts val="0"/>
              </a:spcAft>
              <a:buNone/>
            </a:pPr>
            <a:r>
              <a:rPr b="0" i="0" lang="zh-TW" sz="1200" u="none" cap="none" strike="noStrike">
                <a:solidFill>
                  <a:schemeClr val="dk1"/>
                </a:solidFill>
                <a:latin typeface="Times New Roman"/>
                <a:ea typeface="Times New Roman"/>
                <a:cs typeface="Times New Roman"/>
                <a:sym typeface="Times New Roman"/>
              </a:rPr>
              <a:t>市售的桌球發球機往往功能過於複雜且體積龐大，要想從中挑選出一台適合自己的機型，又礙於價格太昂貴，於是想要利用隨處可見的智慧型手機內建的藍芽功能來製作一台無線遙控的桌球發球機。本作品可以使用手機藍芽連線來操控桌球發球機的硬體動作，結合Arduino控制板操控直流馬達與伺服馬達等設備讓發球機可以發出不同球速與旋轉角度的球路。而發球機的操控介面是以AI2設計的App程式完成的，簡單易用，功能完整</a:t>
            </a:r>
            <a:r>
              <a:rPr b="0" i="0" lang="zh-TW" sz="1200" u="none" cap="none" strike="noStrike">
                <a:solidFill>
                  <a:schemeClr val="dk1"/>
                </a:solidFill>
                <a:latin typeface="Calibri"/>
                <a:ea typeface="Calibri"/>
                <a:cs typeface="Calibri"/>
                <a:sym typeface="Calibri"/>
              </a:rPr>
              <a:t>。</a:t>
            </a:r>
            <a:endParaRPr b="0" i="0" sz="1200" u="none" cap="none" strike="noStrike">
              <a:solidFill>
                <a:srgbClr val="000000"/>
              </a:solidFill>
              <a:latin typeface="BiauKai"/>
              <a:ea typeface="BiauKai"/>
              <a:cs typeface="BiauKai"/>
              <a:sym typeface="BiauKai"/>
            </a:endParaRPr>
          </a:p>
        </p:txBody>
      </p:sp>
      <p:pic>
        <p:nvPicPr>
          <p:cNvPr id="91" name="Google Shape;91;p1"/>
          <p:cNvPicPr preferRelativeResize="0"/>
          <p:nvPr/>
        </p:nvPicPr>
        <p:blipFill rotWithShape="1">
          <a:blip r:embed="rId3">
            <a:alphaModFix/>
          </a:blip>
          <a:srcRect b="0" l="0" r="0" t="0"/>
          <a:stretch/>
        </p:blipFill>
        <p:spPr>
          <a:xfrm>
            <a:off x="-6836411" y="865634"/>
            <a:ext cx="9927875" cy="7759725"/>
          </a:xfrm>
          <a:prstGeom prst="rect">
            <a:avLst/>
          </a:prstGeom>
          <a:noFill/>
          <a:ln>
            <a:noFill/>
          </a:ln>
        </p:spPr>
      </p:pic>
      <p:sp>
        <p:nvSpPr>
          <p:cNvPr id="92" name="Google Shape;92;p1"/>
          <p:cNvSpPr/>
          <p:nvPr/>
        </p:nvSpPr>
        <p:spPr>
          <a:xfrm>
            <a:off x="304717" y="3869181"/>
            <a:ext cx="3083468" cy="2754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zh-TW" sz="1200" u="none" cap="none" strike="noStrike">
                <a:solidFill>
                  <a:srgbClr val="000000"/>
                </a:solidFill>
                <a:latin typeface="Times New Roman"/>
                <a:ea typeface="Times New Roman"/>
                <a:cs typeface="Times New Roman"/>
                <a:sym typeface="Times New Roman"/>
              </a:rPr>
              <a:t>2.機構設計</a:t>
            </a:r>
            <a:endParaRPr b="0" i="0" sz="1200" u="none" cap="none" strike="noStrike">
              <a:solidFill>
                <a:srgbClr val="000000"/>
              </a:solidFill>
              <a:latin typeface="Times New Roman"/>
              <a:ea typeface="Times New Roman"/>
              <a:cs typeface="Times New Roman"/>
              <a:sym typeface="Times New Roman"/>
            </a:endParaRPr>
          </a:p>
          <a:p>
            <a:pPr indent="0" lvl="0" marL="0" marR="0" rtl="0" algn="just">
              <a:spcBef>
                <a:spcPts val="600"/>
              </a:spcBef>
              <a:spcAft>
                <a:spcPts val="0"/>
              </a:spcAft>
              <a:buNone/>
            </a:pPr>
            <a:r>
              <a:rPr b="0" i="0" lang="zh-TW" sz="1200" u="none" cap="none" strike="noStrike">
                <a:solidFill>
                  <a:schemeClr val="dk1"/>
                </a:solidFill>
                <a:latin typeface="Times New Roman"/>
                <a:ea typeface="Times New Roman"/>
                <a:cs typeface="Times New Roman"/>
                <a:sym typeface="Times New Roman"/>
              </a:rPr>
              <a:t>控制核心的部分我們採用 Arduino 控制板做為主要媒介，結合馬達驅動模組控制3顆直流馬達與2顆伺服馬達的運作。透過2顆位於射口處的直流馬達，可以改變乒乓球的球速與旋轉方向。此外，在射口塑膠管身繞上一圈齒狀皮帶並與由伺服馬達控制的齒輪咬合，只要控制伺服馬達的旋轉角度便可以改變整個發射管的旋轉角度，使發球機發出更多樣的旋轉球路。基座與機體透過軸承連接，位於機體下方的馬達可以控制整個機體的擺動，以改變兵乓球的落點。進球機構由一顆減速直流馬達與螺旋管組成，可以將位於輸球管中的乒乓球引導至射口。</a:t>
            </a:r>
            <a:endParaRPr b="0" i="0" sz="1200" u="none" cap="none" strike="noStrike">
              <a:solidFill>
                <a:schemeClr val="dk1"/>
              </a:solidFill>
              <a:latin typeface="Times New Roman"/>
              <a:ea typeface="Times New Roman"/>
              <a:cs typeface="Times New Roman"/>
              <a:sym typeface="Times New Roman"/>
            </a:endParaRPr>
          </a:p>
        </p:txBody>
      </p:sp>
      <p:sp>
        <p:nvSpPr>
          <p:cNvPr id="93" name="Google Shape;93;p1"/>
          <p:cNvSpPr txBox="1"/>
          <p:nvPr/>
        </p:nvSpPr>
        <p:spPr>
          <a:xfrm>
            <a:off x="3896951" y="1496120"/>
            <a:ext cx="2732024" cy="183127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zh-TW" sz="1200" u="none" cap="none" strike="noStrike">
                <a:solidFill>
                  <a:schemeClr val="dk1"/>
                </a:solidFill>
                <a:latin typeface="Times New Roman"/>
                <a:ea typeface="Times New Roman"/>
                <a:cs typeface="Times New Roman"/>
                <a:sym typeface="Times New Roman"/>
              </a:rPr>
              <a:t>3. 系統架構與手機端App</a:t>
            </a:r>
            <a:endParaRPr/>
          </a:p>
          <a:p>
            <a:pPr indent="0" lvl="0" marL="0" marR="0" rtl="0" algn="just">
              <a:spcBef>
                <a:spcPts val="600"/>
              </a:spcBef>
              <a:spcAft>
                <a:spcPts val="0"/>
              </a:spcAft>
              <a:buNone/>
            </a:pPr>
            <a:r>
              <a:rPr b="0" i="0" lang="zh-TW" sz="1200" u="none" cap="none" strike="noStrike">
                <a:solidFill>
                  <a:schemeClr val="dk1"/>
                </a:solidFill>
                <a:latin typeface="Times New Roman"/>
                <a:ea typeface="Times New Roman"/>
                <a:cs typeface="Times New Roman"/>
                <a:sym typeface="Times New Roman"/>
              </a:rPr>
              <a:t>本作品可以使用手機與發球機透過藍芽連線後，執行安裝在發球機上的控制App來操控桌球發球機的硬體動作。發球機控制App程式的操控介面簡單易用，功能完整，可以控制球速、落點並能發出多樣的球路，從普通的上下旋球，到專業的側上旋、側下旋與逆側旋等，都能隨時切換。</a:t>
            </a:r>
            <a:endParaRPr b="0" i="0" sz="1200" u="none" cap="none" strike="noStrike">
              <a:solidFill>
                <a:schemeClr val="dk1"/>
              </a:solidFill>
              <a:latin typeface="Times New Roman"/>
              <a:ea typeface="Times New Roman"/>
              <a:cs typeface="Times New Roman"/>
              <a:sym typeface="Times New Roman"/>
            </a:endParaRPr>
          </a:p>
        </p:txBody>
      </p:sp>
      <p:pic>
        <p:nvPicPr>
          <p:cNvPr id="94" name="Google Shape;94;p1"/>
          <p:cNvPicPr preferRelativeResize="0"/>
          <p:nvPr/>
        </p:nvPicPr>
        <p:blipFill rotWithShape="1">
          <a:blip r:embed="rId4">
            <a:alphaModFix/>
          </a:blip>
          <a:srcRect b="0" l="0" r="0" t="0"/>
          <a:stretch/>
        </p:blipFill>
        <p:spPr>
          <a:xfrm>
            <a:off x="4080049" y="3419871"/>
            <a:ext cx="2465233" cy="2989202"/>
          </a:xfrm>
          <a:prstGeom prst="rect">
            <a:avLst/>
          </a:prstGeom>
          <a:noFill/>
          <a:ln>
            <a:noFill/>
          </a:ln>
        </p:spPr>
      </p:pic>
      <p:pic>
        <p:nvPicPr>
          <p:cNvPr id="95" name="Google Shape;95;p1"/>
          <p:cNvPicPr preferRelativeResize="0"/>
          <p:nvPr/>
        </p:nvPicPr>
        <p:blipFill rotWithShape="1">
          <a:blip r:embed="rId5">
            <a:alphaModFix/>
          </a:blip>
          <a:srcRect b="0" l="0" r="0" t="0"/>
          <a:stretch/>
        </p:blipFill>
        <p:spPr>
          <a:xfrm>
            <a:off x="4080049" y="6588224"/>
            <a:ext cx="2465233" cy="2136894"/>
          </a:xfrm>
          <a:prstGeom prst="rect">
            <a:avLst/>
          </a:prstGeom>
          <a:noFill/>
          <a:ln>
            <a:noFill/>
          </a:ln>
        </p:spPr>
      </p:pic>
      <p:sp>
        <p:nvSpPr>
          <p:cNvPr id="96" name="Google Shape;96;p1"/>
          <p:cNvSpPr txBox="1"/>
          <p:nvPr>
            <p:ph type="ctrTitle"/>
          </p:nvPr>
        </p:nvSpPr>
        <p:spPr>
          <a:xfrm>
            <a:off x="514350" y="2840568"/>
            <a:ext cx="5829300" cy="196003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300"/>
              <a:buFont typeface="Calibri"/>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2019-04-15T02:48:02Z</dcterms:created>
  <dc:creator>student</dc:creator>
</cp:coreProperties>
</file>