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live@demo.com" TargetMode="External"/><Relationship Id="rId3" Type="http://schemas.openxmlformats.org/officeDocument/2006/relationships/hyperlink" Target="mailto:mail@mail.co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draft done by monday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9a2d2c9d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9a2d2c9d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9a2d2c9d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9a2d2c9d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9a2d2c9d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9a2d2c9d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9a2d2c9d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9a2d2c9d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b98df12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b98df12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a2d2c9d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a2d2c9d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a2d2c9d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a2d2c9d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9a2d2c9d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9a2d2c9d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a2d2c9d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9a2d2c9d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Start at login page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a new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2"/>
              </a:rPr>
              <a:t>live@demo.com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Password: 1234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Login with new account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Go to homepage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Press Create new 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a new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Set name: Live Demo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Description: For live demo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Press Create 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Press Back button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Live Demo Set now shown in homepage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Go to Live Demo 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Modify first card (empty one)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another card w/ random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Press Update 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Press Import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Import an already copied string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Import those cards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Press Quiz 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dual-type quiz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Press random answers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Demonstrate answer checking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Log out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Login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mail@mail.com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Show a set with AI button pressed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Show quiz with AI options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b0ad4e6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b0ad4e6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9a2d2c9d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9a2d2c9d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b0ad4e6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b0ad4e6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0ad4e6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b0ad4e6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2jjOBpvDHQTPyylYpZYPRaOx000ZaLQm/view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Review Final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837200"/>
            <a:ext cx="71640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Product Owner &amp; Dev: Jiemas Rubio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Developers: Serene Cheng, Tiffany Guan, Zachary Venzor, Jianwen Wu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7650" y="706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We Used 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907825" y="1668925"/>
            <a:ext cx="32388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Frontend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React,  MUI,  JSX,  Typescript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Backend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Express.js (node.js), OpenAPI, Redis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Database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Firebase Realtime Database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LLM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Llama 3.2 API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Deployment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Vercel (Frontend), Render (Backend)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7650" y="70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Techniques We Used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7650" y="171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Weekly stand up meetings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Jira (Scrum Board)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Google Drive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Discord (Communication &amp; Stand Up)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VSCode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Enjoyed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challenge of learning how to implement an LLM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designing the UI of our project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rotating the roles of scrum master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working collaboratively on a coding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Didn’t enjoy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writing frontend unit tests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refactoring components </a:t>
            </a:r>
            <a:r>
              <a:rPr lang="en"/>
              <a:t>with</a:t>
            </a:r>
            <a:r>
              <a:rPr lang="en"/>
              <a:t> too many lines of code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trying to figure out each other’s 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16475" y="1853850"/>
            <a:ext cx="3308700" cy="30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</a:t>
            </a:r>
            <a:r>
              <a:rPr lang="en" sz="1800"/>
              <a:t>orked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Prettify and lint code before pushing to remote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Pull from dev_branch into all currently working branches whenever dev_branch is updated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Good GitHub repository management</a:t>
            </a:r>
            <a:endParaRPr sz="1600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299225" y="1853850"/>
            <a:ext cx="2872200" cy="30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Didn’t w</a:t>
            </a:r>
            <a:r>
              <a:rPr lang="en" sz="1800"/>
              <a:t>ork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Standup meetings: tardiness and running over time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future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prevent merge conflicts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64975" y="2315100"/>
            <a:ext cx="76887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YOU!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 into problem/application domain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study features available in popular flashcard study tools are increasingly hidden behind paywalls.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aim to recreate the basic functionality of flashcards, generated multiple choice, and FRQ-based tests in order to improve studying efficiency without having to pay for a premium experience.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36250" y="1787775"/>
            <a:ext cx="8675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MVP (Achieved)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transfer my notes into flashcards, so I can study in a variety of active ways.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organize my flashcards into sets, so I can study cards that are relevant to each other.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 who uses various study platforms, I want to use flashcards from other places on this website, so I don’t waste time creating sets that already exist.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practice answering multiple-choice questions created from my flashcards, so that I can study in an active way.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the wrong options in the multiple-choice questions to be relevant to the question, so I study better.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Defect Free Product (Unachieved) </a:t>
            </a:r>
            <a:endParaRPr b="1" sz="14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Still some bugs left not fixed (minor)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of us were new to full stack development so some user stories had a larger learning curve than others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of the LLM (None of us have worked with LLM/in development before)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workflow (Had some merge conflicts here any there every sprint but got better as sprints continued)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LLM prompting (Sometimes results still inaccurate)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 Unit Tests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48400"/>
            <a:ext cx="607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pic>
        <p:nvPicPr>
          <p:cNvPr id="111" name="Google Shape;111;p17" title="CSE115A Product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4175"/>
            <a:ext cx="6394550" cy="359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750" y="0"/>
            <a:ext cx="2292249" cy="229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53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625" y="1068575"/>
            <a:ext cx="6262734" cy="40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0" y="61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Diagram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125" y="0"/>
            <a:ext cx="56188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0" y="64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Diagram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4650"/>
            <a:ext cx="9144000" cy="34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0" y="66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3519"/>
            <a:ext cx="9144000" cy="4359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