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ianWen Wu"/>
  <p:cmAuthor clrIdx="1" id="1" initials="" lastIdx="3" name="Jianwen W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0-11T01:31:00.666">
    <p:pos x="120" y="2"/>
    <p:text>As a student, I want to create and delete sets of flashcards on the site so that I can study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4-10-11T15:20:17.561">
    <p:pos x="120" y="2"/>
    <p:text>As a student who uses various study platforms, I want to import flashcards from other places so that I don’t have to waste time manually writing in cards that are already created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4-10-11T15:24:12.984">
    <p:pos x="120" y="2"/>
    <p:text>As a student, I want to create, delete, and modify individual cards of a set so that I can study what I want to study.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4-10-11T15:24:54.970">
    <p:pos x="120" y="2"/>
    <p:text>As a student, I want to be alerted when I have written a duplicate front or back of a card so that I know that I have already added a flashcard with that content in the set.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a0e0d32c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a0e0d32c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MUST HAVE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- 8 Points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a35b0beb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a35b0beb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HAVE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(5 Story Points)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a35b0bebb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a35b0bebb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HAVE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- 8 Story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a35b0bebb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a35b0bebb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HAVE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- 3 story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26050" y="0"/>
            <a:ext cx="18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80750" y="10500"/>
            <a:ext cx="18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445275"/>
            <a:ext cx="91440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0825" y="36350"/>
            <a:ext cx="2626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90825" y="4550"/>
            <a:ext cx="2626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To Do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249450" y="4550"/>
            <a:ext cx="2626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In Progress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04150" y="4550"/>
            <a:ext cx="2626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Done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81625" y="690650"/>
            <a:ext cx="1154100" cy="1008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642700" y="1642950"/>
            <a:ext cx="1154100" cy="1008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42225" y="1865450"/>
            <a:ext cx="1154100" cy="100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821475" y="2874050"/>
            <a:ext cx="1154100" cy="1008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42225" y="3040250"/>
            <a:ext cx="1154100" cy="1008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203075" y="747825"/>
            <a:ext cx="1154100" cy="1008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587500" y="747825"/>
            <a:ext cx="1154100" cy="1008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315350" y="2027200"/>
            <a:ext cx="1154100" cy="1008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698050" y="2179600"/>
            <a:ext cx="1154100" cy="1008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315350" y="3265650"/>
            <a:ext cx="1154100" cy="1008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698050" y="3487025"/>
            <a:ext cx="1154100" cy="10086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304150" y="690650"/>
            <a:ext cx="1154100" cy="1008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7663350" y="747825"/>
            <a:ext cx="1154100" cy="10086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400825" y="1912850"/>
            <a:ext cx="1154100" cy="100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7753400" y="2027200"/>
            <a:ext cx="1154100" cy="10086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400825" y="3040250"/>
            <a:ext cx="1154100" cy="1008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920000" y="3188200"/>
            <a:ext cx="1154100" cy="1008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6400825" y="4091375"/>
            <a:ext cx="1154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3026050" y="0"/>
            <a:ext cx="18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6080750" y="10500"/>
            <a:ext cx="18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0" y="445275"/>
            <a:ext cx="91440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190825" y="36350"/>
            <a:ext cx="2626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190825" y="4550"/>
            <a:ext cx="2626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To Do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3249450" y="4550"/>
            <a:ext cx="2626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In Progress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6304150" y="4550"/>
            <a:ext cx="2626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Done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481625" y="690650"/>
            <a:ext cx="1154100" cy="1008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Make Homepage UI (2-3 Hours)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713225" y="690650"/>
            <a:ext cx="1154100" cy="1008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Make Basic Blank set UI (1-2 Hours)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42225" y="1865450"/>
            <a:ext cx="1154100" cy="100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Writing the http calls and other processing in front end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(2 hours)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408300" y="2067450"/>
            <a:ext cx="1154100" cy="1008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Set up data base of flash card set (est, 1 hr, act 1.5 min) - Jiemas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871650" y="1879325"/>
            <a:ext cx="1154100" cy="1008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Write the OpenAPI Yami File (est 1 Hour, act 1.5 hour)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383101" y="645413"/>
            <a:ext cx="1204500" cy="1233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Write the http server functions (talking to </a:t>
            </a:r>
            <a:r>
              <a:rPr lang="en" sz="1000">
                <a:solidFill>
                  <a:schemeClr val="dk2"/>
                </a:solidFill>
              </a:rPr>
              <a:t>database</a:t>
            </a:r>
            <a:r>
              <a:rPr lang="en" sz="1000">
                <a:solidFill>
                  <a:schemeClr val="dk2"/>
                </a:solidFill>
              </a:rPr>
              <a:t> &amp; related things) (act 1.5 hours)- Jiemas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871650" y="645425"/>
            <a:ext cx="1154100" cy="100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Write Back end Tests (act 1.5 hours) - Jiemas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373875" y="4215050"/>
            <a:ext cx="1154100" cy="10086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Write e2e tests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3026050" y="0"/>
            <a:ext cx="18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6080750" y="10500"/>
            <a:ext cx="18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0" y="445275"/>
            <a:ext cx="91440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190825" y="36350"/>
            <a:ext cx="2626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90825" y="4550"/>
            <a:ext cx="2626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To Do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249450" y="4550"/>
            <a:ext cx="2626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In Progress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304150" y="4550"/>
            <a:ext cx="2626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Done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81625" y="690650"/>
            <a:ext cx="1154100" cy="1008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Make UI button(1 hour)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713225" y="690650"/>
            <a:ext cx="1154100" cy="10971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Writing the http calls (and other data processing in front end) (30 mins)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442225" y="1865450"/>
            <a:ext cx="1154100" cy="100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Writing the openAPI yami file (15 mins)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442237" y="3069900"/>
            <a:ext cx="1154100" cy="1400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Write the http server functions (talking to data base and related things (30 mins)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734138" y="3223550"/>
            <a:ext cx="1154100" cy="1008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Write e2e Tests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713225" y="2001350"/>
            <a:ext cx="1154100" cy="1008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Write Back end Tests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7663350" y="747825"/>
            <a:ext cx="1154100" cy="10086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3026050" y="0"/>
            <a:ext cx="18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6080750" y="10500"/>
            <a:ext cx="18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0" y="445275"/>
            <a:ext cx="91440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190825" y="36350"/>
            <a:ext cx="2626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90825" y="4550"/>
            <a:ext cx="2626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To Do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3249450" y="4550"/>
            <a:ext cx="2626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In Progress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6304150" y="4550"/>
            <a:ext cx="2626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Done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81625" y="690650"/>
            <a:ext cx="1154100" cy="1008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Make basic text prompt (1-2 hours)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753825" y="690650"/>
            <a:ext cx="1154100" cy="1008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Write Front end tests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42225" y="1865450"/>
            <a:ext cx="1154100" cy="100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Writing https calls &amp; and other data processing in front end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3281188" y="690650"/>
            <a:ext cx="1154100" cy="1008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Set up data base of flash cards (Jiemas)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146925" y="1756425"/>
            <a:ext cx="1154100" cy="1008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Write open API yami file (Jiemas)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4792663" y="690650"/>
            <a:ext cx="1154100" cy="1008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Write http server functions (Talk to DB) (Jiemas)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4578475" y="1912850"/>
            <a:ext cx="1154100" cy="1008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Write back end test (Jiemas)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304150" y="690650"/>
            <a:ext cx="1154100" cy="1008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7663350" y="747825"/>
            <a:ext cx="1154100" cy="10086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6400825" y="1912850"/>
            <a:ext cx="1154100" cy="100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7753400" y="2027200"/>
            <a:ext cx="1154100" cy="10086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734138" y="1830375"/>
            <a:ext cx="1154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Write e2e tests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3026050" y="0"/>
            <a:ext cx="18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6080750" y="10500"/>
            <a:ext cx="18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0" y="445275"/>
            <a:ext cx="9144000" cy="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190825" y="36350"/>
            <a:ext cx="2626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190825" y="4550"/>
            <a:ext cx="2626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To Do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3249450" y="4550"/>
            <a:ext cx="2626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In Progress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6304150" y="4550"/>
            <a:ext cx="2626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Done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81625" y="690650"/>
            <a:ext cx="1154100" cy="1008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Make basic UI alert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642700" y="1642950"/>
            <a:ext cx="1154100" cy="1008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Make code to detect duplicate content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442225" y="1865450"/>
            <a:ext cx="1154100" cy="100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Write front end tests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1821475" y="2874050"/>
            <a:ext cx="1154100" cy="1008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442225" y="3040250"/>
            <a:ext cx="1154100" cy="1008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Write e2e tests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3203075" y="747825"/>
            <a:ext cx="1154100" cy="1008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4587500" y="747825"/>
            <a:ext cx="1154100" cy="1008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3315350" y="2027200"/>
            <a:ext cx="1154100" cy="1008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4698050" y="2179600"/>
            <a:ext cx="1154100" cy="1008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6304150" y="690650"/>
            <a:ext cx="1154100" cy="1008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7663350" y="747825"/>
            <a:ext cx="1154100" cy="10086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6400825" y="1912850"/>
            <a:ext cx="1154100" cy="100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7753400" y="2027200"/>
            <a:ext cx="1154100" cy="10086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6400825" y="3040250"/>
            <a:ext cx="1154100" cy="1008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7920000" y="3188200"/>
            <a:ext cx="1154100" cy="1008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6400825" y="4091375"/>
            <a:ext cx="1154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