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e137a8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e137a8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e137a8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e137a8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Change 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12146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589925" y="3080650"/>
            <a:ext cx="16722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Instead of “(LLM)”, can you make it “(AI)”, thxx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