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98" r:id="rId4"/>
    <p:sldId id="292" r:id="rId5"/>
    <p:sldId id="260" r:id="rId6"/>
    <p:sldId id="258" r:id="rId7"/>
    <p:sldId id="261" r:id="rId8"/>
    <p:sldId id="293" r:id="rId9"/>
    <p:sldId id="263" r:id="rId10"/>
    <p:sldId id="294" r:id="rId11"/>
    <p:sldId id="295" r:id="rId12"/>
    <p:sldId id="296" r:id="rId13"/>
    <p:sldId id="300" r:id="rId14"/>
    <p:sldId id="264" r:id="rId15"/>
    <p:sldId id="266" r:id="rId16"/>
    <p:sldId id="299" r:id="rId17"/>
  </p:sldIdLst>
  <p:sldSz cx="9144000" cy="5143500" type="screen16x9"/>
  <p:notesSz cx="6858000" cy="9144000"/>
  <p:embeddedFontLst>
    <p:embeddedFont>
      <p:font typeface="Be Vietnam Pro" panose="020B0604020202020204" charset="0"/>
      <p:regular r:id="rId19"/>
      <p:bold r:id="rId20"/>
      <p:italic r:id="rId21"/>
      <p:boldItalic r:id="rId22"/>
    </p:embeddedFont>
    <p:embeddedFont>
      <p:font typeface="Manrope" panose="020B0604020202020204" charset="0"/>
      <p:regular r:id="rId23"/>
      <p:bold r:id="rId24"/>
    </p:embeddedFont>
    <p:embeddedFont>
      <p:font typeface="Manrope Medium" panose="020B0604020202020204" charset="0"/>
      <p:regular r:id="rId25"/>
      <p:bold r:id="rId26"/>
    </p:embeddedFont>
    <p:embeddedFont>
      <p:font typeface="McLaren" panose="020B0604020202020204" charset="0"/>
      <p:regular r:id="rId27"/>
    </p:embeddedFont>
    <p:embeddedFont>
      <p:font typeface="Nunito Light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3E64B-C3F8-451D-B70D-79DB402559ED}" v="140" dt="2024-06-04T03:48:22.921"/>
  </p1510:revLst>
</p1510:revInfo>
</file>

<file path=ppt/tableStyles.xml><?xml version="1.0" encoding="utf-8"?>
<a:tblStyleLst xmlns:a="http://schemas.openxmlformats.org/drawingml/2006/main" def="{3B78FA05-3CBA-42B0-BFD2-E9FC07EA1237}">
  <a:tblStyle styleId="{3B78FA05-3CBA-42B0-BFD2-E9FC07EA12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 JIEN WENG" userId="d6e47246-30fd-481d-a38f-88cbb1956d0e" providerId="ADAL" clId="{3F73E64B-C3F8-451D-B70D-79DB402559ED}"/>
    <pc:docChg chg="undo redo custSel addSld delSld modSld sldOrd delMainMaster modMainMaster">
      <pc:chgData name="LAI JIEN WENG" userId="d6e47246-30fd-481d-a38f-88cbb1956d0e" providerId="ADAL" clId="{3F73E64B-C3F8-451D-B70D-79DB402559ED}" dt="2024-06-04T03:48:56.963" v="2498" actId="1036"/>
      <pc:docMkLst>
        <pc:docMk/>
      </pc:docMkLst>
      <pc:sldChg chg="addSp delSp modSp mod modTransition">
        <pc:chgData name="LAI JIEN WENG" userId="d6e47246-30fd-481d-a38f-88cbb1956d0e" providerId="ADAL" clId="{3F73E64B-C3F8-451D-B70D-79DB402559ED}" dt="2024-06-04T03:48:34.149" v="2480" actId="478"/>
        <pc:sldMkLst>
          <pc:docMk/>
          <pc:sldMk cId="0" sldId="256"/>
        </pc:sldMkLst>
        <pc:spChg chg="add mod">
          <ac:chgData name="LAI JIEN WENG" userId="d6e47246-30fd-481d-a38f-88cbb1956d0e" providerId="ADAL" clId="{3F73E64B-C3F8-451D-B70D-79DB402559ED}" dt="2024-05-31T15:16:57.773" v="23" actId="478"/>
          <ac:spMkLst>
            <pc:docMk/>
            <pc:sldMk cId="0" sldId="256"/>
            <ac:spMk id="2" creationId="{E589E9F1-BA3F-CF29-07CD-FB1BFE7DE98A}"/>
          </ac:spMkLst>
        </pc:spChg>
        <pc:spChg chg="add mod">
          <ac:chgData name="LAI JIEN WENG" userId="d6e47246-30fd-481d-a38f-88cbb1956d0e" providerId="ADAL" clId="{3F73E64B-C3F8-451D-B70D-79DB402559ED}" dt="2024-05-31T15:50:53.057" v="1193" actId="1037"/>
          <ac:spMkLst>
            <pc:docMk/>
            <pc:sldMk cId="0" sldId="256"/>
            <ac:spMk id="3" creationId="{66ACF5B9-F872-453C-59C3-9690B34BB979}"/>
          </ac:spMkLst>
        </pc:spChg>
        <pc:spChg chg="add mod">
          <ac:chgData name="LAI JIEN WENG" userId="d6e47246-30fd-481d-a38f-88cbb1956d0e" providerId="ADAL" clId="{3F73E64B-C3F8-451D-B70D-79DB402559ED}" dt="2024-05-31T15:42:28.180" v="973"/>
          <ac:spMkLst>
            <pc:docMk/>
            <pc:sldMk cId="0" sldId="256"/>
            <ac:spMk id="4" creationId="{FBC07852-D66F-B4F2-D5A7-6E2DF736AC26}"/>
          </ac:spMkLst>
        </pc:spChg>
        <pc:spChg chg="del">
          <ac:chgData name="LAI JIEN WENG" userId="d6e47246-30fd-481d-a38f-88cbb1956d0e" providerId="ADAL" clId="{3F73E64B-C3F8-451D-B70D-79DB402559ED}" dt="2024-06-04T03:34:22.509" v="2153" actId="478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42:15.243" v="970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56.600" v="2446" actId="20577"/>
          <ac:spMkLst>
            <pc:docMk/>
            <pc:sldMk cId="0" sldId="256"/>
            <ac:spMk id="126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8:29.168" v="2479" actId="20577"/>
          <ac:spMkLst>
            <pc:docMk/>
            <pc:sldMk cId="0" sldId="256"/>
            <ac:spMk id="127" creationId="{00000000-0000-0000-0000-000000000000}"/>
          </ac:spMkLst>
        </pc:spChg>
        <pc:spChg chg="add del">
          <ac:chgData name="LAI JIEN WENG" userId="d6e47246-30fd-481d-a38f-88cbb1956d0e" providerId="ADAL" clId="{3F73E64B-C3F8-451D-B70D-79DB402559ED}" dt="2024-06-04T03:48:34.149" v="2480" actId="478"/>
          <ac:spMkLst>
            <pc:docMk/>
            <pc:sldMk cId="0" sldId="256"/>
            <ac:spMk id="128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4:22.509" v="2153" actId="478"/>
          <ac:spMkLst>
            <pc:docMk/>
            <pc:sldMk cId="0" sldId="256"/>
            <ac:spMk id="129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4:22.509" v="2153" actId="478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50:30.975" v="1180" actId="1036"/>
          <ac:spMkLst>
            <pc:docMk/>
            <pc:sldMk cId="0" sldId="256"/>
            <ac:spMk id="131" creationId="{00000000-0000-0000-0000-000000000000}"/>
          </ac:spMkLst>
        </pc:spChg>
        <pc:spChg chg="add del mod">
          <ac:chgData name="LAI JIEN WENG" userId="d6e47246-30fd-481d-a38f-88cbb1956d0e" providerId="ADAL" clId="{3F73E64B-C3F8-451D-B70D-79DB402559ED}" dt="2024-05-31T15:50:30.975" v="1180" actId="1036"/>
          <ac:spMkLst>
            <pc:docMk/>
            <pc:sldMk cId="0" sldId="256"/>
            <ac:spMk id="132" creationId="{00000000-0000-0000-0000-000000000000}"/>
          </ac:spMkLst>
        </pc:spChg>
        <pc:grpChg chg="del">
          <ac:chgData name="LAI JIEN WENG" userId="d6e47246-30fd-481d-a38f-88cbb1956d0e" providerId="ADAL" clId="{3F73E64B-C3F8-451D-B70D-79DB402559ED}" dt="2024-05-31T15:15:22.886" v="13" actId="478"/>
          <ac:grpSpMkLst>
            <pc:docMk/>
            <pc:sldMk cId="0" sldId="256"/>
            <ac:grpSpMk id="133" creationId="{00000000-0000-0000-0000-000000000000}"/>
          </ac:grpSpMkLst>
        </pc:grpChg>
        <pc:picChg chg="add mod">
          <ac:chgData name="LAI JIEN WENG" userId="d6e47246-30fd-481d-a38f-88cbb1956d0e" providerId="ADAL" clId="{3F73E64B-C3F8-451D-B70D-79DB402559ED}" dt="2024-05-31T15:50:35.201" v="1181" actId="1076"/>
          <ac:picMkLst>
            <pc:docMk/>
            <pc:sldMk cId="0" sldId="256"/>
            <ac:picMk id="1026" creationId="{0A3F70F5-D98B-7B6C-20F3-FAB697A38E34}"/>
          </ac:picMkLst>
        </pc:picChg>
        <pc:picChg chg="add del">
          <ac:chgData name="LAI JIEN WENG" userId="d6e47246-30fd-481d-a38f-88cbb1956d0e" providerId="ADAL" clId="{3F73E64B-C3F8-451D-B70D-79DB402559ED}" dt="2024-05-31T15:16:59.772" v="25" actId="478"/>
          <ac:picMkLst>
            <pc:docMk/>
            <pc:sldMk cId="0" sldId="256"/>
            <ac:picMk id="1028" creationId="{AB5F20FA-F8C9-F5DB-D7F1-A38AD466C297}"/>
          </ac:picMkLst>
        </pc:picChg>
      </pc:sldChg>
      <pc:sldChg chg="addSp delSp modSp mod modTransition">
        <pc:chgData name="LAI JIEN WENG" userId="d6e47246-30fd-481d-a38f-88cbb1956d0e" providerId="ADAL" clId="{3F73E64B-C3F8-451D-B70D-79DB402559ED}" dt="2024-06-04T03:48:56.963" v="2498" actId="1036"/>
        <pc:sldMkLst>
          <pc:docMk/>
          <pc:sldMk cId="0" sldId="257"/>
        </pc:sldMkLst>
        <pc:spChg chg="add mod">
          <ac:chgData name="LAI JIEN WENG" userId="d6e47246-30fd-481d-a38f-88cbb1956d0e" providerId="ADAL" clId="{3F73E64B-C3F8-451D-B70D-79DB402559ED}" dt="2024-05-31T15:42:44.129" v="978"/>
          <ac:spMkLst>
            <pc:docMk/>
            <pc:sldMk cId="0" sldId="257"/>
            <ac:spMk id="2" creationId="{B5BBE9A8-52B3-5221-B5BF-38299AAF951E}"/>
          </ac:spMkLst>
        </pc:spChg>
        <pc:spChg chg="del">
          <ac:chgData name="LAI JIEN WENG" userId="d6e47246-30fd-481d-a38f-88cbb1956d0e" providerId="ADAL" clId="{3F73E64B-C3F8-451D-B70D-79DB402559ED}" dt="2024-06-04T03:34:14.062" v="2152" actId="478"/>
          <ac:spMkLst>
            <pc:docMk/>
            <pc:sldMk cId="0" sldId="257"/>
            <ac:spMk id="159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42:10.460" v="967"/>
          <ac:spMkLst>
            <pc:docMk/>
            <pc:sldMk cId="0" sldId="257"/>
            <ac:spMk id="160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47.292" v="2431" actId="20577"/>
          <ac:spMkLst>
            <pc:docMk/>
            <pc:sldMk cId="0" sldId="257"/>
            <ac:spMk id="161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49.606" v="2436" actId="20577"/>
          <ac:spMkLst>
            <pc:docMk/>
            <pc:sldMk cId="0" sldId="257"/>
            <ac:spMk id="162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40:52.229" v="2437" actId="478"/>
          <ac:spMkLst>
            <pc:docMk/>
            <pc:sldMk cId="0" sldId="257"/>
            <ac:spMk id="163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4:14.062" v="2152" actId="478"/>
          <ac:spMkLst>
            <pc:docMk/>
            <pc:sldMk cId="0" sldId="257"/>
            <ac:spMk id="164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4:14.062" v="2152" actId="478"/>
          <ac:spMkLst>
            <pc:docMk/>
            <pc:sldMk cId="0" sldId="257"/>
            <ac:spMk id="165" creationId="{00000000-0000-0000-0000-000000000000}"/>
          </ac:spMkLst>
        </pc:spChg>
        <pc:spChg chg="add del mod">
          <ac:chgData name="LAI JIEN WENG" userId="d6e47246-30fd-481d-a38f-88cbb1956d0e" providerId="ADAL" clId="{3F73E64B-C3F8-451D-B70D-79DB402559ED}" dt="2024-05-31T15:42:43.241" v="977" actId="478"/>
          <ac:spMkLst>
            <pc:docMk/>
            <pc:sldMk cId="0" sldId="257"/>
            <ac:spMk id="166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8:56.963" v="2498" actId="1036"/>
          <ac:spMkLst>
            <pc:docMk/>
            <pc:sldMk cId="0" sldId="257"/>
            <ac:spMk id="172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8:56.963" v="2498" actId="1036"/>
          <ac:spMkLst>
            <pc:docMk/>
            <pc:sldMk cId="0" sldId="257"/>
            <ac:spMk id="173" creationId="{00000000-0000-0000-0000-000000000000}"/>
          </ac:spMkLst>
        </pc:spChg>
      </pc:sldChg>
      <pc:sldChg chg="addSp delSp modSp mod ord modTransition">
        <pc:chgData name="LAI JIEN WENG" userId="d6e47246-30fd-481d-a38f-88cbb1956d0e" providerId="ADAL" clId="{3F73E64B-C3F8-451D-B70D-79DB402559ED}" dt="2024-06-04T03:40:33.119" v="2411" actId="478"/>
        <pc:sldMkLst>
          <pc:docMk/>
          <pc:sldMk cId="0" sldId="258"/>
        </pc:sldMkLst>
        <pc:spChg chg="add del mod">
          <ac:chgData name="LAI JIEN WENG" userId="d6e47246-30fd-481d-a38f-88cbb1956d0e" providerId="ADAL" clId="{3F73E64B-C3F8-451D-B70D-79DB402559ED}" dt="2024-05-31T15:23:30.502" v="380" actId="478"/>
          <ac:spMkLst>
            <pc:docMk/>
            <pc:sldMk cId="0" sldId="258"/>
            <ac:spMk id="3" creationId="{214E2973-4D02-58C5-BC52-334D4022250F}"/>
          </ac:spMkLst>
        </pc:spChg>
        <pc:spChg chg="add del mod">
          <ac:chgData name="LAI JIEN WENG" userId="d6e47246-30fd-481d-a38f-88cbb1956d0e" providerId="ADAL" clId="{3F73E64B-C3F8-451D-B70D-79DB402559ED}" dt="2024-05-31T15:23:28.897" v="379" actId="478"/>
          <ac:spMkLst>
            <pc:docMk/>
            <pc:sldMk cId="0" sldId="258"/>
            <ac:spMk id="5" creationId="{F03BBE16-F14C-6215-C444-EC7C6283CF17}"/>
          </ac:spMkLst>
        </pc:spChg>
        <pc:spChg chg="add del mod">
          <ac:chgData name="LAI JIEN WENG" userId="d6e47246-30fd-481d-a38f-88cbb1956d0e" providerId="ADAL" clId="{3F73E64B-C3F8-451D-B70D-79DB402559ED}" dt="2024-05-31T15:23:37.036" v="382" actId="478"/>
          <ac:spMkLst>
            <pc:docMk/>
            <pc:sldMk cId="0" sldId="258"/>
            <ac:spMk id="7" creationId="{021F88E6-C56C-88CA-7904-F53B8A37BADD}"/>
          </ac:spMkLst>
        </pc:spChg>
        <pc:spChg chg="add">
          <ac:chgData name="LAI JIEN WENG" userId="d6e47246-30fd-481d-a38f-88cbb1956d0e" providerId="ADAL" clId="{3F73E64B-C3F8-451D-B70D-79DB402559ED}" dt="2024-05-31T15:27:39.149" v="466"/>
          <ac:spMkLst>
            <pc:docMk/>
            <pc:sldMk cId="0" sldId="258"/>
            <ac:spMk id="8" creationId="{D983F450-194E-1291-2680-FB1A7F9B9129}"/>
          </ac:spMkLst>
        </pc:spChg>
        <pc:spChg chg="add">
          <ac:chgData name="LAI JIEN WENG" userId="d6e47246-30fd-481d-a38f-88cbb1956d0e" providerId="ADAL" clId="{3F73E64B-C3F8-451D-B70D-79DB402559ED}" dt="2024-05-31T15:27:41.921" v="467"/>
          <ac:spMkLst>
            <pc:docMk/>
            <pc:sldMk cId="0" sldId="258"/>
            <ac:spMk id="9" creationId="{9FF2BC94-8BDF-9C5D-8E99-75907ACB8637}"/>
          </ac:spMkLst>
        </pc:spChg>
        <pc:spChg chg="add">
          <ac:chgData name="LAI JIEN WENG" userId="d6e47246-30fd-481d-a38f-88cbb1956d0e" providerId="ADAL" clId="{3F73E64B-C3F8-451D-B70D-79DB402559ED}" dt="2024-05-31T15:27:45.181" v="468"/>
          <ac:spMkLst>
            <pc:docMk/>
            <pc:sldMk cId="0" sldId="258"/>
            <ac:spMk id="10" creationId="{E2A9C9C2-BDF3-8C42-07F9-5E5118653591}"/>
          </ac:spMkLst>
        </pc:spChg>
        <pc:spChg chg="add mod">
          <ac:chgData name="LAI JIEN WENG" userId="d6e47246-30fd-481d-a38f-88cbb1956d0e" providerId="ADAL" clId="{3F73E64B-C3F8-451D-B70D-79DB402559ED}" dt="2024-05-31T15:27:57.122" v="477"/>
          <ac:spMkLst>
            <pc:docMk/>
            <pc:sldMk cId="0" sldId="258"/>
            <ac:spMk id="11" creationId="{0C557CDC-1DEC-81F3-F1AD-16ACE45F9E12}"/>
          </ac:spMkLst>
        </pc:spChg>
        <pc:spChg chg="del">
          <ac:chgData name="LAI JIEN WENG" userId="d6e47246-30fd-481d-a38f-88cbb1956d0e" providerId="ADAL" clId="{3F73E64B-C3F8-451D-B70D-79DB402559ED}" dt="2024-06-04T03:33:47.601" v="2123" actId="478"/>
          <ac:spMkLst>
            <pc:docMk/>
            <pc:sldMk cId="0" sldId="258"/>
            <ac:spMk id="178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42:03.692" v="965"/>
          <ac:spMkLst>
            <pc:docMk/>
            <pc:sldMk cId="0" sldId="258"/>
            <ac:spMk id="179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28.660" v="2405" actId="20577"/>
          <ac:spMkLst>
            <pc:docMk/>
            <pc:sldMk cId="0" sldId="258"/>
            <ac:spMk id="180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31.439" v="2410" actId="20577"/>
          <ac:spMkLst>
            <pc:docMk/>
            <pc:sldMk cId="0" sldId="258"/>
            <ac:spMk id="181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40:33.119" v="2411" actId="478"/>
          <ac:spMkLst>
            <pc:docMk/>
            <pc:sldMk cId="0" sldId="258"/>
            <ac:spMk id="182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47.601" v="2123" actId="478"/>
          <ac:spMkLst>
            <pc:docMk/>
            <pc:sldMk cId="0" sldId="258"/>
            <ac:spMk id="183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47.601" v="2123" actId="478"/>
          <ac:spMkLst>
            <pc:docMk/>
            <pc:sldMk cId="0" sldId="258"/>
            <ac:spMk id="184" creationId="{00000000-0000-0000-0000-000000000000}"/>
          </ac:spMkLst>
        </pc:spChg>
        <pc:spChg chg="add del mod">
          <ac:chgData name="LAI JIEN WENG" userId="d6e47246-30fd-481d-a38f-88cbb1956d0e" providerId="ADAL" clId="{3F73E64B-C3F8-451D-B70D-79DB402559ED}" dt="2024-05-31T15:30:17.879" v="554" actId="1076"/>
          <ac:spMkLst>
            <pc:docMk/>
            <pc:sldMk cId="0" sldId="258"/>
            <ac:spMk id="191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23:25.910" v="377" actId="478"/>
          <ac:spMkLst>
            <pc:docMk/>
            <pc:sldMk cId="0" sldId="258"/>
            <ac:spMk id="192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23:34.912" v="381" actId="478"/>
          <ac:spMkLst>
            <pc:docMk/>
            <pc:sldMk cId="0" sldId="258"/>
            <ac:spMk id="193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23:27.100" v="378" actId="478"/>
          <ac:spMkLst>
            <pc:docMk/>
            <pc:sldMk cId="0" sldId="258"/>
            <ac:spMk id="194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30:14.574" v="553" actId="1076"/>
          <ac:spMkLst>
            <pc:docMk/>
            <pc:sldMk cId="0" sldId="258"/>
            <ac:spMk id="195" creationId="{00000000-0000-0000-0000-000000000000}"/>
          </ac:spMkLst>
        </pc:spChg>
      </pc:sldChg>
      <pc:sldChg chg="del">
        <pc:chgData name="LAI JIEN WENG" userId="d6e47246-30fd-481d-a38f-88cbb1956d0e" providerId="ADAL" clId="{3F73E64B-C3F8-451D-B70D-79DB402559ED}" dt="2024-05-31T15:27:11.907" v="459" actId="47"/>
        <pc:sldMkLst>
          <pc:docMk/>
          <pc:sldMk cId="0" sldId="259"/>
        </pc:sldMkLst>
      </pc:sldChg>
      <pc:sldChg chg="addSp delSp modSp mod ord modTransition">
        <pc:chgData name="LAI JIEN WENG" userId="d6e47246-30fd-481d-a38f-88cbb1956d0e" providerId="ADAL" clId="{3F73E64B-C3F8-451D-B70D-79DB402559ED}" dt="2024-06-04T03:40:41.796" v="2424" actId="478"/>
        <pc:sldMkLst>
          <pc:docMk/>
          <pc:sldMk cId="0" sldId="260"/>
        </pc:sldMkLst>
        <pc:spChg chg="add del mod">
          <ac:chgData name="LAI JIEN WENG" userId="d6e47246-30fd-481d-a38f-88cbb1956d0e" providerId="ADAL" clId="{3F73E64B-C3F8-451D-B70D-79DB402559ED}" dt="2024-05-31T15:27:03.468" v="457" actId="1038"/>
          <ac:spMkLst>
            <pc:docMk/>
            <pc:sldMk cId="0" sldId="260"/>
            <ac:spMk id="3" creationId="{6659B33A-41E5-6419-BD1D-E5C97281FE75}"/>
          </ac:spMkLst>
        </pc:spChg>
        <pc:spChg chg="add mod">
          <ac:chgData name="LAI JIEN WENG" userId="d6e47246-30fd-481d-a38f-88cbb1956d0e" providerId="ADAL" clId="{3F73E64B-C3F8-451D-B70D-79DB402559ED}" dt="2024-05-31T15:25:06.059" v="397"/>
          <ac:spMkLst>
            <pc:docMk/>
            <pc:sldMk cId="0" sldId="260"/>
            <ac:spMk id="4" creationId="{A158DB25-57F4-FFE7-1E97-8CB79279738D}"/>
          </ac:spMkLst>
        </pc:spChg>
        <pc:spChg chg="add">
          <ac:chgData name="LAI JIEN WENG" userId="d6e47246-30fd-481d-a38f-88cbb1956d0e" providerId="ADAL" clId="{3F73E64B-C3F8-451D-B70D-79DB402559ED}" dt="2024-05-31T15:25:45.796" v="415"/>
          <ac:spMkLst>
            <pc:docMk/>
            <pc:sldMk cId="0" sldId="260"/>
            <ac:spMk id="5" creationId="{EB2F09A9-3A38-118F-F926-3062A088BBCD}"/>
          </ac:spMkLst>
        </pc:spChg>
        <pc:spChg chg="del">
          <ac:chgData name="LAI JIEN WENG" userId="d6e47246-30fd-481d-a38f-88cbb1956d0e" providerId="ADAL" clId="{3F73E64B-C3F8-451D-B70D-79DB402559ED}" dt="2024-06-04T03:33:52.606" v="2124" actId="478"/>
          <ac:spMkLst>
            <pc:docMk/>
            <pc:sldMk cId="0" sldId="260"/>
            <ac:spMk id="222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42:07.858" v="966"/>
          <ac:spMkLst>
            <pc:docMk/>
            <pc:sldMk cId="0" sldId="260"/>
            <ac:spMk id="223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37.962" v="2418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40.261" v="2423" actId="20577"/>
          <ac:spMkLst>
            <pc:docMk/>
            <pc:sldMk cId="0" sldId="260"/>
            <ac:spMk id="225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40:41.796" v="2424" actId="478"/>
          <ac:spMkLst>
            <pc:docMk/>
            <pc:sldMk cId="0" sldId="260"/>
            <ac:spMk id="226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52.606" v="2124" actId="478"/>
          <ac:spMkLst>
            <pc:docMk/>
            <pc:sldMk cId="0" sldId="260"/>
            <ac:spMk id="227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52.606" v="2124" actId="478"/>
          <ac:spMkLst>
            <pc:docMk/>
            <pc:sldMk cId="0" sldId="260"/>
            <ac:spMk id="228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24:59.059" v="393" actId="478"/>
          <ac:spMkLst>
            <pc:docMk/>
            <pc:sldMk cId="0" sldId="260"/>
            <ac:spMk id="230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26:53.445" v="442" actId="1076"/>
          <ac:spMkLst>
            <pc:docMk/>
            <pc:sldMk cId="0" sldId="260"/>
            <ac:spMk id="231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27:03.468" v="457" actId="1038"/>
          <ac:spMkLst>
            <pc:docMk/>
            <pc:sldMk cId="0" sldId="260"/>
            <ac:spMk id="232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26:56.780" v="443" actId="1076"/>
          <ac:spMkLst>
            <pc:docMk/>
            <pc:sldMk cId="0" sldId="260"/>
            <ac:spMk id="233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25:49.410" v="416"/>
          <ac:spMkLst>
            <pc:docMk/>
            <pc:sldMk cId="0" sldId="260"/>
            <ac:spMk id="234" creationId="{00000000-0000-0000-0000-000000000000}"/>
          </ac:spMkLst>
        </pc:spChg>
      </pc:sldChg>
      <pc:sldChg chg="addSp delSp modSp mod modTransition">
        <pc:chgData name="LAI JIEN WENG" userId="d6e47246-30fd-481d-a38f-88cbb1956d0e" providerId="ADAL" clId="{3F73E64B-C3F8-451D-B70D-79DB402559ED}" dt="2024-06-04T03:40:24.022" v="2398" actId="478"/>
        <pc:sldMkLst>
          <pc:docMk/>
          <pc:sldMk cId="0" sldId="261"/>
        </pc:sldMkLst>
        <pc:spChg chg="add del mod">
          <ac:chgData name="LAI JIEN WENG" userId="d6e47246-30fd-481d-a38f-88cbb1956d0e" providerId="ADAL" clId="{3F73E64B-C3F8-451D-B70D-79DB402559ED}" dt="2024-05-31T15:31:56.161" v="616" actId="478"/>
          <ac:spMkLst>
            <pc:docMk/>
            <pc:sldMk cId="0" sldId="261"/>
            <ac:spMk id="3" creationId="{A6A18864-A33D-0599-8028-0F1017079178}"/>
          </ac:spMkLst>
        </pc:spChg>
        <pc:spChg chg="del">
          <ac:chgData name="LAI JIEN WENG" userId="d6e47246-30fd-481d-a38f-88cbb1956d0e" providerId="ADAL" clId="{3F73E64B-C3F8-451D-B70D-79DB402559ED}" dt="2024-06-04T03:33:43.950" v="2122" actId="478"/>
          <ac:spMkLst>
            <pc:docMk/>
            <pc:sldMk cId="0" sldId="261"/>
            <ac:spMk id="244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41:58.395" v="964" actId="20577"/>
          <ac:spMkLst>
            <pc:docMk/>
            <pc:sldMk cId="0" sldId="261"/>
            <ac:spMk id="245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19.934" v="2392" actId="20577"/>
          <ac:spMkLst>
            <pc:docMk/>
            <pc:sldMk cId="0" sldId="261"/>
            <ac:spMk id="246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22.171" v="2397" actId="20577"/>
          <ac:spMkLst>
            <pc:docMk/>
            <pc:sldMk cId="0" sldId="261"/>
            <ac:spMk id="247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40:24.022" v="2398" actId="478"/>
          <ac:spMkLst>
            <pc:docMk/>
            <pc:sldMk cId="0" sldId="261"/>
            <ac:spMk id="248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43.950" v="2122" actId="478"/>
          <ac:spMkLst>
            <pc:docMk/>
            <pc:sldMk cId="0" sldId="261"/>
            <ac:spMk id="249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43.950" v="2122" actId="478"/>
          <ac:spMkLst>
            <pc:docMk/>
            <pc:sldMk cId="0" sldId="261"/>
            <ac:spMk id="250" creationId="{00000000-0000-0000-0000-000000000000}"/>
          </ac:spMkLst>
        </pc:spChg>
        <pc:spChg chg="del mod">
          <ac:chgData name="LAI JIEN WENG" userId="d6e47246-30fd-481d-a38f-88cbb1956d0e" providerId="ADAL" clId="{3F73E64B-C3F8-451D-B70D-79DB402559ED}" dt="2024-05-31T15:31:51.734" v="614" actId="478"/>
          <ac:spMkLst>
            <pc:docMk/>
            <pc:sldMk cId="0" sldId="261"/>
            <ac:spMk id="252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33:28.634" v="802" actId="5793"/>
          <ac:spMkLst>
            <pc:docMk/>
            <pc:sldMk cId="0" sldId="261"/>
            <ac:spMk id="253" creationId="{00000000-0000-0000-0000-000000000000}"/>
          </ac:spMkLst>
        </pc:spChg>
        <pc:spChg chg="del mod">
          <ac:chgData name="LAI JIEN WENG" userId="d6e47246-30fd-481d-a38f-88cbb1956d0e" providerId="ADAL" clId="{3F73E64B-C3F8-451D-B70D-79DB402559ED}" dt="2024-05-31T15:31:54.219" v="615" actId="478"/>
          <ac:spMkLst>
            <pc:docMk/>
            <pc:sldMk cId="0" sldId="261"/>
            <ac:spMk id="254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33:03.610" v="792" actId="20577"/>
          <ac:spMkLst>
            <pc:docMk/>
            <pc:sldMk cId="0" sldId="261"/>
            <ac:spMk id="255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31:42.198" v="611" actId="5793"/>
          <ac:spMkLst>
            <pc:docMk/>
            <pc:sldMk cId="0" sldId="261"/>
            <ac:spMk id="256" creationId="{00000000-0000-0000-0000-000000000000}"/>
          </ac:spMkLst>
        </pc:spChg>
      </pc:sldChg>
      <pc:sldChg chg="del">
        <pc:chgData name="LAI JIEN WENG" userId="d6e47246-30fd-481d-a38f-88cbb1956d0e" providerId="ADAL" clId="{3F73E64B-C3F8-451D-B70D-79DB402559ED}" dt="2024-05-31T15:36:42.275" v="811" actId="47"/>
        <pc:sldMkLst>
          <pc:docMk/>
          <pc:sldMk cId="0" sldId="262"/>
        </pc:sldMkLst>
      </pc:sldChg>
      <pc:sldChg chg="addSp delSp modSp mod modTransition">
        <pc:chgData name="LAI JIEN WENG" userId="d6e47246-30fd-481d-a38f-88cbb1956d0e" providerId="ADAL" clId="{3F73E64B-C3F8-451D-B70D-79DB402559ED}" dt="2024-06-04T03:40:15.079" v="2383" actId="478"/>
        <pc:sldMkLst>
          <pc:docMk/>
          <pc:sldMk cId="0" sldId="263"/>
        </pc:sldMkLst>
        <pc:spChg chg="add del">
          <ac:chgData name="LAI JIEN WENG" userId="d6e47246-30fd-481d-a38f-88cbb1956d0e" providerId="ADAL" clId="{3F73E64B-C3F8-451D-B70D-79DB402559ED}" dt="2024-06-04T03:33:38.475" v="2121" actId="478"/>
          <ac:spMkLst>
            <pc:docMk/>
            <pc:sldMk cId="0" sldId="263"/>
            <ac:spMk id="305" creationId="{00000000-0000-0000-0000-000000000000}"/>
          </ac:spMkLst>
        </pc:spChg>
        <pc:spChg chg="add del mod">
          <ac:chgData name="LAI JIEN WENG" userId="d6e47246-30fd-481d-a38f-88cbb1956d0e" providerId="ADAL" clId="{3F73E64B-C3F8-451D-B70D-79DB402559ED}" dt="2024-05-31T15:41:51.503" v="956" actId="20577"/>
          <ac:spMkLst>
            <pc:docMk/>
            <pc:sldMk cId="0" sldId="263"/>
            <ac:spMk id="307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08.147" v="2377" actId="20577"/>
          <ac:spMkLst>
            <pc:docMk/>
            <pc:sldMk cId="0" sldId="263"/>
            <ac:spMk id="308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40:11.270" v="2382" actId="20577"/>
          <ac:spMkLst>
            <pc:docMk/>
            <pc:sldMk cId="0" sldId="263"/>
            <ac:spMk id="309" creationId="{00000000-0000-0000-0000-000000000000}"/>
          </ac:spMkLst>
        </pc:spChg>
        <pc:spChg chg="add del">
          <ac:chgData name="LAI JIEN WENG" userId="d6e47246-30fd-481d-a38f-88cbb1956d0e" providerId="ADAL" clId="{3F73E64B-C3F8-451D-B70D-79DB402559ED}" dt="2024-06-04T03:40:15.079" v="2383" actId="478"/>
          <ac:spMkLst>
            <pc:docMk/>
            <pc:sldMk cId="0" sldId="263"/>
            <ac:spMk id="310" creationId="{00000000-0000-0000-0000-000000000000}"/>
          </ac:spMkLst>
        </pc:spChg>
        <pc:spChg chg="add del">
          <ac:chgData name="LAI JIEN WENG" userId="d6e47246-30fd-481d-a38f-88cbb1956d0e" providerId="ADAL" clId="{3F73E64B-C3F8-451D-B70D-79DB402559ED}" dt="2024-06-04T03:33:38.475" v="2121" actId="478"/>
          <ac:spMkLst>
            <pc:docMk/>
            <pc:sldMk cId="0" sldId="263"/>
            <ac:spMk id="311" creationId="{00000000-0000-0000-0000-000000000000}"/>
          </ac:spMkLst>
        </pc:spChg>
        <pc:spChg chg="add del mod">
          <ac:chgData name="LAI JIEN WENG" userId="d6e47246-30fd-481d-a38f-88cbb1956d0e" providerId="ADAL" clId="{3F73E64B-C3F8-451D-B70D-79DB402559ED}" dt="2024-06-04T03:33:38.475" v="2121" actId="478"/>
          <ac:spMkLst>
            <pc:docMk/>
            <pc:sldMk cId="0" sldId="263"/>
            <ac:spMk id="312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36:46.287" v="812" actId="478"/>
          <ac:spMkLst>
            <pc:docMk/>
            <pc:sldMk cId="0" sldId="263"/>
            <ac:spMk id="318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36:47.190" v="813" actId="478"/>
          <ac:spMkLst>
            <pc:docMk/>
            <pc:sldMk cId="0" sldId="263"/>
            <ac:spMk id="319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40:41.292" v="918" actId="1076"/>
          <ac:spMkLst>
            <pc:docMk/>
            <pc:sldMk cId="0" sldId="263"/>
            <ac:spMk id="333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40:34.705" v="917" actId="1076"/>
          <ac:spMkLst>
            <pc:docMk/>
            <pc:sldMk cId="0" sldId="263"/>
            <ac:spMk id="334" creationId="{00000000-0000-0000-0000-000000000000}"/>
          </ac:spMkLst>
        </pc:spChg>
        <pc:grpChg chg="del">
          <ac:chgData name="LAI JIEN WENG" userId="d6e47246-30fd-481d-a38f-88cbb1956d0e" providerId="ADAL" clId="{3F73E64B-C3F8-451D-B70D-79DB402559ED}" dt="2024-05-31T15:36:48.467" v="814" actId="478"/>
          <ac:grpSpMkLst>
            <pc:docMk/>
            <pc:sldMk cId="0" sldId="263"/>
            <ac:grpSpMk id="320" creationId="{00000000-0000-0000-0000-000000000000}"/>
          </ac:grpSpMkLst>
        </pc:grpChg>
        <pc:picChg chg="add mod">
          <ac:chgData name="LAI JIEN WENG" userId="d6e47246-30fd-481d-a38f-88cbb1956d0e" providerId="ADAL" clId="{3F73E64B-C3F8-451D-B70D-79DB402559ED}" dt="2024-05-31T15:41:11.675" v="932"/>
          <ac:picMkLst>
            <pc:docMk/>
            <pc:sldMk cId="0" sldId="263"/>
            <ac:picMk id="3" creationId="{3D015E09-E442-0FEA-6D83-845D2992248C}"/>
          </ac:picMkLst>
        </pc:picChg>
      </pc:sldChg>
      <pc:sldChg chg="addSp delSp modSp mod modTransition">
        <pc:chgData name="LAI JIEN WENG" userId="d6e47246-30fd-481d-a38f-88cbb1956d0e" providerId="ADAL" clId="{3F73E64B-C3F8-451D-B70D-79DB402559ED}" dt="2024-06-04T03:39:10.477" v="2317" actId="478"/>
        <pc:sldMkLst>
          <pc:docMk/>
          <pc:sldMk cId="0" sldId="264"/>
        </pc:sldMkLst>
        <pc:spChg chg="add mod">
          <ac:chgData name="LAI JIEN WENG" userId="d6e47246-30fd-481d-a38f-88cbb1956d0e" providerId="ADAL" clId="{3F73E64B-C3F8-451D-B70D-79DB402559ED}" dt="2024-05-31T16:07:53.799" v="1624"/>
          <ac:spMkLst>
            <pc:docMk/>
            <pc:sldMk cId="0" sldId="264"/>
            <ac:spMk id="2" creationId="{06587714-82B6-432F-192D-55DBD6E72546}"/>
          </ac:spMkLst>
        </pc:spChg>
        <pc:spChg chg="add mod">
          <ac:chgData name="LAI JIEN WENG" userId="d6e47246-30fd-481d-a38f-88cbb1956d0e" providerId="ADAL" clId="{3F73E64B-C3F8-451D-B70D-79DB402559ED}" dt="2024-05-31T16:17:49.322" v="1716" actId="1076"/>
          <ac:spMkLst>
            <pc:docMk/>
            <pc:sldMk cId="0" sldId="264"/>
            <ac:spMk id="4" creationId="{2C44B200-702D-9547-9A5C-B01F5838E454}"/>
          </ac:spMkLst>
        </pc:spChg>
        <pc:spChg chg="add mod">
          <ac:chgData name="LAI JIEN WENG" userId="d6e47246-30fd-481d-a38f-88cbb1956d0e" providerId="ADAL" clId="{3F73E64B-C3F8-451D-B70D-79DB402559ED}" dt="2024-05-31T16:18:35.817" v="1720" actId="1076"/>
          <ac:spMkLst>
            <pc:docMk/>
            <pc:sldMk cId="0" sldId="264"/>
            <ac:spMk id="5" creationId="{381B0E25-CE03-6F7F-88CF-5CBB2C282FFF}"/>
          </ac:spMkLst>
        </pc:spChg>
        <pc:spChg chg="add mod">
          <ac:chgData name="LAI JIEN WENG" userId="d6e47246-30fd-481d-a38f-88cbb1956d0e" providerId="ADAL" clId="{3F73E64B-C3F8-451D-B70D-79DB402559ED}" dt="2024-05-31T16:18:35.817" v="1720" actId="1076"/>
          <ac:spMkLst>
            <pc:docMk/>
            <pc:sldMk cId="0" sldId="264"/>
            <ac:spMk id="6" creationId="{3CED5BD2-D7CA-3721-1D75-7CBC59CEFBF2}"/>
          </ac:spMkLst>
        </pc:spChg>
        <pc:spChg chg="add mod">
          <ac:chgData name="LAI JIEN WENG" userId="d6e47246-30fd-481d-a38f-88cbb1956d0e" providerId="ADAL" clId="{3F73E64B-C3F8-451D-B70D-79DB402559ED}" dt="2024-05-31T16:18:16.865" v="1718" actId="1076"/>
          <ac:spMkLst>
            <pc:docMk/>
            <pc:sldMk cId="0" sldId="264"/>
            <ac:spMk id="7" creationId="{DE3D7DA8-0AEE-38AB-8961-FEAF02B97E2D}"/>
          </ac:spMkLst>
        </pc:spChg>
        <pc:spChg chg="add mod">
          <ac:chgData name="LAI JIEN WENG" userId="d6e47246-30fd-481d-a38f-88cbb1956d0e" providerId="ADAL" clId="{3F73E64B-C3F8-451D-B70D-79DB402559ED}" dt="2024-05-31T16:18:16.865" v="1718" actId="1076"/>
          <ac:spMkLst>
            <pc:docMk/>
            <pc:sldMk cId="0" sldId="264"/>
            <ac:spMk id="8" creationId="{F73FE778-6094-4563-157A-1553521BC465}"/>
          </ac:spMkLst>
        </pc:spChg>
        <pc:spChg chg="add mod">
          <ac:chgData name="LAI JIEN WENG" userId="d6e47246-30fd-481d-a38f-88cbb1956d0e" providerId="ADAL" clId="{3F73E64B-C3F8-451D-B70D-79DB402559ED}" dt="2024-05-31T16:18:40.105" v="1721" actId="1076"/>
          <ac:spMkLst>
            <pc:docMk/>
            <pc:sldMk cId="0" sldId="264"/>
            <ac:spMk id="9" creationId="{5A671080-8FA7-1712-7D8B-D1FFE59E22EF}"/>
          </ac:spMkLst>
        </pc:spChg>
        <pc:spChg chg="add mod">
          <ac:chgData name="LAI JIEN WENG" userId="d6e47246-30fd-481d-a38f-88cbb1956d0e" providerId="ADAL" clId="{3F73E64B-C3F8-451D-B70D-79DB402559ED}" dt="2024-06-04T03:04:34.756" v="1749" actId="20577"/>
          <ac:spMkLst>
            <pc:docMk/>
            <pc:sldMk cId="0" sldId="264"/>
            <ac:spMk id="10" creationId="{1828128D-764F-11AF-176C-551F9A6BD9D5}"/>
          </ac:spMkLst>
        </pc:spChg>
        <pc:spChg chg="add mod">
          <ac:chgData name="LAI JIEN WENG" userId="d6e47246-30fd-481d-a38f-88cbb1956d0e" providerId="ADAL" clId="{3F73E64B-C3F8-451D-B70D-79DB402559ED}" dt="2024-05-31T16:11:09.110" v="1673"/>
          <ac:spMkLst>
            <pc:docMk/>
            <pc:sldMk cId="0" sldId="264"/>
            <ac:spMk id="11" creationId="{79269A24-FEF3-7B2C-107F-56968CFB1349}"/>
          </ac:spMkLst>
        </pc:spChg>
        <pc:spChg chg="add mod">
          <ac:chgData name="LAI JIEN WENG" userId="d6e47246-30fd-481d-a38f-88cbb1956d0e" providerId="ADAL" clId="{3F73E64B-C3F8-451D-B70D-79DB402559ED}" dt="2024-05-31T16:11:08.484" v="1672"/>
          <ac:spMkLst>
            <pc:docMk/>
            <pc:sldMk cId="0" sldId="264"/>
            <ac:spMk id="12" creationId="{59BC0146-CF9D-4737-8ABC-92F93B7AD2B3}"/>
          </ac:spMkLst>
        </pc:spChg>
        <pc:spChg chg="del">
          <ac:chgData name="LAI JIEN WENG" userId="d6e47246-30fd-481d-a38f-88cbb1956d0e" providerId="ADAL" clId="{3F73E64B-C3F8-451D-B70D-79DB402559ED}" dt="2024-06-04T03:33:11.875" v="2117" actId="478"/>
          <ac:spMkLst>
            <pc:docMk/>
            <pc:sldMk cId="0" sldId="264"/>
            <ac:spMk id="339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8:07.105" v="2190" actId="20577"/>
          <ac:spMkLst>
            <pc:docMk/>
            <pc:sldMk cId="0" sldId="264"/>
            <ac:spMk id="341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8:35.274" v="2235" actId="20577"/>
          <ac:spMkLst>
            <pc:docMk/>
            <pc:sldMk cId="0" sldId="264"/>
            <ac:spMk id="342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9:06.539" v="2315" actId="20577"/>
          <ac:spMkLst>
            <pc:docMk/>
            <pc:sldMk cId="0" sldId="264"/>
            <ac:spMk id="343" creationId="{00000000-0000-0000-0000-000000000000}"/>
          </ac:spMkLst>
        </pc:spChg>
        <pc:spChg chg="del mod">
          <ac:chgData name="LAI JIEN WENG" userId="d6e47246-30fd-481d-a38f-88cbb1956d0e" providerId="ADAL" clId="{3F73E64B-C3F8-451D-B70D-79DB402559ED}" dt="2024-06-04T03:39:10.477" v="2317" actId="478"/>
          <ac:spMkLst>
            <pc:docMk/>
            <pc:sldMk cId="0" sldId="264"/>
            <ac:spMk id="344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11.875" v="2117" actId="478"/>
          <ac:spMkLst>
            <pc:docMk/>
            <pc:sldMk cId="0" sldId="264"/>
            <ac:spMk id="345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11.875" v="2117" actId="478"/>
          <ac:spMkLst>
            <pc:docMk/>
            <pc:sldMk cId="0" sldId="264"/>
            <ac:spMk id="346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6:06:43.829" v="1607" actId="478"/>
          <ac:spMkLst>
            <pc:docMk/>
            <pc:sldMk cId="0" sldId="264"/>
            <ac:spMk id="352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6:06:45.523" v="1609" actId="478"/>
          <ac:spMkLst>
            <pc:docMk/>
            <pc:sldMk cId="0" sldId="264"/>
            <ac:spMk id="353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6:17:34.983" v="1713" actId="1076"/>
          <ac:spMkLst>
            <pc:docMk/>
            <pc:sldMk cId="0" sldId="264"/>
            <ac:spMk id="364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6:07:03.481" v="1610" actId="1076"/>
          <ac:spMkLst>
            <pc:docMk/>
            <pc:sldMk cId="0" sldId="264"/>
            <ac:spMk id="365" creationId="{00000000-0000-0000-0000-000000000000}"/>
          </ac:spMkLst>
        </pc:spChg>
        <pc:grpChg chg="del">
          <ac:chgData name="LAI JIEN WENG" userId="d6e47246-30fd-481d-a38f-88cbb1956d0e" providerId="ADAL" clId="{3F73E64B-C3F8-451D-B70D-79DB402559ED}" dt="2024-05-31T16:06:44.821" v="1608" actId="478"/>
          <ac:grpSpMkLst>
            <pc:docMk/>
            <pc:sldMk cId="0" sldId="264"/>
            <ac:grpSpMk id="354" creationId="{00000000-0000-0000-0000-000000000000}"/>
          </ac:grpSpMkLst>
        </pc:grpChg>
        <pc:picChg chg="add del">
          <ac:chgData name="LAI JIEN WENG" userId="d6e47246-30fd-481d-a38f-88cbb1956d0e" providerId="ADAL" clId="{3F73E64B-C3F8-451D-B70D-79DB402559ED}" dt="2024-05-31T16:08:09.451" v="1626" actId="478"/>
          <ac:picMkLst>
            <pc:docMk/>
            <pc:sldMk cId="0" sldId="264"/>
            <ac:picMk id="3" creationId="{9939DF96-C2F4-40E4-287A-E76B585D0371}"/>
          </ac:picMkLst>
        </pc:picChg>
      </pc:sldChg>
      <pc:sldChg chg="del">
        <pc:chgData name="LAI JIEN WENG" userId="d6e47246-30fd-481d-a38f-88cbb1956d0e" providerId="ADAL" clId="{3F73E64B-C3F8-451D-B70D-79DB402559ED}" dt="2024-05-31T16:16:20.055" v="1706" actId="47"/>
        <pc:sldMkLst>
          <pc:docMk/>
          <pc:sldMk cId="0" sldId="265"/>
        </pc:sldMkLst>
      </pc:sldChg>
      <pc:sldChg chg="addSp delSp modSp mod modTransition">
        <pc:chgData name="LAI JIEN WENG" userId="d6e47246-30fd-481d-a38f-88cbb1956d0e" providerId="ADAL" clId="{3F73E64B-C3F8-451D-B70D-79DB402559ED}" dt="2024-06-04T03:39:24.855" v="2330" actId="1038"/>
        <pc:sldMkLst>
          <pc:docMk/>
          <pc:sldMk cId="0" sldId="266"/>
        </pc:sldMkLst>
        <pc:spChg chg="add del mod">
          <ac:chgData name="LAI JIEN WENG" userId="d6e47246-30fd-481d-a38f-88cbb1956d0e" providerId="ADAL" clId="{3F73E64B-C3F8-451D-B70D-79DB402559ED}" dt="2024-06-04T03:11:51.981" v="1755" actId="478"/>
          <ac:spMkLst>
            <pc:docMk/>
            <pc:sldMk cId="0" sldId="266"/>
            <ac:spMk id="3" creationId="{6F6863E1-B681-3DFF-7B9A-4871A47290D0}"/>
          </ac:spMkLst>
        </pc:spChg>
        <pc:spChg chg="add mod">
          <ac:chgData name="LAI JIEN WENG" userId="d6e47246-30fd-481d-a38f-88cbb1956d0e" providerId="ADAL" clId="{3F73E64B-C3F8-451D-B70D-79DB402559ED}" dt="2024-06-04T03:19:50.438" v="1938" actId="20577"/>
          <ac:spMkLst>
            <pc:docMk/>
            <pc:sldMk cId="0" sldId="266"/>
            <ac:spMk id="4" creationId="{72509624-DDB4-A3D8-A5BB-569DA64ABBC1}"/>
          </ac:spMkLst>
        </pc:spChg>
        <pc:spChg chg="add mod">
          <ac:chgData name="LAI JIEN WENG" userId="d6e47246-30fd-481d-a38f-88cbb1956d0e" providerId="ADAL" clId="{3F73E64B-C3F8-451D-B70D-79DB402559ED}" dt="2024-06-04T03:12:07.480" v="1756"/>
          <ac:spMkLst>
            <pc:docMk/>
            <pc:sldMk cId="0" sldId="266"/>
            <ac:spMk id="5" creationId="{4FB3165A-D760-F9C3-AF54-0D72005AF0DF}"/>
          </ac:spMkLst>
        </pc:spChg>
        <pc:spChg chg="add mod">
          <ac:chgData name="LAI JIEN WENG" userId="d6e47246-30fd-481d-a38f-88cbb1956d0e" providerId="ADAL" clId="{3F73E64B-C3F8-451D-B70D-79DB402559ED}" dt="2024-06-04T03:32:54.955" v="2115" actId="1076"/>
          <ac:spMkLst>
            <pc:docMk/>
            <pc:sldMk cId="0" sldId="266"/>
            <ac:spMk id="6" creationId="{BE138382-9A15-2F79-23F4-398255C6CC0F}"/>
          </ac:spMkLst>
        </pc:spChg>
        <pc:spChg chg="add del mod">
          <ac:chgData name="LAI JIEN WENG" userId="d6e47246-30fd-481d-a38f-88cbb1956d0e" providerId="ADAL" clId="{3F73E64B-C3F8-451D-B70D-79DB402559ED}" dt="2024-06-04T03:13:40.864" v="1775" actId="478"/>
          <ac:spMkLst>
            <pc:docMk/>
            <pc:sldMk cId="0" sldId="266"/>
            <ac:spMk id="7" creationId="{93EE79C2-863C-AC85-CB94-03F1FA67D5B3}"/>
          </ac:spMkLst>
        </pc:spChg>
        <pc:spChg chg="add del mod">
          <ac:chgData name="LAI JIEN WENG" userId="d6e47246-30fd-481d-a38f-88cbb1956d0e" providerId="ADAL" clId="{3F73E64B-C3F8-451D-B70D-79DB402559ED}" dt="2024-06-04T03:13:25.474" v="1771" actId="478"/>
          <ac:spMkLst>
            <pc:docMk/>
            <pc:sldMk cId="0" sldId="266"/>
            <ac:spMk id="8" creationId="{4ABA0539-481E-0C1C-599D-42B7AA56C9FB}"/>
          </ac:spMkLst>
        </pc:spChg>
        <pc:spChg chg="add mod">
          <ac:chgData name="LAI JIEN WENG" userId="d6e47246-30fd-481d-a38f-88cbb1956d0e" providerId="ADAL" clId="{3F73E64B-C3F8-451D-B70D-79DB402559ED}" dt="2024-06-04T03:20:25.130" v="1965" actId="1036"/>
          <ac:spMkLst>
            <pc:docMk/>
            <pc:sldMk cId="0" sldId="266"/>
            <ac:spMk id="9" creationId="{69BA12AA-A647-F2F1-4272-7D30830C03E6}"/>
          </ac:spMkLst>
        </pc:spChg>
        <pc:spChg chg="add del mod">
          <ac:chgData name="LAI JIEN WENG" userId="d6e47246-30fd-481d-a38f-88cbb1956d0e" providerId="ADAL" clId="{3F73E64B-C3F8-451D-B70D-79DB402559ED}" dt="2024-06-04T03:14:03.106" v="1779" actId="478"/>
          <ac:spMkLst>
            <pc:docMk/>
            <pc:sldMk cId="0" sldId="266"/>
            <ac:spMk id="10" creationId="{8E473B8D-69F6-FAE5-7C3A-D4F3CBF0D954}"/>
          </ac:spMkLst>
        </pc:spChg>
        <pc:spChg chg="add mod">
          <ac:chgData name="LAI JIEN WENG" userId="d6e47246-30fd-481d-a38f-88cbb1956d0e" providerId="ADAL" clId="{3F73E64B-C3F8-451D-B70D-79DB402559ED}" dt="2024-06-04T03:20:25.130" v="1965" actId="1036"/>
          <ac:spMkLst>
            <pc:docMk/>
            <pc:sldMk cId="0" sldId="266"/>
            <ac:spMk id="11" creationId="{6B9A90FF-514E-000C-E8B1-567FFBCC8E7F}"/>
          </ac:spMkLst>
        </pc:spChg>
        <pc:spChg chg="add mod">
          <ac:chgData name="LAI JIEN WENG" userId="d6e47246-30fd-481d-a38f-88cbb1956d0e" providerId="ADAL" clId="{3F73E64B-C3F8-451D-B70D-79DB402559ED}" dt="2024-06-04T03:20:25.130" v="1965" actId="1036"/>
          <ac:spMkLst>
            <pc:docMk/>
            <pc:sldMk cId="0" sldId="266"/>
            <ac:spMk id="12" creationId="{06325DA0-A34C-A338-83CD-E648CD10CB6C}"/>
          </ac:spMkLst>
        </pc:spChg>
        <pc:spChg chg="add mod">
          <ac:chgData name="LAI JIEN WENG" userId="d6e47246-30fd-481d-a38f-88cbb1956d0e" providerId="ADAL" clId="{3F73E64B-C3F8-451D-B70D-79DB402559ED}" dt="2024-06-04T03:18:33.452" v="1807" actId="20577"/>
          <ac:spMkLst>
            <pc:docMk/>
            <pc:sldMk cId="0" sldId="266"/>
            <ac:spMk id="13" creationId="{4808BDA0-BBE6-F710-811F-98E1C8F341BA}"/>
          </ac:spMkLst>
        </pc:spChg>
        <pc:spChg chg="add mod">
          <ac:chgData name="LAI JIEN WENG" userId="d6e47246-30fd-481d-a38f-88cbb1956d0e" providerId="ADAL" clId="{3F73E64B-C3F8-451D-B70D-79DB402559ED}" dt="2024-06-04T03:20:25.130" v="1965" actId="1036"/>
          <ac:spMkLst>
            <pc:docMk/>
            <pc:sldMk cId="0" sldId="266"/>
            <ac:spMk id="14" creationId="{0F3DEEDF-FE45-B4C4-912F-8BE3C83EC1C7}"/>
          </ac:spMkLst>
        </pc:spChg>
        <pc:spChg chg="add">
          <ac:chgData name="LAI JIEN WENG" userId="d6e47246-30fd-481d-a38f-88cbb1956d0e" providerId="ADAL" clId="{3F73E64B-C3F8-451D-B70D-79DB402559ED}" dt="2024-06-04T03:14:31.187" v="1781"/>
          <ac:spMkLst>
            <pc:docMk/>
            <pc:sldMk cId="0" sldId="266"/>
            <ac:spMk id="15" creationId="{7A3463B2-9AB3-0728-A72C-E05723F5B8A0}"/>
          </ac:spMkLst>
        </pc:spChg>
        <pc:spChg chg="add mod">
          <ac:chgData name="LAI JIEN WENG" userId="d6e47246-30fd-481d-a38f-88cbb1956d0e" providerId="ADAL" clId="{3F73E64B-C3F8-451D-B70D-79DB402559ED}" dt="2024-06-04T03:14:35.519" v="1783"/>
          <ac:spMkLst>
            <pc:docMk/>
            <pc:sldMk cId="0" sldId="266"/>
            <ac:spMk id="16" creationId="{F7744E64-87E2-CA79-1679-9C0AAC9CA010}"/>
          </ac:spMkLst>
        </pc:spChg>
        <pc:spChg chg="add">
          <ac:chgData name="LAI JIEN WENG" userId="d6e47246-30fd-481d-a38f-88cbb1956d0e" providerId="ADAL" clId="{3F73E64B-C3F8-451D-B70D-79DB402559ED}" dt="2024-06-04T03:14:38.412" v="1785"/>
          <ac:spMkLst>
            <pc:docMk/>
            <pc:sldMk cId="0" sldId="266"/>
            <ac:spMk id="17" creationId="{AFFD4453-C361-BDCB-DD87-55915214558F}"/>
          </ac:spMkLst>
        </pc:spChg>
        <pc:spChg chg="add">
          <ac:chgData name="LAI JIEN WENG" userId="d6e47246-30fd-481d-a38f-88cbb1956d0e" providerId="ADAL" clId="{3F73E64B-C3F8-451D-B70D-79DB402559ED}" dt="2024-06-04T03:14:44.757" v="1787"/>
          <ac:spMkLst>
            <pc:docMk/>
            <pc:sldMk cId="0" sldId="266"/>
            <ac:spMk id="18" creationId="{44960D40-42D6-7183-23BC-245BEC00C46B}"/>
          </ac:spMkLst>
        </pc:spChg>
        <pc:spChg chg="add">
          <ac:chgData name="LAI JIEN WENG" userId="d6e47246-30fd-481d-a38f-88cbb1956d0e" providerId="ADAL" clId="{3F73E64B-C3F8-451D-B70D-79DB402559ED}" dt="2024-06-04T03:14:49.240" v="1788"/>
          <ac:spMkLst>
            <pc:docMk/>
            <pc:sldMk cId="0" sldId="266"/>
            <ac:spMk id="19" creationId="{D68ABB71-0EE8-425C-7BDB-21A733556990}"/>
          </ac:spMkLst>
        </pc:spChg>
        <pc:spChg chg="add">
          <ac:chgData name="LAI JIEN WENG" userId="d6e47246-30fd-481d-a38f-88cbb1956d0e" providerId="ADAL" clId="{3F73E64B-C3F8-451D-B70D-79DB402559ED}" dt="2024-06-04T03:16:40.313" v="1795"/>
          <ac:spMkLst>
            <pc:docMk/>
            <pc:sldMk cId="0" sldId="266"/>
            <ac:spMk id="20" creationId="{12A70FBA-9B61-A653-000F-B737EFB0F6E7}"/>
          </ac:spMkLst>
        </pc:spChg>
        <pc:spChg chg="add mod">
          <ac:chgData name="LAI JIEN WENG" userId="d6e47246-30fd-481d-a38f-88cbb1956d0e" providerId="ADAL" clId="{3F73E64B-C3F8-451D-B70D-79DB402559ED}" dt="2024-06-04T03:17:14.606" v="1799"/>
          <ac:spMkLst>
            <pc:docMk/>
            <pc:sldMk cId="0" sldId="266"/>
            <ac:spMk id="21" creationId="{CA4CC994-EBA3-04DF-86A4-85E3D880CFDC}"/>
          </ac:spMkLst>
        </pc:spChg>
        <pc:spChg chg="add mod">
          <ac:chgData name="LAI JIEN WENG" userId="d6e47246-30fd-481d-a38f-88cbb1956d0e" providerId="ADAL" clId="{3F73E64B-C3F8-451D-B70D-79DB402559ED}" dt="2024-06-04T03:17:14.287" v="1798"/>
          <ac:spMkLst>
            <pc:docMk/>
            <pc:sldMk cId="0" sldId="266"/>
            <ac:spMk id="22" creationId="{2919EFF7-94F7-67A3-910C-A7646AADFFBB}"/>
          </ac:spMkLst>
        </pc:spChg>
        <pc:spChg chg="add">
          <ac:chgData name="LAI JIEN WENG" userId="d6e47246-30fd-481d-a38f-88cbb1956d0e" providerId="ADAL" clId="{3F73E64B-C3F8-451D-B70D-79DB402559ED}" dt="2024-06-04T03:17:22.432" v="1802"/>
          <ac:spMkLst>
            <pc:docMk/>
            <pc:sldMk cId="0" sldId="266"/>
            <ac:spMk id="23" creationId="{A2BC4272-226E-5A18-6713-15C3457CFC15}"/>
          </ac:spMkLst>
        </pc:spChg>
        <pc:spChg chg="del">
          <ac:chgData name="LAI JIEN WENG" userId="d6e47246-30fd-481d-a38f-88cbb1956d0e" providerId="ADAL" clId="{3F73E64B-C3F8-451D-B70D-79DB402559ED}" dt="2024-06-04T03:33:06.741" v="2116" actId="478"/>
          <ac:spMkLst>
            <pc:docMk/>
            <pc:sldMk cId="0" sldId="266"/>
            <ac:spMk id="404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8:12.003" v="2198" actId="20577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9:13.774" v="2324" actId="20577"/>
          <ac:spMkLst>
            <pc:docMk/>
            <pc:sldMk cId="0" sldId="266"/>
            <ac:spMk id="407" creationId="{00000000-0000-0000-0000-000000000000}"/>
          </ac:spMkLst>
        </pc:spChg>
        <pc:spChg chg="del mod">
          <ac:chgData name="LAI JIEN WENG" userId="d6e47246-30fd-481d-a38f-88cbb1956d0e" providerId="ADAL" clId="{3F73E64B-C3F8-451D-B70D-79DB402559ED}" dt="2024-06-04T03:38:49.213" v="2245" actId="478"/>
          <ac:spMkLst>
            <pc:docMk/>
            <pc:sldMk cId="0" sldId="266"/>
            <ac:spMk id="408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9:24.855" v="2330" actId="1038"/>
          <ac:spMkLst>
            <pc:docMk/>
            <pc:sldMk cId="0" sldId="266"/>
            <ac:spMk id="409" creationId="{00000000-0000-0000-0000-000000000000}"/>
          </ac:spMkLst>
        </pc:spChg>
        <pc:spChg chg="del mod">
          <ac:chgData name="LAI JIEN WENG" userId="d6e47246-30fd-481d-a38f-88cbb1956d0e" providerId="ADAL" clId="{3F73E64B-C3F8-451D-B70D-79DB402559ED}" dt="2024-06-04T03:33:06.741" v="2116" actId="478"/>
          <ac:spMkLst>
            <pc:docMk/>
            <pc:sldMk cId="0" sldId="266"/>
            <ac:spMk id="410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06.741" v="2116" actId="478"/>
          <ac:spMkLst>
            <pc:docMk/>
            <pc:sldMk cId="0" sldId="266"/>
            <ac:spMk id="411" creationId="{00000000-0000-0000-0000-000000000000}"/>
          </ac:spMkLst>
        </pc:spChg>
        <pc:spChg chg="add del">
          <ac:chgData name="LAI JIEN WENG" userId="d6e47246-30fd-481d-a38f-88cbb1956d0e" providerId="ADAL" clId="{3F73E64B-C3F8-451D-B70D-79DB402559ED}" dt="2024-05-31T16:16:30.803" v="1711" actId="478"/>
          <ac:spMkLst>
            <pc:docMk/>
            <pc:sldMk cId="0" sldId="266"/>
            <ac:spMk id="417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6:16:24.168" v="1707" actId="478"/>
          <ac:spMkLst>
            <pc:docMk/>
            <pc:sldMk cId="0" sldId="266"/>
            <ac:spMk id="418" creationId="{00000000-0000-0000-0000-000000000000}"/>
          </ac:spMkLst>
        </pc:spChg>
        <pc:spChg chg="del mod">
          <ac:chgData name="LAI JIEN WENG" userId="d6e47246-30fd-481d-a38f-88cbb1956d0e" providerId="ADAL" clId="{3F73E64B-C3F8-451D-B70D-79DB402559ED}" dt="2024-06-04T03:11:49.830" v="1754" actId="478"/>
          <ac:spMkLst>
            <pc:docMk/>
            <pc:sldMk cId="0" sldId="266"/>
            <ac:spMk id="430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11:47.731" v="1753" actId="1076"/>
          <ac:spMkLst>
            <pc:docMk/>
            <pc:sldMk cId="0" sldId="266"/>
            <ac:spMk id="431" creationId="{00000000-0000-0000-0000-000000000000}"/>
          </ac:spMkLst>
        </pc:spChg>
        <pc:grpChg chg="del">
          <ac:chgData name="LAI JIEN WENG" userId="d6e47246-30fd-481d-a38f-88cbb1956d0e" providerId="ADAL" clId="{3F73E64B-C3F8-451D-B70D-79DB402559ED}" dt="2024-05-31T16:16:24.637" v="1708" actId="478"/>
          <ac:grpSpMkLst>
            <pc:docMk/>
            <pc:sldMk cId="0" sldId="266"/>
            <ac:grpSpMk id="419" creationId="{00000000-0000-0000-0000-000000000000}"/>
          </ac:grpSpMkLst>
        </pc:grpChg>
      </pc:sldChg>
      <pc:sldChg chg="del">
        <pc:chgData name="LAI JIEN WENG" userId="d6e47246-30fd-481d-a38f-88cbb1956d0e" providerId="ADAL" clId="{3F73E64B-C3F8-451D-B70D-79DB402559ED}" dt="2024-06-04T03:23:03.572" v="1966" actId="47"/>
        <pc:sldMkLst>
          <pc:docMk/>
          <pc:sldMk cId="0" sldId="267"/>
        </pc:sldMkLst>
      </pc:sldChg>
      <pc:sldChg chg="del">
        <pc:chgData name="LAI JIEN WENG" userId="d6e47246-30fd-481d-a38f-88cbb1956d0e" providerId="ADAL" clId="{3F73E64B-C3F8-451D-B70D-79DB402559ED}" dt="2024-06-04T03:23:11.685" v="1967" actId="47"/>
        <pc:sldMkLst>
          <pc:docMk/>
          <pc:sldMk cId="0" sldId="268"/>
        </pc:sldMkLst>
      </pc:sldChg>
      <pc:sldChg chg="del">
        <pc:chgData name="LAI JIEN WENG" userId="d6e47246-30fd-481d-a38f-88cbb1956d0e" providerId="ADAL" clId="{3F73E64B-C3F8-451D-B70D-79DB402559ED}" dt="2024-06-04T03:23:12.374" v="1968" actId="47"/>
        <pc:sldMkLst>
          <pc:docMk/>
          <pc:sldMk cId="0" sldId="269"/>
        </pc:sldMkLst>
      </pc:sldChg>
      <pc:sldChg chg="delSp modSp del mod">
        <pc:chgData name="LAI JIEN WENG" userId="d6e47246-30fd-481d-a38f-88cbb1956d0e" providerId="ADAL" clId="{3F73E64B-C3F8-451D-B70D-79DB402559ED}" dt="2024-06-04T03:27:15.707" v="2078" actId="47"/>
        <pc:sldMkLst>
          <pc:docMk/>
          <pc:sldMk cId="0" sldId="270"/>
        </pc:sldMkLst>
        <pc:spChg chg="del mod">
          <ac:chgData name="LAI JIEN WENG" userId="d6e47246-30fd-481d-a38f-88cbb1956d0e" providerId="ADAL" clId="{3F73E64B-C3F8-451D-B70D-79DB402559ED}" dt="2024-06-04T03:24:54.198" v="2044" actId="478"/>
          <ac:spMkLst>
            <pc:docMk/>
            <pc:sldMk cId="0" sldId="270"/>
            <ac:spMk id="524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25:25.471" v="2050" actId="1076"/>
          <ac:spMkLst>
            <pc:docMk/>
            <pc:sldMk cId="0" sldId="270"/>
            <ac:spMk id="525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24:44.342" v="2041" actId="20577"/>
          <ac:spMkLst>
            <pc:docMk/>
            <pc:sldMk cId="0" sldId="270"/>
            <ac:spMk id="526" creationId="{00000000-0000-0000-0000-000000000000}"/>
          </ac:spMkLst>
        </pc:spChg>
        <pc:spChg chg="del mod">
          <ac:chgData name="LAI JIEN WENG" userId="d6e47246-30fd-481d-a38f-88cbb1956d0e" providerId="ADAL" clId="{3F73E64B-C3F8-451D-B70D-79DB402559ED}" dt="2024-06-04T03:24:59.033" v="2046" actId="478"/>
          <ac:spMkLst>
            <pc:docMk/>
            <pc:sldMk cId="0" sldId="270"/>
            <ac:spMk id="527" creationId="{00000000-0000-0000-0000-000000000000}"/>
          </ac:spMkLst>
        </pc:spChg>
        <pc:picChg chg="del">
          <ac:chgData name="LAI JIEN WENG" userId="d6e47246-30fd-481d-a38f-88cbb1956d0e" providerId="ADAL" clId="{3F73E64B-C3F8-451D-B70D-79DB402559ED}" dt="2024-06-04T03:23:19.492" v="1969" actId="478"/>
          <ac:picMkLst>
            <pc:docMk/>
            <pc:sldMk cId="0" sldId="270"/>
            <ac:picMk id="539" creationId="{00000000-0000-0000-0000-000000000000}"/>
          </ac:picMkLst>
        </pc:picChg>
      </pc:sldChg>
      <pc:sldChg chg="del">
        <pc:chgData name="LAI JIEN WENG" userId="d6e47246-30fd-481d-a38f-88cbb1956d0e" providerId="ADAL" clId="{3F73E64B-C3F8-451D-B70D-79DB402559ED}" dt="2024-06-04T03:23:30.158" v="1998" actId="47"/>
        <pc:sldMkLst>
          <pc:docMk/>
          <pc:sldMk cId="0" sldId="271"/>
        </pc:sldMkLst>
      </pc:sldChg>
      <pc:sldChg chg="del">
        <pc:chgData name="LAI JIEN WENG" userId="d6e47246-30fd-481d-a38f-88cbb1956d0e" providerId="ADAL" clId="{3F73E64B-C3F8-451D-B70D-79DB402559ED}" dt="2024-06-04T03:23:32.803" v="1999" actId="47"/>
        <pc:sldMkLst>
          <pc:docMk/>
          <pc:sldMk cId="0" sldId="272"/>
        </pc:sldMkLst>
      </pc:sldChg>
      <pc:sldChg chg="del">
        <pc:chgData name="LAI JIEN WENG" userId="d6e47246-30fd-481d-a38f-88cbb1956d0e" providerId="ADAL" clId="{3F73E64B-C3F8-451D-B70D-79DB402559ED}" dt="2024-06-04T03:23:33.832" v="2000" actId="47"/>
        <pc:sldMkLst>
          <pc:docMk/>
          <pc:sldMk cId="0" sldId="273"/>
        </pc:sldMkLst>
      </pc:sldChg>
      <pc:sldChg chg="del">
        <pc:chgData name="LAI JIEN WENG" userId="d6e47246-30fd-481d-a38f-88cbb1956d0e" providerId="ADAL" clId="{3F73E64B-C3F8-451D-B70D-79DB402559ED}" dt="2024-06-04T03:23:35.717" v="2001" actId="47"/>
        <pc:sldMkLst>
          <pc:docMk/>
          <pc:sldMk cId="0" sldId="274"/>
        </pc:sldMkLst>
      </pc:sldChg>
      <pc:sldChg chg="del">
        <pc:chgData name="LAI JIEN WENG" userId="d6e47246-30fd-481d-a38f-88cbb1956d0e" providerId="ADAL" clId="{3F73E64B-C3F8-451D-B70D-79DB402559ED}" dt="2024-06-04T03:23:36.564" v="2002" actId="47"/>
        <pc:sldMkLst>
          <pc:docMk/>
          <pc:sldMk cId="0" sldId="275"/>
        </pc:sldMkLst>
      </pc:sldChg>
      <pc:sldChg chg="del">
        <pc:chgData name="LAI JIEN WENG" userId="d6e47246-30fd-481d-a38f-88cbb1956d0e" providerId="ADAL" clId="{3F73E64B-C3F8-451D-B70D-79DB402559ED}" dt="2024-06-04T03:23:48.465" v="2003" actId="47"/>
        <pc:sldMkLst>
          <pc:docMk/>
          <pc:sldMk cId="0" sldId="276"/>
        </pc:sldMkLst>
      </pc:sldChg>
      <pc:sldChg chg="del">
        <pc:chgData name="LAI JIEN WENG" userId="d6e47246-30fd-481d-a38f-88cbb1956d0e" providerId="ADAL" clId="{3F73E64B-C3F8-451D-B70D-79DB402559ED}" dt="2024-06-04T03:23:49.811" v="2004" actId="47"/>
        <pc:sldMkLst>
          <pc:docMk/>
          <pc:sldMk cId="0" sldId="277"/>
        </pc:sldMkLst>
      </pc:sldChg>
      <pc:sldChg chg="del">
        <pc:chgData name="LAI JIEN WENG" userId="d6e47246-30fd-481d-a38f-88cbb1956d0e" providerId="ADAL" clId="{3F73E64B-C3F8-451D-B70D-79DB402559ED}" dt="2024-06-04T03:23:51.828" v="2005" actId="47"/>
        <pc:sldMkLst>
          <pc:docMk/>
          <pc:sldMk cId="0" sldId="278"/>
        </pc:sldMkLst>
      </pc:sldChg>
      <pc:sldChg chg="del">
        <pc:chgData name="LAI JIEN WENG" userId="d6e47246-30fd-481d-a38f-88cbb1956d0e" providerId="ADAL" clId="{3F73E64B-C3F8-451D-B70D-79DB402559ED}" dt="2024-06-04T03:23:52.848" v="2006" actId="47"/>
        <pc:sldMkLst>
          <pc:docMk/>
          <pc:sldMk cId="0" sldId="279"/>
        </pc:sldMkLst>
      </pc:sldChg>
      <pc:sldChg chg="del">
        <pc:chgData name="LAI JIEN WENG" userId="d6e47246-30fd-481d-a38f-88cbb1956d0e" providerId="ADAL" clId="{3F73E64B-C3F8-451D-B70D-79DB402559ED}" dt="2024-06-04T03:23:53.426" v="2007" actId="47"/>
        <pc:sldMkLst>
          <pc:docMk/>
          <pc:sldMk cId="0" sldId="280"/>
        </pc:sldMkLst>
      </pc:sldChg>
      <pc:sldChg chg="del">
        <pc:chgData name="LAI JIEN WENG" userId="d6e47246-30fd-481d-a38f-88cbb1956d0e" providerId="ADAL" clId="{3F73E64B-C3F8-451D-B70D-79DB402559ED}" dt="2024-06-04T03:23:54.488" v="2008" actId="47"/>
        <pc:sldMkLst>
          <pc:docMk/>
          <pc:sldMk cId="0" sldId="281"/>
        </pc:sldMkLst>
      </pc:sldChg>
      <pc:sldChg chg="del">
        <pc:chgData name="LAI JIEN WENG" userId="d6e47246-30fd-481d-a38f-88cbb1956d0e" providerId="ADAL" clId="{3F73E64B-C3F8-451D-B70D-79DB402559ED}" dt="2024-06-04T03:23:55.286" v="2009" actId="47"/>
        <pc:sldMkLst>
          <pc:docMk/>
          <pc:sldMk cId="0" sldId="282"/>
        </pc:sldMkLst>
      </pc:sldChg>
      <pc:sldChg chg="del">
        <pc:chgData name="LAI JIEN WENG" userId="d6e47246-30fd-481d-a38f-88cbb1956d0e" providerId="ADAL" clId="{3F73E64B-C3F8-451D-B70D-79DB402559ED}" dt="2024-06-04T03:24:00.467" v="2010" actId="47"/>
        <pc:sldMkLst>
          <pc:docMk/>
          <pc:sldMk cId="0" sldId="283"/>
        </pc:sldMkLst>
      </pc:sldChg>
      <pc:sldChg chg="del">
        <pc:chgData name="LAI JIEN WENG" userId="d6e47246-30fd-481d-a38f-88cbb1956d0e" providerId="ADAL" clId="{3F73E64B-C3F8-451D-B70D-79DB402559ED}" dt="2024-06-04T03:24:01.812" v="2011" actId="47"/>
        <pc:sldMkLst>
          <pc:docMk/>
          <pc:sldMk cId="0" sldId="284"/>
        </pc:sldMkLst>
      </pc:sldChg>
      <pc:sldChg chg="del">
        <pc:chgData name="LAI JIEN WENG" userId="d6e47246-30fd-481d-a38f-88cbb1956d0e" providerId="ADAL" clId="{3F73E64B-C3F8-451D-B70D-79DB402559ED}" dt="2024-06-04T03:24:02.410" v="2012" actId="47"/>
        <pc:sldMkLst>
          <pc:docMk/>
          <pc:sldMk cId="0" sldId="285"/>
        </pc:sldMkLst>
      </pc:sldChg>
      <pc:sldChg chg="del">
        <pc:chgData name="LAI JIEN WENG" userId="d6e47246-30fd-481d-a38f-88cbb1956d0e" providerId="ADAL" clId="{3F73E64B-C3F8-451D-B70D-79DB402559ED}" dt="2024-06-04T03:24:02.846" v="2013" actId="47"/>
        <pc:sldMkLst>
          <pc:docMk/>
          <pc:sldMk cId="0" sldId="286"/>
        </pc:sldMkLst>
      </pc:sldChg>
      <pc:sldChg chg="del">
        <pc:chgData name="LAI JIEN WENG" userId="d6e47246-30fd-481d-a38f-88cbb1956d0e" providerId="ADAL" clId="{3F73E64B-C3F8-451D-B70D-79DB402559ED}" dt="2024-06-04T03:24:03.092" v="2014" actId="47"/>
        <pc:sldMkLst>
          <pc:docMk/>
          <pc:sldMk cId="0" sldId="287"/>
        </pc:sldMkLst>
      </pc:sldChg>
      <pc:sldChg chg="del">
        <pc:chgData name="LAI JIEN WENG" userId="d6e47246-30fd-481d-a38f-88cbb1956d0e" providerId="ADAL" clId="{3F73E64B-C3F8-451D-B70D-79DB402559ED}" dt="2024-06-04T03:24:03.360" v="2015" actId="47"/>
        <pc:sldMkLst>
          <pc:docMk/>
          <pc:sldMk cId="0" sldId="288"/>
        </pc:sldMkLst>
      </pc:sldChg>
      <pc:sldChg chg="del">
        <pc:chgData name="LAI JIEN WENG" userId="d6e47246-30fd-481d-a38f-88cbb1956d0e" providerId="ADAL" clId="{3F73E64B-C3F8-451D-B70D-79DB402559ED}" dt="2024-06-04T03:24:03.774" v="2016" actId="47"/>
        <pc:sldMkLst>
          <pc:docMk/>
          <pc:sldMk cId="0" sldId="289"/>
        </pc:sldMkLst>
      </pc:sldChg>
      <pc:sldChg chg="del">
        <pc:chgData name="LAI JIEN WENG" userId="d6e47246-30fd-481d-a38f-88cbb1956d0e" providerId="ADAL" clId="{3F73E64B-C3F8-451D-B70D-79DB402559ED}" dt="2024-06-04T03:24:04.682" v="2017" actId="47"/>
        <pc:sldMkLst>
          <pc:docMk/>
          <pc:sldMk cId="0" sldId="290"/>
        </pc:sldMkLst>
      </pc:sldChg>
      <pc:sldChg chg="new del">
        <pc:chgData name="LAI JIEN WENG" userId="d6e47246-30fd-481d-a38f-88cbb1956d0e" providerId="ADAL" clId="{3F73E64B-C3F8-451D-B70D-79DB402559ED}" dt="2024-05-31T15:21:35.331" v="342" actId="2696"/>
        <pc:sldMkLst>
          <pc:docMk/>
          <pc:sldMk cId="4255701332" sldId="291"/>
        </pc:sldMkLst>
      </pc:sldChg>
      <pc:sldChg chg="modSp new mod ord modTransition">
        <pc:chgData name="LAI JIEN WENG" userId="d6e47246-30fd-481d-a38f-88cbb1956d0e" providerId="ADAL" clId="{3F73E64B-C3F8-451D-B70D-79DB402559ED}" dt="2024-06-04T03:35:55.783" v="2182"/>
        <pc:sldMkLst>
          <pc:docMk/>
          <pc:sldMk cId="1266130378" sldId="292"/>
        </pc:sldMkLst>
        <pc:spChg chg="mod">
          <ac:chgData name="LAI JIEN WENG" userId="d6e47246-30fd-481d-a38f-88cbb1956d0e" providerId="ADAL" clId="{3F73E64B-C3F8-451D-B70D-79DB402559ED}" dt="2024-05-31T15:21:27.902" v="339" actId="20577"/>
          <ac:spMkLst>
            <pc:docMk/>
            <pc:sldMk cId="1266130378" sldId="292"/>
            <ac:spMk id="2" creationId="{63FF4E6F-37C2-F600-A861-A146731B1C32}"/>
          </ac:spMkLst>
        </pc:spChg>
      </pc:sldChg>
      <pc:sldChg chg="modSp add mod modTransition">
        <pc:chgData name="LAI JIEN WENG" userId="d6e47246-30fd-481d-a38f-88cbb1956d0e" providerId="ADAL" clId="{3F73E64B-C3F8-451D-B70D-79DB402559ED}" dt="2024-06-04T03:35:55.783" v="2182"/>
        <pc:sldMkLst>
          <pc:docMk/>
          <pc:sldMk cId="2722202657" sldId="293"/>
        </pc:sldMkLst>
        <pc:spChg chg="mod">
          <ac:chgData name="LAI JIEN WENG" userId="d6e47246-30fd-481d-a38f-88cbb1956d0e" providerId="ADAL" clId="{3F73E64B-C3F8-451D-B70D-79DB402559ED}" dt="2024-05-31T15:35:10.680" v="810"/>
          <ac:spMkLst>
            <pc:docMk/>
            <pc:sldMk cId="2722202657" sldId="293"/>
            <ac:spMk id="2" creationId="{63FF4E6F-37C2-F600-A861-A146731B1C32}"/>
          </ac:spMkLst>
        </pc:spChg>
      </pc:sldChg>
      <pc:sldChg chg="addSp delSp modSp add mod modTransition">
        <pc:chgData name="LAI JIEN WENG" userId="d6e47246-30fd-481d-a38f-88cbb1956d0e" providerId="ADAL" clId="{3F73E64B-C3F8-451D-B70D-79DB402559ED}" dt="2024-06-04T03:40:00.673" v="2370" actId="478"/>
        <pc:sldMkLst>
          <pc:docMk/>
          <pc:sldMk cId="2899275083" sldId="294"/>
        </pc:sldMkLst>
        <pc:spChg chg="del">
          <ac:chgData name="LAI JIEN WENG" userId="d6e47246-30fd-481d-a38f-88cbb1956d0e" providerId="ADAL" clId="{3F73E64B-C3F8-451D-B70D-79DB402559ED}" dt="2024-06-04T03:33:34.793" v="2120" actId="478"/>
          <ac:spMkLst>
            <pc:docMk/>
            <pc:sldMk cId="2899275083" sldId="294"/>
            <ac:spMk id="305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9:56.708" v="2364" actId="20577"/>
          <ac:spMkLst>
            <pc:docMk/>
            <pc:sldMk cId="2899275083" sldId="294"/>
            <ac:spMk id="308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9:59.051" v="2369" actId="20577"/>
          <ac:spMkLst>
            <pc:docMk/>
            <pc:sldMk cId="2899275083" sldId="294"/>
            <ac:spMk id="309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40:00.673" v="2370" actId="478"/>
          <ac:spMkLst>
            <pc:docMk/>
            <pc:sldMk cId="2899275083" sldId="294"/>
            <ac:spMk id="310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34.793" v="2120" actId="478"/>
          <ac:spMkLst>
            <pc:docMk/>
            <pc:sldMk cId="2899275083" sldId="294"/>
            <ac:spMk id="311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34.793" v="2120" actId="478"/>
          <ac:spMkLst>
            <pc:docMk/>
            <pc:sldMk cId="2899275083" sldId="294"/>
            <ac:spMk id="312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57:06.547" v="1400" actId="20577"/>
          <ac:spMkLst>
            <pc:docMk/>
            <pc:sldMk cId="2899275083" sldId="294"/>
            <ac:spMk id="333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6:00:32.761" v="1502" actId="20577"/>
          <ac:spMkLst>
            <pc:docMk/>
            <pc:sldMk cId="2899275083" sldId="294"/>
            <ac:spMk id="334" creationId="{00000000-0000-0000-0000-000000000000}"/>
          </ac:spMkLst>
        </pc:spChg>
        <pc:picChg chg="del">
          <ac:chgData name="LAI JIEN WENG" userId="d6e47246-30fd-481d-a38f-88cbb1956d0e" providerId="ADAL" clId="{3F73E64B-C3F8-451D-B70D-79DB402559ED}" dt="2024-05-31T15:51:33.385" v="1196" actId="478"/>
          <ac:picMkLst>
            <pc:docMk/>
            <pc:sldMk cId="2899275083" sldId="294"/>
            <ac:picMk id="3" creationId="{3D015E09-E442-0FEA-6D83-845D2992248C}"/>
          </ac:picMkLst>
        </pc:picChg>
        <pc:picChg chg="add mod ord">
          <ac:chgData name="LAI JIEN WENG" userId="d6e47246-30fd-481d-a38f-88cbb1956d0e" providerId="ADAL" clId="{3F73E64B-C3F8-451D-B70D-79DB402559ED}" dt="2024-05-31T15:52:03.731" v="1205" actId="14100"/>
          <ac:picMkLst>
            <pc:docMk/>
            <pc:sldMk cId="2899275083" sldId="294"/>
            <ac:picMk id="4" creationId="{0569556C-A630-C02E-7C1B-A01D4CE9F852}"/>
          </ac:picMkLst>
        </pc:picChg>
      </pc:sldChg>
      <pc:sldChg chg="add del">
        <pc:chgData name="LAI JIEN WENG" userId="d6e47246-30fd-481d-a38f-88cbb1956d0e" providerId="ADAL" clId="{3F73E64B-C3F8-451D-B70D-79DB402559ED}" dt="2024-05-31T15:35:01.370" v="805"/>
        <pc:sldMkLst>
          <pc:docMk/>
          <pc:sldMk cId="3861194627" sldId="294"/>
        </pc:sldMkLst>
      </pc:sldChg>
      <pc:sldChg chg="addSp delSp modSp add mod modTransition">
        <pc:chgData name="LAI JIEN WENG" userId="d6e47246-30fd-481d-a38f-88cbb1956d0e" providerId="ADAL" clId="{3F73E64B-C3F8-451D-B70D-79DB402559ED}" dt="2024-06-04T03:39:52.099" v="2357" actId="478"/>
        <pc:sldMkLst>
          <pc:docMk/>
          <pc:sldMk cId="1733290443" sldId="295"/>
        </pc:sldMkLst>
        <pc:spChg chg="del">
          <ac:chgData name="LAI JIEN WENG" userId="d6e47246-30fd-481d-a38f-88cbb1956d0e" providerId="ADAL" clId="{3F73E64B-C3F8-451D-B70D-79DB402559ED}" dt="2024-06-04T03:33:23.159" v="2119" actId="478"/>
          <ac:spMkLst>
            <pc:docMk/>
            <pc:sldMk cId="1733290443" sldId="295"/>
            <ac:spMk id="305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9:50.044" v="2356" actId="20577"/>
          <ac:spMkLst>
            <pc:docMk/>
            <pc:sldMk cId="1733290443" sldId="295"/>
            <ac:spMk id="308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9:47.107" v="2349" actId="20577"/>
          <ac:spMkLst>
            <pc:docMk/>
            <pc:sldMk cId="1733290443" sldId="295"/>
            <ac:spMk id="309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9:52.099" v="2357" actId="478"/>
          <ac:spMkLst>
            <pc:docMk/>
            <pc:sldMk cId="1733290443" sldId="295"/>
            <ac:spMk id="310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23.159" v="2119" actId="478"/>
          <ac:spMkLst>
            <pc:docMk/>
            <pc:sldMk cId="1733290443" sldId="295"/>
            <ac:spMk id="311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23.159" v="2119" actId="478"/>
          <ac:spMkLst>
            <pc:docMk/>
            <pc:sldMk cId="1733290443" sldId="295"/>
            <ac:spMk id="312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5:59:53.336" v="1501" actId="20577"/>
          <ac:spMkLst>
            <pc:docMk/>
            <pc:sldMk cId="1733290443" sldId="295"/>
            <ac:spMk id="333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6:00:52.150" v="1538" actId="20577"/>
          <ac:spMkLst>
            <pc:docMk/>
            <pc:sldMk cId="1733290443" sldId="295"/>
            <ac:spMk id="334" creationId="{00000000-0000-0000-0000-000000000000}"/>
          </ac:spMkLst>
        </pc:spChg>
        <pc:picChg chg="del">
          <ac:chgData name="LAI JIEN WENG" userId="d6e47246-30fd-481d-a38f-88cbb1956d0e" providerId="ADAL" clId="{3F73E64B-C3F8-451D-B70D-79DB402559ED}" dt="2024-05-31T15:57:09.676" v="1401" actId="478"/>
          <ac:picMkLst>
            <pc:docMk/>
            <pc:sldMk cId="1733290443" sldId="295"/>
            <ac:picMk id="3" creationId="{3D015E09-E442-0FEA-6D83-845D2992248C}"/>
          </ac:picMkLst>
        </pc:picChg>
        <pc:picChg chg="add mod">
          <ac:chgData name="LAI JIEN WENG" userId="d6e47246-30fd-481d-a38f-88cbb1956d0e" providerId="ADAL" clId="{3F73E64B-C3F8-451D-B70D-79DB402559ED}" dt="2024-05-31T15:57:26.506" v="1406" actId="1076"/>
          <ac:picMkLst>
            <pc:docMk/>
            <pc:sldMk cId="1733290443" sldId="295"/>
            <ac:picMk id="4" creationId="{11060052-2205-35A3-DC85-30D457D13379}"/>
          </ac:picMkLst>
        </pc:picChg>
      </pc:sldChg>
      <pc:sldChg chg="addSp delSp modSp add mod modTransition">
        <pc:chgData name="LAI JIEN WENG" userId="d6e47246-30fd-481d-a38f-88cbb1956d0e" providerId="ADAL" clId="{3F73E64B-C3F8-451D-B70D-79DB402559ED}" dt="2024-06-04T03:39:40.719" v="2343" actId="20577"/>
        <pc:sldMkLst>
          <pc:docMk/>
          <pc:sldMk cId="2006658370" sldId="296"/>
        </pc:sldMkLst>
        <pc:spChg chg="add">
          <ac:chgData name="LAI JIEN WENG" userId="d6e47246-30fd-481d-a38f-88cbb1956d0e" providerId="ADAL" clId="{3F73E64B-C3F8-451D-B70D-79DB402559ED}" dt="2024-05-31T16:01:34.377" v="1548"/>
          <ac:spMkLst>
            <pc:docMk/>
            <pc:sldMk cId="2006658370" sldId="296"/>
            <ac:spMk id="5" creationId="{5684F4CB-67E9-8B06-4DE4-BDFDEFDCACA3}"/>
          </ac:spMkLst>
        </pc:spChg>
        <pc:spChg chg="add mod">
          <ac:chgData name="LAI JIEN WENG" userId="d6e47246-30fd-481d-a38f-88cbb1956d0e" providerId="ADAL" clId="{3F73E64B-C3F8-451D-B70D-79DB402559ED}" dt="2024-05-31T16:01:41.560" v="1553"/>
          <ac:spMkLst>
            <pc:docMk/>
            <pc:sldMk cId="2006658370" sldId="296"/>
            <ac:spMk id="6" creationId="{7DF45E25-E920-6C1C-E3A7-2B9EAB17CBC6}"/>
          </ac:spMkLst>
        </pc:spChg>
        <pc:spChg chg="del">
          <ac:chgData name="LAI JIEN WENG" userId="d6e47246-30fd-481d-a38f-88cbb1956d0e" providerId="ADAL" clId="{3F73E64B-C3F8-451D-B70D-79DB402559ED}" dt="2024-06-04T03:33:17.439" v="2118" actId="478"/>
          <ac:spMkLst>
            <pc:docMk/>
            <pc:sldMk cId="2006658370" sldId="296"/>
            <ac:spMk id="305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9:40.719" v="2343" actId="20577"/>
          <ac:spMkLst>
            <pc:docMk/>
            <pc:sldMk cId="2006658370" sldId="296"/>
            <ac:spMk id="308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9:32.600" v="2335" actId="20577"/>
          <ac:spMkLst>
            <pc:docMk/>
            <pc:sldMk cId="2006658370" sldId="296"/>
            <ac:spMk id="309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9:34.617" v="2336" actId="478"/>
          <ac:spMkLst>
            <pc:docMk/>
            <pc:sldMk cId="2006658370" sldId="296"/>
            <ac:spMk id="310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17.439" v="2118" actId="478"/>
          <ac:spMkLst>
            <pc:docMk/>
            <pc:sldMk cId="2006658370" sldId="296"/>
            <ac:spMk id="311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6-04T03:33:17.439" v="2118" actId="478"/>
          <ac:spMkLst>
            <pc:docMk/>
            <pc:sldMk cId="2006658370" sldId="296"/>
            <ac:spMk id="312" creationId="{00000000-0000-0000-0000-000000000000}"/>
          </ac:spMkLst>
        </pc:spChg>
        <pc:spChg chg="add del mod">
          <ac:chgData name="LAI JIEN WENG" userId="d6e47246-30fd-481d-a38f-88cbb1956d0e" providerId="ADAL" clId="{3F73E64B-C3F8-451D-B70D-79DB402559ED}" dt="2024-05-31T16:01:58.669" v="1563" actId="113"/>
          <ac:spMkLst>
            <pc:docMk/>
            <pc:sldMk cId="2006658370" sldId="296"/>
            <ac:spMk id="333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5-31T16:05:06.864" v="1594" actId="20577"/>
          <ac:spMkLst>
            <pc:docMk/>
            <pc:sldMk cId="2006658370" sldId="296"/>
            <ac:spMk id="334" creationId="{00000000-0000-0000-0000-000000000000}"/>
          </ac:spMkLst>
        </pc:spChg>
        <pc:picChg chg="del">
          <ac:chgData name="LAI JIEN WENG" userId="d6e47246-30fd-481d-a38f-88cbb1956d0e" providerId="ADAL" clId="{3F73E64B-C3F8-451D-B70D-79DB402559ED}" dt="2024-05-31T16:00:55.560" v="1539" actId="478"/>
          <ac:picMkLst>
            <pc:docMk/>
            <pc:sldMk cId="2006658370" sldId="296"/>
            <ac:picMk id="3" creationId="{3D015E09-E442-0FEA-6D83-845D2992248C}"/>
          </ac:picMkLst>
        </pc:picChg>
        <pc:picChg chg="add mod">
          <ac:chgData name="LAI JIEN WENG" userId="d6e47246-30fd-481d-a38f-88cbb1956d0e" providerId="ADAL" clId="{3F73E64B-C3F8-451D-B70D-79DB402559ED}" dt="2024-05-31T16:02:03.820" v="1564" actId="1076"/>
          <ac:picMkLst>
            <pc:docMk/>
            <pc:sldMk cId="2006658370" sldId="296"/>
            <ac:picMk id="4" creationId="{8F4FAA9C-41E5-C317-1D98-7ACCB8EC589E}"/>
          </ac:picMkLst>
        </pc:picChg>
      </pc:sldChg>
      <pc:sldChg chg="addSp delSp modSp new del mod modClrScheme chgLayout">
        <pc:chgData name="LAI JIEN WENG" userId="d6e47246-30fd-481d-a38f-88cbb1956d0e" providerId="ADAL" clId="{3F73E64B-C3F8-451D-B70D-79DB402559ED}" dt="2024-05-31T15:49:50.488" v="1125" actId="47"/>
        <pc:sldMkLst>
          <pc:docMk/>
          <pc:sldMk cId="4098370684" sldId="297"/>
        </pc:sldMkLst>
        <pc:spChg chg="del">
          <ac:chgData name="LAI JIEN WENG" userId="d6e47246-30fd-481d-a38f-88cbb1956d0e" providerId="ADAL" clId="{3F73E64B-C3F8-451D-B70D-79DB402559ED}" dt="2024-05-31T15:44:07.941" v="983" actId="478"/>
          <ac:spMkLst>
            <pc:docMk/>
            <pc:sldMk cId="4098370684" sldId="297"/>
            <ac:spMk id="2" creationId="{BA608C97-88BD-55E9-E30B-C31322F0DD62}"/>
          </ac:spMkLst>
        </pc:spChg>
        <pc:spChg chg="add del">
          <ac:chgData name="LAI JIEN WENG" userId="d6e47246-30fd-481d-a38f-88cbb1956d0e" providerId="ADAL" clId="{3F73E64B-C3F8-451D-B70D-79DB402559ED}" dt="2024-05-31T15:44:10.690" v="985" actId="22"/>
          <ac:spMkLst>
            <pc:docMk/>
            <pc:sldMk cId="4098370684" sldId="297"/>
            <ac:spMk id="4" creationId="{2B19B32A-61E9-6100-0F74-FD468B553D8B}"/>
          </ac:spMkLst>
        </pc:spChg>
        <pc:spChg chg="add mod">
          <ac:chgData name="LAI JIEN WENG" userId="d6e47246-30fd-481d-a38f-88cbb1956d0e" providerId="ADAL" clId="{3F73E64B-C3F8-451D-B70D-79DB402559ED}" dt="2024-05-31T15:45:16.884" v="1009" actId="1076"/>
          <ac:spMkLst>
            <pc:docMk/>
            <pc:sldMk cId="4098370684" sldId="297"/>
            <ac:spMk id="5" creationId="{3EB393CB-2FE6-D65D-1C02-7A3071F2F56E}"/>
          </ac:spMkLst>
        </pc:spChg>
        <pc:spChg chg="add del mod ord">
          <ac:chgData name="LAI JIEN WENG" userId="d6e47246-30fd-481d-a38f-88cbb1956d0e" providerId="ADAL" clId="{3F73E64B-C3F8-451D-B70D-79DB402559ED}" dt="2024-05-31T15:44:46.366" v="992" actId="700"/>
          <ac:spMkLst>
            <pc:docMk/>
            <pc:sldMk cId="4098370684" sldId="297"/>
            <ac:spMk id="6" creationId="{E0B64BF1-72D1-2E4A-6BB9-9271081CEDC6}"/>
          </ac:spMkLst>
        </pc:spChg>
        <pc:spChg chg="add del mod ord">
          <ac:chgData name="LAI JIEN WENG" userId="d6e47246-30fd-481d-a38f-88cbb1956d0e" providerId="ADAL" clId="{3F73E64B-C3F8-451D-B70D-79DB402559ED}" dt="2024-05-31T15:44:46.366" v="992" actId="700"/>
          <ac:spMkLst>
            <pc:docMk/>
            <pc:sldMk cId="4098370684" sldId="297"/>
            <ac:spMk id="7" creationId="{AFE629B1-F8CD-B0A4-41DA-1598A570C407}"/>
          </ac:spMkLst>
        </pc:spChg>
        <pc:spChg chg="add del">
          <ac:chgData name="LAI JIEN WENG" userId="d6e47246-30fd-481d-a38f-88cbb1956d0e" providerId="ADAL" clId="{3F73E64B-C3F8-451D-B70D-79DB402559ED}" dt="2024-05-31T15:45:28.821" v="1013" actId="22"/>
          <ac:spMkLst>
            <pc:docMk/>
            <pc:sldMk cId="4098370684" sldId="297"/>
            <ac:spMk id="9" creationId="{307F45D4-6246-8408-FFE0-D04BC1D4C96B}"/>
          </ac:spMkLst>
        </pc:spChg>
      </pc:sldChg>
      <pc:sldChg chg="delSp modSp add mod modTransition">
        <pc:chgData name="LAI JIEN WENG" userId="d6e47246-30fd-481d-a38f-88cbb1956d0e" providerId="ADAL" clId="{3F73E64B-C3F8-451D-B70D-79DB402559ED}" dt="2024-06-04T03:35:55.783" v="2182"/>
        <pc:sldMkLst>
          <pc:docMk/>
          <pc:sldMk cId="3480750570" sldId="298"/>
        </pc:sldMkLst>
        <pc:spChg chg="mod">
          <ac:chgData name="LAI JIEN WENG" userId="d6e47246-30fd-481d-a38f-88cbb1956d0e" providerId="ADAL" clId="{3F73E64B-C3F8-451D-B70D-79DB402559ED}" dt="2024-06-04T03:34:04.199" v="2151" actId="1035"/>
          <ac:spMkLst>
            <pc:docMk/>
            <pc:sldMk cId="3480750570" sldId="298"/>
            <ac:spMk id="3" creationId="{6659B33A-41E5-6419-BD1D-E5C97281FE75}"/>
          </ac:spMkLst>
        </pc:spChg>
        <pc:spChg chg="del">
          <ac:chgData name="LAI JIEN WENG" userId="d6e47246-30fd-481d-a38f-88cbb1956d0e" providerId="ADAL" clId="{3F73E64B-C3F8-451D-B70D-79DB402559ED}" dt="2024-05-31T15:46:02.990" v="1028" actId="478"/>
          <ac:spMkLst>
            <pc:docMk/>
            <pc:sldMk cId="3480750570" sldId="298"/>
            <ac:spMk id="222" creationId="{00000000-0000-0000-0000-000000000000}"/>
          </ac:spMkLst>
        </pc:spChg>
        <pc:spChg chg="del mod">
          <ac:chgData name="LAI JIEN WENG" userId="d6e47246-30fd-481d-a38f-88cbb1956d0e" providerId="ADAL" clId="{3F73E64B-C3F8-451D-B70D-79DB402559ED}" dt="2024-05-31T15:45:57.544" v="1020" actId="478"/>
          <ac:spMkLst>
            <pc:docMk/>
            <pc:sldMk cId="3480750570" sldId="298"/>
            <ac:spMk id="223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45:56.817" v="1019" actId="478"/>
          <ac:spMkLst>
            <pc:docMk/>
            <pc:sldMk cId="3480750570" sldId="298"/>
            <ac:spMk id="224" creationId="{00000000-0000-0000-0000-000000000000}"/>
          </ac:spMkLst>
        </pc:spChg>
        <pc:spChg chg="del mod">
          <ac:chgData name="LAI JIEN WENG" userId="d6e47246-30fd-481d-a38f-88cbb1956d0e" providerId="ADAL" clId="{3F73E64B-C3F8-451D-B70D-79DB402559ED}" dt="2024-05-31T15:46:01.205" v="1025" actId="478"/>
          <ac:spMkLst>
            <pc:docMk/>
            <pc:sldMk cId="3480750570" sldId="298"/>
            <ac:spMk id="225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45:59.074" v="1022" actId="478"/>
          <ac:spMkLst>
            <pc:docMk/>
            <pc:sldMk cId="3480750570" sldId="298"/>
            <ac:spMk id="226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46:01.861" v="1026" actId="478"/>
          <ac:spMkLst>
            <pc:docMk/>
            <pc:sldMk cId="3480750570" sldId="298"/>
            <ac:spMk id="227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46:02.508" v="1027" actId="478"/>
          <ac:spMkLst>
            <pc:docMk/>
            <pc:sldMk cId="3480750570" sldId="298"/>
            <ac:spMk id="228" creationId="{00000000-0000-0000-0000-000000000000}"/>
          </ac:spMkLst>
        </pc:spChg>
        <pc:spChg chg="del">
          <ac:chgData name="LAI JIEN WENG" userId="d6e47246-30fd-481d-a38f-88cbb1956d0e" providerId="ADAL" clId="{3F73E64B-C3F8-451D-B70D-79DB402559ED}" dt="2024-05-31T15:45:54.491" v="1017" actId="478"/>
          <ac:spMkLst>
            <pc:docMk/>
            <pc:sldMk cId="3480750570" sldId="298"/>
            <ac:spMk id="229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4:04.199" v="2151" actId="1035"/>
          <ac:spMkLst>
            <pc:docMk/>
            <pc:sldMk cId="3480750570" sldId="298"/>
            <ac:spMk id="231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4:04.199" v="2151" actId="1035"/>
          <ac:spMkLst>
            <pc:docMk/>
            <pc:sldMk cId="3480750570" sldId="298"/>
            <ac:spMk id="232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4:04.199" v="2151" actId="1035"/>
          <ac:spMkLst>
            <pc:docMk/>
            <pc:sldMk cId="3480750570" sldId="298"/>
            <ac:spMk id="233" creationId="{00000000-0000-0000-0000-000000000000}"/>
          </ac:spMkLst>
        </pc:spChg>
        <pc:spChg chg="mod">
          <ac:chgData name="LAI JIEN WENG" userId="d6e47246-30fd-481d-a38f-88cbb1956d0e" providerId="ADAL" clId="{3F73E64B-C3F8-451D-B70D-79DB402559ED}" dt="2024-06-04T03:34:04.199" v="2151" actId="1035"/>
          <ac:spMkLst>
            <pc:docMk/>
            <pc:sldMk cId="3480750570" sldId="298"/>
            <ac:spMk id="234" creationId="{00000000-0000-0000-0000-000000000000}"/>
          </ac:spMkLst>
        </pc:spChg>
        <pc:grpChg chg="del mod">
          <ac:chgData name="LAI JIEN WENG" userId="d6e47246-30fd-481d-a38f-88cbb1956d0e" providerId="ADAL" clId="{3F73E64B-C3F8-451D-B70D-79DB402559ED}" dt="2024-05-31T15:45:49.168" v="1016" actId="478"/>
          <ac:grpSpMkLst>
            <pc:docMk/>
            <pc:sldMk cId="3480750570" sldId="298"/>
            <ac:grpSpMk id="235" creationId="{00000000-0000-0000-0000-000000000000}"/>
          </ac:grpSpMkLst>
        </pc:grpChg>
        <pc:cxnChg chg="del">
          <ac:chgData name="LAI JIEN WENG" userId="d6e47246-30fd-481d-a38f-88cbb1956d0e" providerId="ADAL" clId="{3F73E64B-C3F8-451D-B70D-79DB402559ED}" dt="2024-05-31T15:45:58.507" v="1021" actId="478"/>
          <ac:cxnSpMkLst>
            <pc:docMk/>
            <pc:sldMk cId="3480750570" sldId="298"/>
            <ac:cxnSpMk id="239" creationId="{00000000-0000-0000-0000-000000000000}"/>
          </ac:cxnSpMkLst>
        </pc:cxnChg>
      </pc:sldChg>
      <pc:sldChg chg="addSp delSp modSp new mod modTransition">
        <pc:chgData name="LAI JIEN WENG" userId="d6e47246-30fd-481d-a38f-88cbb1956d0e" providerId="ADAL" clId="{3F73E64B-C3F8-451D-B70D-79DB402559ED}" dt="2024-06-04T03:35:55.783" v="2182"/>
        <pc:sldMkLst>
          <pc:docMk/>
          <pc:sldMk cId="1023022803" sldId="299"/>
        </pc:sldMkLst>
        <pc:spChg chg="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3" creationId="{65B58156-4B84-7819-0D92-B26CF1F07C76}"/>
          </ac:spMkLst>
        </pc:spChg>
        <pc:spChg chg="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4" creationId="{48F2307B-133E-2408-C28D-CF5FE507A507}"/>
          </ac:spMkLst>
        </pc:spChg>
        <pc:spChg chg="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5" creationId="{7E6F7342-9DF4-E045-7382-49CD87B9C334}"/>
          </ac:spMkLst>
        </pc:spChg>
        <pc:spChg chg="add mod">
          <ac:chgData name="LAI JIEN WENG" userId="d6e47246-30fd-481d-a38f-88cbb1956d0e" providerId="ADAL" clId="{3F73E64B-C3F8-451D-B70D-79DB402559ED}" dt="2024-06-04T03:25:44.929" v="2053"/>
          <ac:spMkLst>
            <pc:docMk/>
            <pc:sldMk cId="1023022803" sldId="299"/>
            <ac:spMk id="7" creationId="{5C4B8F9C-19D9-5841-1AE9-E753E8D23A70}"/>
          </ac:spMkLst>
        </pc:spChg>
        <pc:spChg chg="add mod">
          <ac:chgData name="LAI JIEN WENG" userId="d6e47246-30fd-481d-a38f-88cbb1956d0e" providerId="ADAL" clId="{3F73E64B-C3F8-451D-B70D-79DB402559ED}" dt="2024-06-04T03:25:44.929" v="2053"/>
          <ac:spMkLst>
            <pc:docMk/>
            <pc:sldMk cId="1023022803" sldId="299"/>
            <ac:spMk id="8" creationId="{B273C9E3-4997-08FE-1E93-0EE54990EE67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9" creationId="{DA39445A-5E06-8244-EB3C-95070520B119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10" creationId="{775801CB-E012-2C67-CAA2-6D434DCB0C48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11" creationId="{DA793955-3067-3675-7803-B13CC3D88183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12" creationId="{10FA3D39-A0BD-F321-03B0-08CFD9191DB9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13" creationId="{A06583F1-F7CD-178F-03DE-E33D5A490D53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14" creationId="{B359BA22-94F0-EDA9-50D4-4518A0C00AF0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15" creationId="{C3D3CCFF-368B-6070-8F20-DF626BA1692A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16" creationId="{13749E6C-87EC-42AF-6272-A6ACBB88718B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17" creationId="{67A1D590-A93F-A147-A07A-2D99C4B16201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18" creationId="{61CA0749-34C3-3994-5491-43C0DF8DB53F}"/>
          </ac:spMkLst>
        </pc:spChg>
        <pc:spChg chg="add mod">
          <ac:chgData name="LAI JIEN WENG" userId="d6e47246-30fd-481d-a38f-88cbb1956d0e" providerId="ADAL" clId="{3F73E64B-C3F8-451D-B70D-79DB402559ED}" dt="2024-06-04T03:25:43.424" v="2052"/>
          <ac:spMkLst>
            <pc:docMk/>
            <pc:sldMk cId="1023022803" sldId="299"/>
            <ac:spMk id="19" creationId="{8B5BA127-682C-6F36-EFE1-4430D92C521F}"/>
          </ac:spMkLst>
        </pc:spChg>
        <pc:spChg chg="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21" creationId="{59919C5D-5EEA-BFED-3FF3-7ED6CFBF530B}"/>
          </ac:spMkLst>
        </pc:spChg>
        <pc:spChg chg="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22" creationId="{CA8CDD85-72F1-4142-78A2-23B9786D77CF}"/>
          </ac:spMkLst>
        </pc:spChg>
        <pc:spChg chg="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23" creationId="{BF4DF77B-4D37-D7BD-E4D1-34E0C099511B}"/>
          </ac:spMkLst>
        </pc:spChg>
        <pc:spChg chg="add mod">
          <ac:chgData name="LAI JIEN WENG" userId="d6e47246-30fd-481d-a38f-88cbb1956d0e" providerId="ADAL" clId="{3F73E64B-C3F8-451D-B70D-79DB402559ED}" dt="2024-06-04T03:25:54.373" v="2055"/>
          <ac:spMkLst>
            <pc:docMk/>
            <pc:sldMk cId="1023022803" sldId="299"/>
            <ac:spMk id="25" creationId="{A276C24A-8B9C-E8A2-4795-0185EA1429BA}"/>
          </ac:spMkLst>
        </pc:spChg>
        <pc:spChg chg="add mod">
          <ac:chgData name="LAI JIEN WENG" userId="d6e47246-30fd-481d-a38f-88cbb1956d0e" providerId="ADAL" clId="{3F73E64B-C3F8-451D-B70D-79DB402559ED}" dt="2024-06-04T03:25:54.373" v="2055"/>
          <ac:spMkLst>
            <pc:docMk/>
            <pc:sldMk cId="1023022803" sldId="299"/>
            <ac:spMk id="26" creationId="{EA0636C0-8C03-AE69-4496-A05768754D8C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27" creationId="{84D46C86-A634-5B6E-5FB3-ED8D1E2D7E26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28" creationId="{FDB4B1C8-896D-605E-964F-3D26D13D0FEF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29" creationId="{AE0DFA0F-CD5B-4559-DF2C-FD48B8FA2301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30" creationId="{4F9D77FA-7484-C8E4-39D5-7D060DD56F74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31" creationId="{7B24EE51-6168-E551-DA57-554FA84EB8EB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32" creationId="{905E2721-AC91-A192-573A-1B205380484D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33" creationId="{6CB16302-9DA3-1CE2-AFCD-9299F6FEC983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34" creationId="{31ED55EA-9416-6F7A-D20C-7F0438EB02D8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35" creationId="{AC632EA9-F4B2-B048-C4B4-8E8AF86339A8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36" creationId="{F627DFF8-2FC6-FD74-2DEF-BEF8376AB60F}"/>
          </ac:spMkLst>
        </pc:spChg>
        <pc:spChg chg="add mod">
          <ac:chgData name="LAI JIEN WENG" userId="d6e47246-30fd-481d-a38f-88cbb1956d0e" providerId="ADAL" clId="{3F73E64B-C3F8-451D-B70D-79DB402559ED}" dt="2024-06-04T03:25:51.794" v="2054"/>
          <ac:spMkLst>
            <pc:docMk/>
            <pc:sldMk cId="1023022803" sldId="299"/>
            <ac:spMk id="37" creationId="{6CD499B3-F53C-C573-5F55-D15DFDA6EA51}"/>
          </ac:spMkLst>
        </pc:spChg>
        <pc:spChg chg="mod">
          <ac:chgData name="LAI JIEN WENG" userId="d6e47246-30fd-481d-a38f-88cbb1956d0e" providerId="ADAL" clId="{3F73E64B-C3F8-451D-B70D-79DB402559ED}" dt="2024-06-04T03:25:54.870" v="2056"/>
          <ac:spMkLst>
            <pc:docMk/>
            <pc:sldMk cId="1023022803" sldId="299"/>
            <ac:spMk id="39" creationId="{AEE6FC09-94F0-077B-3483-DE87E73EEAE0}"/>
          </ac:spMkLst>
        </pc:spChg>
        <pc:spChg chg="mod">
          <ac:chgData name="LAI JIEN WENG" userId="d6e47246-30fd-481d-a38f-88cbb1956d0e" providerId="ADAL" clId="{3F73E64B-C3F8-451D-B70D-79DB402559ED}" dt="2024-06-04T03:25:54.870" v="2056"/>
          <ac:spMkLst>
            <pc:docMk/>
            <pc:sldMk cId="1023022803" sldId="299"/>
            <ac:spMk id="40" creationId="{8AB824A0-45BB-8AF9-D817-949A57F2B70C}"/>
          </ac:spMkLst>
        </pc:spChg>
        <pc:spChg chg="mod">
          <ac:chgData name="LAI JIEN WENG" userId="d6e47246-30fd-481d-a38f-88cbb1956d0e" providerId="ADAL" clId="{3F73E64B-C3F8-451D-B70D-79DB402559ED}" dt="2024-06-04T03:25:54.870" v="2056"/>
          <ac:spMkLst>
            <pc:docMk/>
            <pc:sldMk cId="1023022803" sldId="299"/>
            <ac:spMk id="41" creationId="{C4324AB7-4187-6923-DF6C-89120EB7C6F5}"/>
          </ac:spMkLst>
        </pc:spChg>
        <pc:spChg chg="add mod">
          <ac:chgData name="LAI JIEN WENG" userId="d6e47246-30fd-481d-a38f-88cbb1956d0e" providerId="ADAL" clId="{3F73E64B-C3F8-451D-B70D-79DB402559ED}" dt="2024-06-04T03:28:29.026" v="2085" actId="1076"/>
          <ac:spMkLst>
            <pc:docMk/>
            <pc:sldMk cId="1023022803" sldId="299"/>
            <ac:spMk id="43" creationId="{25835904-8448-461B-7DF6-B6B742CC1BB4}"/>
          </ac:spMkLst>
        </pc:spChg>
        <pc:spChg chg="add mod">
          <ac:chgData name="LAI JIEN WENG" userId="d6e47246-30fd-481d-a38f-88cbb1956d0e" providerId="ADAL" clId="{3F73E64B-C3F8-451D-B70D-79DB402559ED}" dt="2024-06-04T03:29:12.475" v="2095" actId="1076"/>
          <ac:spMkLst>
            <pc:docMk/>
            <pc:sldMk cId="1023022803" sldId="299"/>
            <ac:spMk id="44" creationId="{B977592C-9309-D705-C3C4-BA3C38E52FF4}"/>
          </ac:spMkLst>
        </pc:spChg>
        <pc:spChg chg="add del mod">
          <ac:chgData name="LAI JIEN WENG" userId="d6e47246-30fd-481d-a38f-88cbb1956d0e" providerId="ADAL" clId="{3F73E64B-C3F8-451D-B70D-79DB402559ED}" dt="2024-06-04T03:28:48.481" v="2087" actId="478"/>
          <ac:spMkLst>
            <pc:docMk/>
            <pc:sldMk cId="1023022803" sldId="299"/>
            <ac:spMk id="45" creationId="{22345679-FE2B-FE36-220B-28B67E290A04}"/>
          </ac:spMkLst>
        </pc:spChg>
        <pc:spChg chg="add del mod">
          <ac:chgData name="LAI JIEN WENG" userId="d6e47246-30fd-481d-a38f-88cbb1956d0e" providerId="ADAL" clId="{3F73E64B-C3F8-451D-B70D-79DB402559ED}" dt="2024-06-04T03:28:52.163" v="2089" actId="478"/>
          <ac:spMkLst>
            <pc:docMk/>
            <pc:sldMk cId="1023022803" sldId="299"/>
            <ac:spMk id="46" creationId="{C1635001-C710-61EF-02DA-B5D83CC1D69A}"/>
          </ac:spMkLst>
        </pc:spChg>
        <pc:spChg chg="add del mod">
          <ac:chgData name="LAI JIEN WENG" userId="d6e47246-30fd-481d-a38f-88cbb1956d0e" providerId="ADAL" clId="{3F73E64B-C3F8-451D-B70D-79DB402559ED}" dt="2024-06-04T03:28:53.480" v="2090" actId="478"/>
          <ac:spMkLst>
            <pc:docMk/>
            <pc:sldMk cId="1023022803" sldId="299"/>
            <ac:spMk id="47" creationId="{7248C7A0-2178-D2D7-C9CD-7EED955EE181}"/>
          </ac:spMkLst>
        </pc:spChg>
        <pc:spChg chg="add del mod">
          <ac:chgData name="LAI JIEN WENG" userId="d6e47246-30fd-481d-a38f-88cbb1956d0e" providerId="ADAL" clId="{3F73E64B-C3F8-451D-B70D-79DB402559ED}" dt="2024-06-04T03:28:49.798" v="2088" actId="478"/>
          <ac:spMkLst>
            <pc:docMk/>
            <pc:sldMk cId="1023022803" sldId="299"/>
            <ac:spMk id="48" creationId="{08E781BA-6AAF-15AF-2782-B11C4A96A3B6}"/>
          </ac:spMkLst>
        </pc:spChg>
        <pc:spChg chg="add del mod">
          <ac:chgData name="LAI JIEN WENG" userId="d6e47246-30fd-481d-a38f-88cbb1956d0e" providerId="ADAL" clId="{3F73E64B-C3F8-451D-B70D-79DB402559ED}" dt="2024-06-04T03:28:54.213" v="2091" actId="478"/>
          <ac:spMkLst>
            <pc:docMk/>
            <pc:sldMk cId="1023022803" sldId="299"/>
            <ac:spMk id="49" creationId="{FC82964D-2D39-A12C-1C40-75208F7266C2}"/>
          </ac:spMkLst>
        </pc:spChg>
        <pc:spChg chg="add mod topLvl">
          <ac:chgData name="LAI JIEN WENG" userId="d6e47246-30fd-481d-a38f-88cbb1956d0e" providerId="ADAL" clId="{3F73E64B-C3F8-451D-B70D-79DB402559ED}" dt="2024-06-04T03:32:31.715" v="2112" actId="164"/>
          <ac:spMkLst>
            <pc:docMk/>
            <pc:sldMk cId="1023022803" sldId="299"/>
            <ac:spMk id="50" creationId="{727E847B-A1DF-4165-5C09-A67194206D38}"/>
          </ac:spMkLst>
        </pc:spChg>
        <pc:spChg chg="add mod topLvl">
          <ac:chgData name="LAI JIEN WENG" userId="d6e47246-30fd-481d-a38f-88cbb1956d0e" providerId="ADAL" clId="{3F73E64B-C3F8-451D-B70D-79DB402559ED}" dt="2024-06-04T03:32:31.715" v="2112" actId="164"/>
          <ac:spMkLst>
            <pc:docMk/>
            <pc:sldMk cId="1023022803" sldId="299"/>
            <ac:spMk id="51" creationId="{3091C297-847E-B853-C52F-DEC33802BB7C}"/>
          </ac:spMkLst>
        </pc:spChg>
        <pc:spChg chg="add mod topLvl">
          <ac:chgData name="LAI JIEN WENG" userId="d6e47246-30fd-481d-a38f-88cbb1956d0e" providerId="ADAL" clId="{3F73E64B-C3F8-451D-B70D-79DB402559ED}" dt="2024-06-04T03:32:31.715" v="2112" actId="164"/>
          <ac:spMkLst>
            <pc:docMk/>
            <pc:sldMk cId="1023022803" sldId="299"/>
            <ac:spMk id="52" creationId="{118C4B76-2354-B3FA-7DB8-7825AC76B042}"/>
          </ac:spMkLst>
        </pc:spChg>
        <pc:spChg chg="add mod topLvl">
          <ac:chgData name="LAI JIEN WENG" userId="d6e47246-30fd-481d-a38f-88cbb1956d0e" providerId="ADAL" clId="{3F73E64B-C3F8-451D-B70D-79DB402559ED}" dt="2024-06-04T03:32:31.715" v="2112" actId="164"/>
          <ac:spMkLst>
            <pc:docMk/>
            <pc:sldMk cId="1023022803" sldId="299"/>
            <ac:spMk id="53" creationId="{437A5921-C165-F082-6139-E6CB900AB767}"/>
          </ac:spMkLst>
        </pc:spChg>
        <pc:spChg chg="add del mod">
          <ac:chgData name="LAI JIEN WENG" userId="d6e47246-30fd-481d-a38f-88cbb1956d0e" providerId="ADAL" clId="{3F73E64B-C3F8-451D-B70D-79DB402559ED}" dt="2024-06-04T03:29:03.998" v="2093" actId="478"/>
          <ac:spMkLst>
            <pc:docMk/>
            <pc:sldMk cId="1023022803" sldId="299"/>
            <ac:spMk id="54" creationId="{FC8D3C54-A183-C45A-3334-AABBA8FF420B}"/>
          </ac:spMkLst>
        </pc:spChg>
        <pc:spChg chg="add del mod">
          <ac:chgData name="LAI JIEN WENG" userId="d6e47246-30fd-481d-a38f-88cbb1956d0e" providerId="ADAL" clId="{3F73E64B-C3F8-451D-B70D-79DB402559ED}" dt="2024-06-04T03:28:59.028" v="2092" actId="478"/>
          <ac:spMkLst>
            <pc:docMk/>
            <pc:sldMk cId="1023022803" sldId="299"/>
            <ac:spMk id="55" creationId="{32CB1D59-10DC-715C-52C6-8FB07A4A68BF}"/>
          </ac:spMkLst>
        </pc:spChg>
        <pc:grpChg chg="add mod">
          <ac:chgData name="LAI JIEN WENG" userId="d6e47246-30fd-481d-a38f-88cbb1956d0e" providerId="ADAL" clId="{3F73E64B-C3F8-451D-B70D-79DB402559ED}" dt="2024-06-04T03:25:43.424" v="2052"/>
          <ac:grpSpMkLst>
            <pc:docMk/>
            <pc:sldMk cId="1023022803" sldId="299"/>
            <ac:grpSpMk id="2" creationId="{784C23AE-44A8-4405-BD7E-A20E415FB83A}"/>
          </ac:grpSpMkLst>
        </pc:grpChg>
        <pc:grpChg chg="add mod">
          <ac:chgData name="LAI JIEN WENG" userId="d6e47246-30fd-481d-a38f-88cbb1956d0e" providerId="ADAL" clId="{3F73E64B-C3F8-451D-B70D-79DB402559ED}" dt="2024-06-04T03:25:51.794" v="2054"/>
          <ac:grpSpMkLst>
            <pc:docMk/>
            <pc:sldMk cId="1023022803" sldId="299"/>
            <ac:grpSpMk id="20" creationId="{30258E0F-7E45-6867-EC9E-469F8BB4CDA2}"/>
          </ac:grpSpMkLst>
        </pc:grpChg>
        <pc:grpChg chg="add mod">
          <ac:chgData name="LAI JIEN WENG" userId="d6e47246-30fd-481d-a38f-88cbb1956d0e" providerId="ADAL" clId="{3F73E64B-C3F8-451D-B70D-79DB402559ED}" dt="2024-06-04T03:25:54.870" v="2056"/>
          <ac:grpSpMkLst>
            <pc:docMk/>
            <pc:sldMk cId="1023022803" sldId="299"/>
            <ac:grpSpMk id="38" creationId="{3B476D91-E35F-C949-2EEF-AB29B40CD413}"/>
          </ac:grpSpMkLst>
        </pc:grpChg>
        <pc:grpChg chg="add del mod">
          <ac:chgData name="LAI JIEN WENG" userId="d6e47246-30fd-481d-a38f-88cbb1956d0e" providerId="ADAL" clId="{3F73E64B-C3F8-451D-B70D-79DB402559ED}" dt="2024-06-04T03:30:36.597" v="2100" actId="165"/>
          <ac:grpSpMkLst>
            <pc:docMk/>
            <pc:sldMk cId="1023022803" sldId="299"/>
            <ac:grpSpMk id="56" creationId="{6B358DEF-20DD-5984-3ACE-6BB30F9B8D39}"/>
          </ac:grpSpMkLst>
        </pc:grpChg>
        <pc:grpChg chg="add del mod">
          <ac:chgData name="LAI JIEN WENG" userId="d6e47246-30fd-481d-a38f-88cbb1956d0e" providerId="ADAL" clId="{3F73E64B-C3F8-451D-B70D-79DB402559ED}" dt="2024-06-04T03:31:05.680" v="2106" actId="165"/>
          <ac:grpSpMkLst>
            <pc:docMk/>
            <pc:sldMk cId="1023022803" sldId="299"/>
            <ac:grpSpMk id="57" creationId="{D2512376-E13A-51CB-1F69-465DC9903E49}"/>
          </ac:grpSpMkLst>
        </pc:grpChg>
        <pc:grpChg chg="add mod">
          <ac:chgData name="LAI JIEN WENG" userId="d6e47246-30fd-481d-a38f-88cbb1956d0e" providerId="ADAL" clId="{3F73E64B-C3F8-451D-B70D-79DB402559ED}" dt="2024-06-04T03:32:08.839" v="2109" actId="164"/>
          <ac:grpSpMkLst>
            <pc:docMk/>
            <pc:sldMk cId="1023022803" sldId="299"/>
            <ac:grpSpMk id="58" creationId="{F36AD2C3-1A56-5409-3867-66F7831FD448}"/>
          </ac:grpSpMkLst>
        </pc:grpChg>
        <pc:grpChg chg="add mod">
          <ac:chgData name="LAI JIEN WENG" userId="d6e47246-30fd-481d-a38f-88cbb1956d0e" providerId="ADAL" clId="{3F73E64B-C3F8-451D-B70D-79DB402559ED}" dt="2024-06-04T03:32:31.715" v="2112" actId="164"/>
          <ac:grpSpMkLst>
            <pc:docMk/>
            <pc:sldMk cId="1023022803" sldId="299"/>
            <ac:grpSpMk id="59" creationId="{C091C5BD-8F7E-6453-2294-CEAEDB55FCD6}"/>
          </ac:grpSpMkLst>
        </pc:grpChg>
        <pc:cxnChg chg="add mod">
          <ac:chgData name="LAI JIEN WENG" userId="d6e47246-30fd-481d-a38f-88cbb1956d0e" providerId="ADAL" clId="{3F73E64B-C3F8-451D-B70D-79DB402559ED}" dt="2024-06-04T03:25:43.424" v="2052"/>
          <ac:cxnSpMkLst>
            <pc:docMk/>
            <pc:sldMk cId="1023022803" sldId="299"/>
            <ac:cxnSpMk id="6" creationId="{5B600A59-8A25-D66A-950B-E6FB9F15E4F7}"/>
          </ac:cxnSpMkLst>
        </pc:cxnChg>
        <pc:cxnChg chg="add mod">
          <ac:chgData name="LAI JIEN WENG" userId="d6e47246-30fd-481d-a38f-88cbb1956d0e" providerId="ADAL" clId="{3F73E64B-C3F8-451D-B70D-79DB402559ED}" dt="2024-06-04T03:25:51.794" v="2054"/>
          <ac:cxnSpMkLst>
            <pc:docMk/>
            <pc:sldMk cId="1023022803" sldId="299"/>
            <ac:cxnSpMk id="24" creationId="{09774836-92BD-4108-4338-7F66D6206944}"/>
          </ac:cxnSpMkLst>
        </pc:cxnChg>
        <pc:cxnChg chg="add mod">
          <ac:chgData name="LAI JIEN WENG" userId="d6e47246-30fd-481d-a38f-88cbb1956d0e" providerId="ADAL" clId="{3F73E64B-C3F8-451D-B70D-79DB402559ED}" dt="2024-06-04T03:25:54.870" v="2056"/>
          <ac:cxnSpMkLst>
            <pc:docMk/>
            <pc:sldMk cId="1023022803" sldId="299"/>
            <ac:cxnSpMk id="42" creationId="{12B92CCF-58BE-A4C1-9BE2-93D22FFE871E}"/>
          </ac:cxnSpMkLst>
        </pc:cxnChg>
      </pc:sldChg>
      <pc:sldChg chg="add del">
        <pc:chgData name="LAI JIEN WENG" userId="d6e47246-30fd-481d-a38f-88cbb1956d0e" providerId="ADAL" clId="{3F73E64B-C3F8-451D-B70D-79DB402559ED}" dt="2024-05-31T15:46:22.675" v="1081"/>
        <pc:sldMkLst>
          <pc:docMk/>
          <pc:sldMk cId="3147285784" sldId="299"/>
        </pc:sldMkLst>
      </pc:sldChg>
      <pc:sldChg chg="modSp add mod modTransition">
        <pc:chgData name="LAI JIEN WENG" userId="d6e47246-30fd-481d-a38f-88cbb1956d0e" providerId="ADAL" clId="{3F73E64B-C3F8-451D-B70D-79DB402559ED}" dt="2024-06-04T03:35:55.783" v="2182"/>
        <pc:sldMkLst>
          <pc:docMk/>
          <pc:sldMk cId="973558591" sldId="300"/>
        </pc:sldMkLst>
        <pc:spChg chg="mod">
          <ac:chgData name="LAI JIEN WENG" userId="d6e47246-30fd-481d-a38f-88cbb1956d0e" providerId="ADAL" clId="{3F73E64B-C3F8-451D-B70D-79DB402559ED}" dt="2024-06-04T03:35:21.933" v="2180" actId="20577"/>
          <ac:spMkLst>
            <pc:docMk/>
            <pc:sldMk cId="973558591" sldId="300"/>
            <ac:spMk id="2" creationId="{63FF4E6F-37C2-F600-A861-A146731B1C32}"/>
          </ac:spMkLst>
        </pc:spChg>
      </pc:sldChg>
      <pc:sldMasterChg chg="modTransition delSldLayout modSldLayout">
        <pc:chgData name="LAI JIEN WENG" userId="d6e47246-30fd-481d-a38f-88cbb1956d0e" providerId="ADAL" clId="{3F73E64B-C3F8-451D-B70D-79DB402559ED}" dt="2024-06-04T03:35:55.783" v="2182"/>
        <pc:sldMasterMkLst>
          <pc:docMk/>
          <pc:sldMasterMk cId="0" sldId="2147483674"/>
        </pc:sldMasterMkLst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48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49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50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51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52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LAI JIEN WENG" userId="d6e47246-30fd-481d-a38f-88cbb1956d0e" providerId="ADAL" clId="{3F73E64B-C3F8-451D-B70D-79DB402559ED}" dt="2024-05-31T15:49:50.488" v="1125" actId="47"/>
          <pc:sldLayoutMkLst>
            <pc:docMk/>
            <pc:sldMasterMk cId="0" sldId="2147483674"/>
            <pc:sldLayoutMk cId="0" sldId="2147483654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55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56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57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58"/>
          </pc:sldLayoutMkLst>
        </pc:sldLayoutChg>
        <pc:sldLayoutChg chg="del">
          <pc:chgData name="LAI JIEN WENG" userId="d6e47246-30fd-481d-a38f-88cbb1956d0e" providerId="ADAL" clId="{3F73E64B-C3F8-451D-B70D-79DB402559ED}" dt="2024-05-31T15:36:42.275" v="811" actId="47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LAI JIEN WENG" userId="d6e47246-30fd-481d-a38f-88cbb1956d0e" providerId="ADAL" clId="{3F73E64B-C3F8-451D-B70D-79DB402559ED}" dt="2024-06-04T03:23:32.803" v="1999" actId="47"/>
          <pc:sldLayoutMkLst>
            <pc:docMk/>
            <pc:sldMasterMk cId="0" sldId="2147483674"/>
            <pc:sldLayoutMk cId="0" sldId="2147483660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61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LAI JIEN WENG" userId="d6e47246-30fd-481d-a38f-88cbb1956d0e" providerId="ADAL" clId="{3F73E64B-C3F8-451D-B70D-79DB402559ED}" dt="2024-05-31T15:27:11.907" v="459" actId="47"/>
          <pc:sldLayoutMkLst>
            <pc:docMk/>
            <pc:sldMasterMk cId="0" sldId="2147483674"/>
            <pc:sldLayoutMk cId="0" sldId="2147483663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64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LAI JIEN WENG" userId="d6e47246-30fd-481d-a38f-88cbb1956d0e" providerId="ADAL" clId="{3F73E64B-C3F8-451D-B70D-79DB402559ED}" dt="2024-06-04T03:27:15.707" v="2078" actId="47"/>
          <pc:sldLayoutMkLst>
            <pc:docMk/>
            <pc:sldMasterMk cId="0" sldId="2147483674"/>
            <pc:sldLayoutMk cId="0" sldId="2147483666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67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68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69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70"/>
          </pc:sldLayoutMkLst>
        </pc:sldLayoutChg>
        <pc:sldLayoutChg chg="modTransition">
          <pc:chgData name="LAI JIEN WENG" userId="d6e47246-30fd-481d-a38f-88cbb1956d0e" providerId="ADAL" clId="{3F73E64B-C3F8-451D-B70D-79DB402559ED}" dt="2024-06-04T03:35:55.783" v="2182"/>
          <pc:sldLayoutMkLst>
            <pc:docMk/>
            <pc:sldMasterMk cId="0" sldId="2147483674"/>
            <pc:sldLayoutMk cId="0" sldId="2147483671"/>
          </pc:sldLayoutMkLst>
        </pc:sldLayoutChg>
      </pc:sldMasterChg>
      <pc:sldMasterChg chg="del delSldLayout">
        <pc:chgData name="LAI JIEN WENG" userId="d6e47246-30fd-481d-a38f-88cbb1956d0e" providerId="ADAL" clId="{3F73E64B-C3F8-451D-B70D-79DB402559ED}" dt="2024-06-04T03:24:04.682" v="2017" actId="47"/>
        <pc:sldMasterMkLst>
          <pc:docMk/>
          <pc:sldMasterMk cId="0" sldId="2147483675"/>
        </pc:sldMasterMkLst>
        <pc:sldLayoutChg chg="del">
          <pc:chgData name="LAI JIEN WENG" userId="d6e47246-30fd-481d-a38f-88cbb1956d0e" providerId="ADAL" clId="{3F73E64B-C3F8-451D-B70D-79DB402559ED}" dt="2024-06-04T03:24:04.682" v="2017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LAI JIEN WENG" userId="d6e47246-30fd-481d-a38f-88cbb1956d0e" providerId="ADAL" clId="{3F73E64B-C3F8-451D-B70D-79DB402559ED}" dt="2024-06-04T03:24:03.774" v="2016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a56195bd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a56195bd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807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a56195bd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a56195bd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b706bd00b_2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b706bd00b_2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25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b706bd00b_20_28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b706bd00b_20_28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a56195bd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a56195bd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a56195bd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a56195bd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2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a56195bd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a56195bd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10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751413" y="2334000"/>
            <a:ext cx="44397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5448388" y="2334026"/>
            <a:ext cx="29442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751413" y="1943100"/>
            <a:ext cx="44397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5448388" y="1943100"/>
            <a:ext cx="29442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2" r:id="rId12"/>
    <p:sldLayoutId id="2147483664" r:id="rId13"/>
    <p:sldLayoutId id="2147483665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0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0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0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0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laijienweng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9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14.xm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0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0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kaggle.com/datasets/arashnic/fitbit" TargetMode="External"/><Relationship Id="rId5" Type="http://schemas.openxmlformats.org/officeDocument/2006/relationships/slide" Target="slide10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0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705207" y="1104139"/>
            <a:ext cx="5403743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>
                <a:solidFill>
                  <a:schemeClr val="accent3"/>
                </a:solidFill>
              </a:rPr>
              <a:t>#</a:t>
            </a:r>
            <a:r>
              <a:rPr lang="en" sz="7000" dirty="0"/>
              <a:t>Bellabeat</a:t>
            </a:r>
            <a:endParaRPr sz="4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1554517" y="2582124"/>
            <a:ext cx="383468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a Wellness Technology Company Play It Smart?</a:t>
            </a:r>
            <a:endParaRPr dirty="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Bellabeat – Bellabeat">
            <a:extLst>
              <a:ext uri="{FF2B5EF4-FFF2-40B4-BE49-F238E27FC236}">
                <a16:creationId xmlns:a16="http://schemas.microsoft.com/office/drawing/2014/main" id="{0A3F70F5-D98B-7B6C-20F3-FAB697A3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00" y="1510562"/>
            <a:ext cx="1694962" cy="16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32;p29">
            <a:extLst>
              <a:ext uri="{FF2B5EF4-FFF2-40B4-BE49-F238E27FC236}">
                <a16:creationId xmlns:a16="http://schemas.microsoft.com/office/drawing/2014/main" id="{66ACF5B9-F872-453C-59C3-9690B34BB979}"/>
              </a:ext>
            </a:extLst>
          </p:cNvPr>
          <p:cNvSpPr txBox="1">
            <a:spLocks/>
          </p:cNvSpPr>
          <p:nvPr/>
        </p:nvSpPr>
        <p:spPr>
          <a:xfrm>
            <a:off x="421870" y="4147908"/>
            <a:ext cx="383468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 algn="l"/>
            <a:r>
              <a:rPr lang="en-US" sz="1200" b="1" dirty="0"/>
              <a:t>Presented By: </a:t>
            </a:r>
            <a:r>
              <a:rPr lang="en-US" sz="1200" dirty="0"/>
              <a:t>Lai Jien Weng</a:t>
            </a:r>
          </a:p>
          <a:p>
            <a:pPr marL="0" indent="0" algn="l"/>
            <a:r>
              <a:rPr lang="en-US" sz="1200" b="1" dirty="0"/>
              <a:t>Last Updated: </a:t>
            </a:r>
            <a:r>
              <a:rPr lang="en-US" sz="1200" dirty="0"/>
              <a:t>May 31,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7" name="Google Shape;307;p36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b="1" dirty="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8" name="Google Shape;308;p36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9" name="Google Shape;309;p36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13" name="Google Shape;313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14" name="Google Shape;314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7" name="Google Shape;317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755189" y="1977203"/>
            <a:ext cx="2849930" cy="2508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Sleep duration is relatively high with greater variability on weekend (Saturday &amp; Sunday)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This indicates inconsistency of sleep duration, lead to low sleeping quality.</a:t>
            </a:r>
            <a:endParaRPr dirty="0"/>
          </a:p>
        </p:txBody>
      </p:sp>
      <p:pic>
        <p:nvPicPr>
          <p:cNvPr id="4" name="Picture 3" descr="A chart with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0569556C-A630-C02E-7C1B-A01D4CE9F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864" y="1447060"/>
            <a:ext cx="4692203" cy="2898125"/>
          </a:xfrm>
          <a:prstGeom prst="rect">
            <a:avLst/>
          </a:prstGeom>
        </p:spPr>
      </p:pic>
      <p:sp>
        <p:nvSpPr>
          <p:cNvPr id="334" name="Google Shape;334;p36"/>
          <p:cNvSpPr txBox="1">
            <a:spLocks noGrp="1"/>
          </p:cNvSpPr>
          <p:nvPr>
            <p:ph type="ctrTitle"/>
          </p:nvPr>
        </p:nvSpPr>
        <p:spPr>
          <a:xfrm>
            <a:off x="325199" y="1199705"/>
            <a:ext cx="4036445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Time Asleep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27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7" name="Google Shape;307;p36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b="1" dirty="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8" name="Google Shape;308;p36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9" name="Google Shape;309;p36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13" name="Google Shape;313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14" name="Google Shape;314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7" name="Google Shape;317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755189" y="1977203"/>
            <a:ext cx="2849930" cy="2508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Sunday has the highest average time to fall asleep, the rest are relatively consistent. 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This indicates possible anxiety about the upcoming week.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334" name="Google Shape;334;p36"/>
          <p:cNvSpPr txBox="1">
            <a:spLocks noGrp="1"/>
          </p:cNvSpPr>
          <p:nvPr>
            <p:ph type="ctrTitle"/>
          </p:nvPr>
        </p:nvSpPr>
        <p:spPr>
          <a:xfrm>
            <a:off x="325200" y="119970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GB" dirty="0" err="1"/>
              <a:t>ime</a:t>
            </a:r>
            <a:r>
              <a:rPr lang="en-GB" dirty="0"/>
              <a:t> Took to Sleep</a:t>
            </a:r>
            <a:endParaRPr dirty="0"/>
          </a:p>
        </p:txBody>
      </p:sp>
      <p:pic>
        <p:nvPicPr>
          <p:cNvPr id="4" name="Picture 3" descr="A graph showing the time of the week&#10;&#10;Description automatically generated">
            <a:extLst>
              <a:ext uri="{FF2B5EF4-FFF2-40B4-BE49-F238E27FC236}">
                <a16:creationId xmlns:a16="http://schemas.microsoft.com/office/drawing/2014/main" id="{11060052-2205-35A3-DC85-30D457D13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765" y="1326524"/>
            <a:ext cx="4463869" cy="27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90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7" name="Google Shape;307;p36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b="1" dirty="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8" name="Google Shape;308;p36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9" name="Google Shape;309;p36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13" name="Google Shape;313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14" name="Google Shape;314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7" name="Google Shape;317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755189" y="1977203"/>
            <a:ext cx="2849930" cy="2508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b="1" dirty="0"/>
              <a:t>Midnight:</a:t>
            </a:r>
          </a:p>
          <a:p>
            <a:pPr marL="0" indent="0">
              <a:buNone/>
            </a:pPr>
            <a:r>
              <a:rPr lang="en-US" dirty="0"/>
              <a:t>Average heart rate is low, indicating restful sleep and high parasympathetic activity.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b="1" dirty="0"/>
              <a:t>3:30pm - 7:00pm:</a:t>
            </a:r>
          </a:p>
          <a:p>
            <a:pPr marL="0" indent="0">
              <a:buNone/>
            </a:pPr>
            <a:r>
              <a:rPr lang="en-US" dirty="0"/>
              <a:t>Average heart rate is high due to physical activities or exercise.</a:t>
            </a:r>
            <a:endParaRPr dirty="0"/>
          </a:p>
        </p:txBody>
      </p:sp>
      <p:sp>
        <p:nvSpPr>
          <p:cNvPr id="334" name="Google Shape;334;p36"/>
          <p:cNvSpPr txBox="1">
            <a:spLocks noGrp="1"/>
          </p:cNvSpPr>
          <p:nvPr>
            <p:ph type="ctrTitle"/>
          </p:nvPr>
        </p:nvSpPr>
        <p:spPr>
          <a:xfrm>
            <a:off x="325200" y="119970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-GB" dirty="0" err="1"/>
              <a:t>eart</a:t>
            </a:r>
            <a:r>
              <a:rPr lang="en-GB" dirty="0"/>
              <a:t> rate</a:t>
            </a:r>
            <a:endParaRPr dirty="0"/>
          </a:p>
        </p:txBody>
      </p:sp>
      <p:pic>
        <p:nvPicPr>
          <p:cNvPr id="4" name="Picture 3" descr="A graph showing the number of hours&#10;&#10;Description automatically generated">
            <a:extLst>
              <a:ext uri="{FF2B5EF4-FFF2-40B4-BE49-F238E27FC236}">
                <a16:creationId xmlns:a16="http://schemas.microsoft.com/office/drawing/2014/main" id="{8F4FAA9C-41E5-C317-1D98-7ACCB8EC5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661" y="1352281"/>
            <a:ext cx="4846366" cy="29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8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4E6F-37C2-F600-A861-A146731B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02300"/>
            <a:ext cx="7704000" cy="7389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73558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1" name="Google Shape;341;p37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2" name="Google Shape;342;p37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b="1" dirty="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3" name="Google Shape;343;p37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47" name="Google Shape;347;p3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48" name="Google Shape;348;p3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1" name="Google Shape;351;p3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37"/>
          <p:cNvSpPr txBox="1">
            <a:spLocks noGrp="1"/>
          </p:cNvSpPr>
          <p:nvPr>
            <p:ph type="body" idx="1"/>
          </p:nvPr>
        </p:nvSpPr>
        <p:spPr>
          <a:xfrm>
            <a:off x="1370445" y="1744652"/>
            <a:ext cx="2954030" cy="892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dirty="0"/>
              <a:t>Significant market for sleep improvement solutions.</a:t>
            </a:r>
          </a:p>
        </p:txBody>
      </p:sp>
      <p:sp>
        <p:nvSpPr>
          <p:cNvPr id="365" name="Google Shape;365;p37"/>
          <p:cNvSpPr txBox="1">
            <a:spLocks noGrp="1"/>
          </p:cNvSpPr>
          <p:nvPr>
            <p:ph type="ctrTitle"/>
          </p:nvPr>
        </p:nvSpPr>
        <p:spPr>
          <a:xfrm>
            <a:off x="2641950" y="832026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</a:t>
            </a:r>
            <a:endParaRPr dirty="0"/>
          </a:p>
        </p:txBody>
      </p:sp>
      <p:sp>
        <p:nvSpPr>
          <p:cNvPr id="4" name="Google Shape;365;p37">
            <a:extLst>
              <a:ext uri="{FF2B5EF4-FFF2-40B4-BE49-F238E27FC236}">
                <a16:creationId xmlns:a16="http://schemas.microsoft.com/office/drawing/2014/main" id="{2C44B200-702D-9547-9A5C-B01F5838E454}"/>
              </a:ext>
            </a:extLst>
          </p:cNvPr>
          <p:cNvSpPr txBox="1">
            <a:spLocks/>
          </p:cNvSpPr>
          <p:nvPr/>
        </p:nvSpPr>
        <p:spPr>
          <a:xfrm>
            <a:off x="839860" y="1285759"/>
            <a:ext cx="3860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2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GB" sz="1600" dirty="0">
                <a:solidFill>
                  <a:schemeClr val="tx2"/>
                </a:solidFill>
              </a:rPr>
              <a:t>Sleep Patterns</a:t>
            </a:r>
          </a:p>
        </p:txBody>
      </p:sp>
      <p:sp>
        <p:nvSpPr>
          <p:cNvPr id="5" name="Google Shape;365;p37">
            <a:extLst>
              <a:ext uri="{FF2B5EF4-FFF2-40B4-BE49-F238E27FC236}">
                <a16:creationId xmlns:a16="http://schemas.microsoft.com/office/drawing/2014/main" id="{381B0E25-CE03-6F7F-88CF-5CBB2C282FFF}"/>
              </a:ext>
            </a:extLst>
          </p:cNvPr>
          <p:cNvSpPr txBox="1">
            <a:spLocks/>
          </p:cNvSpPr>
          <p:nvPr/>
        </p:nvSpPr>
        <p:spPr>
          <a:xfrm>
            <a:off x="4324475" y="1285759"/>
            <a:ext cx="3860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2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GB" sz="1600" dirty="0">
                <a:solidFill>
                  <a:schemeClr val="tx2"/>
                </a:solidFill>
              </a:rPr>
              <a:t>Time Asleep:</a:t>
            </a:r>
          </a:p>
        </p:txBody>
      </p:sp>
      <p:sp>
        <p:nvSpPr>
          <p:cNvPr id="6" name="Google Shape;364;p37">
            <a:extLst>
              <a:ext uri="{FF2B5EF4-FFF2-40B4-BE49-F238E27FC236}">
                <a16:creationId xmlns:a16="http://schemas.microsoft.com/office/drawing/2014/main" id="{3CED5BD2-D7CA-3721-1D75-7CBC59CEFBF2}"/>
              </a:ext>
            </a:extLst>
          </p:cNvPr>
          <p:cNvSpPr txBox="1">
            <a:spLocks/>
          </p:cNvSpPr>
          <p:nvPr/>
        </p:nvSpPr>
        <p:spPr>
          <a:xfrm>
            <a:off x="4777510" y="1754059"/>
            <a:ext cx="2954030" cy="89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Inconsistent sleep duration suggests lower sleep quality.</a:t>
            </a:r>
          </a:p>
        </p:txBody>
      </p:sp>
      <p:sp>
        <p:nvSpPr>
          <p:cNvPr id="7" name="Google Shape;364;p37">
            <a:extLst>
              <a:ext uri="{FF2B5EF4-FFF2-40B4-BE49-F238E27FC236}">
                <a16:creationId xmlns:a16="http://schemas.microsoft.com/office/drawing/2014/main" id="{DE3D7DA8-0AEE-38AB-8961-FEAF02B97E2D}"/>
              </a:ext>
            </a:extLst>
          </p:cNvPr>
          <p:cNvSpPr txBox="1">
            <a:spLocks/>
          </p:cNvSpPr>
          <p:nvPr/>
        </p:nvSpPr>
        <p:spPr>
          <a:xfrm>
            <a:off x="1447995" y="3298536"/>
            <a:ext cx="2954030" cy="89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Possible anxiety on Sunday night about the upcoming week.</a:t>
            </a:r>
          </a:p>
        </p:txBody>
      </p:sp>
      <p:sp>
        <p:nvSpPr>
          <p:cNvPr id="8" name="Google Shape;365;p37">
            <a:extLst>
              <a:ext uri="{FF2B5EF4-FFF2-40B4-BE49-F238E27FC236}">
                <a16:creationId xmlns:a16="http://schemas.microsoft.com/office/drawing/2014/main" id="{F73FE778-6094-4563-157A-1553521BC465}"/>
              </a:ext>
            </a:extLst>
          </p:cNvPr>
          <p:cNvSpPr txBox="1">
            <a:spLocks/>
          </p:cNvSpPr>
          <p:nvPr/>
        </p:nvSpPr>
        <p:spPr>
          <a:xfrm>
            <a:off x="917410" y="2839643"/>
            <a:ext cx="3860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2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GB" sz="1600" dirty="0">
                <a:solidFill>
                  <a:schemeClr val="tx2"/>
                </a:solidFill>
              </a:rPr>
              <a:t>Time Took to Sleep</a:t>
            </a:r>
          </a:p>
        </p:txBody>
      </p:sp>
      <p:sp>
        <p:nvSpPr>
          <p:cNvPr id="9" name="Google Shape;364;p37">
            <a:extLst>
              <a:ext uri="{FF2B5EF4-FFF2-40B4-BE49-F238E27FC236}">
                <a16:creationId xmlns:a16="http://schemas.microsoft.com/office/drawing/2014/main" id="{5A671080-8FA7-1712-7D8B-D1FFE59E22EF}"/>
              </a:ext>
            </a:extLst>
          </p:cNvPr>
          <p:cNvSpPr txBox="1">
            <a:spLocks/>
          </p:cNvSpPr>
          <p:nvPr/>
        </p:nvSpPr>
        <p:spPr>
          <a:xfrm>
            <a:off x="4855060" y="3281981"/>
            <a:ext cx="2954030" cy="89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Heart rate dips during midnight rest and rises in the afternoon during physical activity.</a:t>
            </a:r>
          </a:p>
        </p:txBody>
      </p:sp>
      <p:sp>
        <p:nvSpPr>
          <p:cNvPr id="10" name="Google Shape;365;p37">
            <a:extLst>
              <a:ext uri="{FF2B5EF4-FFF2-40B4-BE49-F238E27FC236}">
                <a16:creationId xmlns:a16="http://schemas.microsoft.com/office/drawing/2014/main" id="{1828128D-764F-11AF-176C-551F9A6BD9D5}"/>
              </a:ext>
            </a:extLst>
          </p:cNvPr>
          <p:cNvSpPr txBox="1">
            <a:spLocks/>
          </p:cNvSpPr>
          <p:nvPr/>
        </p:nvSpPr>
        <p:spPr>
          <a:xfrm>
            <a:off x="4324475" y="2823088"/>
            <a:ext cx="3860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2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H</a:t>
            </a:r>
            <a:r>
              <a:rPr lang="en-GB" sz="1600" dirty="0" err="1">
                <a:solidFill>
                  <a:schemeClr val="tx2"/>
                </a:solidFill>
              </a:rPr>
              <a:t>eart</a:t>
            </a:r>
            <a:r>
              <a:rPr lang="en-GB" sz="1600" dirty="0">
                <a:solidFill>
                  <a:schemeClr val="tx2"/>
                </a:solidFill>
              </a:rPr>
              <a:t> Rate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6" name="Google Shape;406;p39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7" name="Google Shape;407;p39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9" name="Google Shape;409;p39">
            <a:hlinkClick r:id="rId6" action="ppaction://hlinksldjump"/>
          </p:cNvPr>
          <p:cNvSpPr/>
          <p:nvPr/>
        </p:nvSpPr>
        <p:spPr>
          <a:xfrm>
            <a:off x="4103433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b="1" dirty="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12" name="Google Shape;412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13" name="Google Shape;413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39"/>
          <p:cNvSpPr txBox="1">
            <a:spLocks noGrp="1"/>
          </p:cNvSpPr>
          <p:nvPr>
            <p:ph type="ctrTitle"/>
          </p:nvPr>
        </p:nvSpPr>
        <p:spPr>
          <a:xfrm>
            <a:off x="2641950" y="8679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Actionable Insights</a:t>
            </a:r>
            <a:endParaRPr dirty="0"/>
          </a:p>
        </p:txBody>
      </p:sp>
      <p:sp>
        <p:nvSpPr>
          <p:cNvPr id="4" name="Google Shape;364;p37">
            <a:extLst>
              <a:ext uri="{FF2B5EF4-FFF2-40B4-BE49-F238E27FC236}">
                <a16:creationId xmlns:a16="http://schemas.microsoft.com/office/drawing/2014/main" id="{72509624-DDB4-A3D8-A5BB-569DA64AB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6582" y="1718075"/>
            <a:ext cx="3446254" cy="892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/>
            <a:r>
              <a:rPr lang="en-GB" dirty="0"/>
              <a:t>Tailor recommendations based on sleep classification.</a:t>
            </a:r>
          </a:p>
          <a:p>
            <a:pPr marL="285750" indent="-285750" algn="ctr"/>
            <a:r>
              <a:rPr lang="en-US" dirty="0"/>
              <a:t>Offer personalized consultation for each user group.</a:t>
            </a:r>
          </a:p>
        </p:txBody>
      </p:sp>
      <p:sp>
        <p:nvSpPr>
          <p:cNvPr id="5" name="Google Shape;365;p37">
            <a:extLst>
              <a:ext uri="{FF2B5EF4-FFF2-40B4-BE49-F238E27FC236}">
                <a16:creationId xmlns:a16="http://schemas.microsoft.com/office/drawing/2014/main" id="{4FB3165A-D760-F9C3-AF54-0D72005AF0DF}"/>
              </a:ext>
            </a:extLst>
          </p:cNvPr>
          <p:cNvSpPr txBox="1">
            <a:spLocks/>
          </p:cNvSpPr>
          <p:nvPr/>
        </p:nvSpPr>
        <p:spPr>
          <a:xfrm>
            <a:off x="839860" y="1285759"/>
            <a:ext cx="3860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2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GB" sz="1600" dirty="0">
                <a:solidFill>
                  <a:schemeClr val="tx2"/>
                </a:solidFill>
              </a:rPr>
              <a:t>Sleep Patterns</a:t>
            </a:r>
          </a:p>
        </p:txBody>
      </p:sp>
      <p:sp>
        <p:nvSpPr>
          <p:cNvPr id="6" name="Google Shape;365;p37">
            <a:extLst>
              <a:ext uri="{FF2B5EF4-FFF2-40B4-BE49-F238E27FC236}">
                <a16:creationId xmlns:a16="http://schemas.microsoft.com/office/drawing/2014/main" id="{BE138382-9A15-2F79-23F4-398255C6CC0F}"/>
              </a:ext>
            </a:extLst>
          </p:cNvPr>
          <p:cNvSpPr txBox="1">
            <a:spLocks/>
          </p:cNvSpPr>
          <p:nvPr/>
        </p:nvSpPr>
        <p:spPr>
          <a:xfrm>
            <a:off x="4324475" y="1301005"/>
            <a:ext cx="3860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2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GB" sz="1600" dirty="0">
                <a:solidFill>
                  <a:schemeClr val="tx2"/>
                </a:solidFill>
              </a:rPr>
              <a:t>Time Asleep:</a:t>
            </a:r>
          </a:p>
        </p:txBody>
      </p:sp>
      <p:sp>
        <p:nvSpPr>
          <p:cNvPr id="9" name="Google Shape;365;p37">
            <a:extLst>
              <a:ext uri="{FF2B5EF4-FFF2-40B4-BE49-F238E27FC236}">
                <a16:creationId xmlns:a16="http://schemas.microsoft.com/office/drawing/2014/main" id="{69BA12AA-A647-F2F1-4272-7D30830C03E6}"/>
              </a:ext>
            </a:extLst>
          </p:cNvPr>
          <p:cNvSpPr txBox="1">
            <a:spLocks/>
          </p:cNvSpPr>
          <p:nvPr/>
        </p:nvSpPr>
        <p:spPr>
          <a:xfrm>
            <a:off x="917410" y="3045707"/>
            <a:ext cx="3860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2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GB" sz="1600" dirty="0">
                <a:solidFill>
                  <a:schemeClr val="tx2"/>
                </a:solidFill>
              </a:rPr>
              <a:t>Time Took to Sleep</a:t>
            </a:r>
          </a:p>
        </p:txBody>
      </p:sp>
      <p:sp>
        <p:nvSpPr>
          <p:cNvPr id="11" name="Google Shape;365;p37">
            <a:extLst>
              <a:ext uri="{FF2B5EF4-FFF2-40B4-BE49-F238E27FC236}">
                <a16:creationId xmlns:a16="http://schemas.microsoft.com/office/drawing/2014/main" id="{6B9A90FF-514E-000C-E8B1-567FFBCC8E7F}"/>
              </a:ext>
            </a:extLst>
          </p:cNvPr>
          <p:cNvSpPr txBox="1">
            <a:spLocks/>
          </p:cNvSpPr>
          <p:nvPr/>
        </p:nvSpPr>
        <p:spPr>
          <a:xfrm>
            <a:off x="4324475" y="3029152"/>
            <a:ext cx="3860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2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H</a:t>
            </a:r>
            <a:r>
              <a:rPr lang="en-GB" sz="1600" dirty="0" err="1">
                <a:solidFill>
                  <a:schemeClr val="tx2"/>
                </a:solidFill>
              </a:rPr>
              <a:t>eart</a:t>
            </a:r>
            <a:r>
              <a:rPr lang="en-GB" sz="1600" dirty="0">
                <a:solidFill>
                  <a:schemeClr val="tx2"/>
                </a:solidFill>
              </a:rPr>
              <a:t> Rate</a:t>
            </a:r>
          </a:p>
        </p:txBody>
      </p:sp>
      <p:sp>
        <p:nvSpPr>
          <p:cNvPr id="12" name="Google Shape;364;p37">
            <a:extLst>
              <a:ext uri="{FF2B5EF4-FFF2-40B4-BE49-F238E27FC236}">
                <a16:creationId xmlns:a16="http://schemas.microsoft.com/office/drawing/2014/main" id="{06325DA0-A34C-A338-83CD-E648CD10CB6C}"/>
              </a:ext>
            </a:extLst>
          </p:cNvPr>
          <p:cNvSpPr txBox="1">
            <a:spLocks/>
          </p:cNvSpPr>
          <p:nvPr/>
        </p:nvSpPr>
        <p:spPr>
          <a:xfrm>
            <a:off x="1046783" y="3488045"/>
            <a:ext cx="3446254" cy="89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285750" indent="-285750"/>
            <a:r>
              <a:rPr lang="en-US" dirty="0"/>
              <a:t>Introduce guided meditation features.</a:t>
            </a:r>
          </a:p>
        </p:txBody>
      </p:sp>
      <p:sp>
        <p:nvSpPr>
          <p:cNvPr id="13" name="Google Shape;364;p37">
            <a:extLst>
              <a:ext uri="{FF2B5EF4-FFF2-40B4-BE49-F238E27FC236}">
                <a16:creationId xmlns:a16="http://schemas.microsoft.com/office/drawing/2014/main" id="{4808BDA0-BBE6-F710-811F-98E1C8F341BA}"/>
              </a:ext>
            </a:extLst>
          </p:cNvPr>
          <p:cNvSpPr txBox="1">
            <a:spLocks/>
          </p:cNvSpPr>
          <p:nvPr/>
        </p:nvSpPr>
        <p:spPr>
          <a:xfrm>
            <a:off x="4635578" y="1714352"/>
            <a:ext cx="3446254" cy="89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285750" indent="-285750" algn="ctr"/>
            <a:r>
              <a:rPr lang="en-GB" dirty="0"/>
              <a:t>Introduce aromatic devices for insomnia.</a:t>
            </a:r>
          </a:p>
          <a:p>
            <a:pPr marL="285750" indent="-285750" algn="ctr"/>
            <a:r>
              <a:rPr lang="en-GB" dirty="0"/>
              <a:t>Promote sleep education content.</a:t>
            </a:r>
          </a:p>
          <a:p>
            <a:pPr marL="285750" indent="-285750" algn="ctr"/>
            <a:endParaRPr lang="en-US" dirty="0"/>
          </a:p>
        </p:txBody>
      </p:sp>
      <p:sp>
        <p:nvSpPr>
          <p:cNvPr id="14" name="Google Shape;364;p37">
            <a:extLst>
              <a:ext uri="{FF2B5EF4-FFF2-40B4-BE49-F238E27FC236}">
                <a16:creationId xmlns:a16="http://schemas.microsoft.com/office/drawing/2014/main" id="{0F3DEEDF-FE45-B4C4-912F-8BE3C83EC1C7}"/>
              </a:ext>
            </a:extLst>
          </p:cNvPr>
          <p:cNvSpPr txBox="1">
            <a:spLocks/>
          </p:cNvSpPr>
          <p:nvPr/>
        </p:nvSpPr>
        <p:spPr>
          <a:xfrm>
            <a:off x="4699960" y="3530562"/>
            <a:ext cx="3446254" cy="89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285750" indent="-285750" algn="ctr"/>
            <a:r>
              <a:rPr lang="en-US" dirty="0"/>
              <a:t>Alert users of abnormal heart rates.</a:t>
            </a:r>
          </a:p>
          <a:p>
            <a:pPr marL="285750" indent="-285750"/>
            <a:r>
              <a:rPr lang="en-US" dirty="0"/>
              <a:t>Promote consistent physical activity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519;p43">
            <a:extLst>
              <a:ext uri="{FF2B5EF4-FFF2-40B4-BE49-F238E27FC236}">
                <a16:creationId xmlns:a16="http://schemas.microsoft.com/office/drawing/2014/main" id="{3B476D91-E35F-C949-2EEF-AB29B40CD413}"/>
              </a:ext>
            </a:extLst>
          </p:cNvPr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9" name="Google Shape;520;p43">
              <a:extLst>
                <a:ext uri="{FF2B5EF4-FFF2-40B4-BE49-F238E27FC236}">
                  <a16:creationId xmlns:a16="http://schemas.microsoft.com/office/drawing/2014/main" id="{AEE6FC09-94F0-077B-3483-DE87E73EEAE0}"/>
                </a:ext>
              </a:extLst>
            </p:cNvPr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0" name="Google Shape;521;p43">
              <a:extLst>
                <a:ext uri="{FF2B5EF4-FFF2-40B4-BE49-F238E27FC236}">
                  <a16:creationId xmlns:a16="http://schemas.microsoft.com/office/drawing/2014/main" id="{8AB824A0-45BB-8AF9-D817-949A57F2B70C}"/>
                </a:ext>
              </a:extLst>
            </p:cNvPr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22;p43">
              <a:extLst>
                <a:ext uri="{FF2B5EF4-FFF2-40B4-BE49-F238E27FC236}">
                  <a16:creationId xmlns:a16="http://schemas.microsoft.com/office/drawing/2014/main" id="{C4324AB7-4187-6923-DF6C-89120EB7C6F5}"/>
                </a:ext>
              </a:extLst>
            </p:cNvPr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" name="Google Shape;523;p43">
            <a:extLst>
              <a:ext uri="{FF2B5EF4-FFF2-40B4-BE49-F238E27FC236}">
                <a16:creationId xmlns:a16="http://schemas.microsoft.com/office/drawing/2014/main" id="{12B92CCF-58BE-A4C1-9BE2-93D22FFE871E}"/>
              </a:ext>
            </a:extLst>
          </p:cNvPr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525;p43">
            <a:extLst>
              <a:ext uri="{FF2B5EF4-FFF2-40B4-BE49-F238E27FC236}">
                <a16:creationId xmlns:a16="http://schemas.microsoft.com/office/drawing/2014/main" id="{25835904-8448-461B-7DF6-B6B742CC1BB4}"/>
              </a:ext>
            </a:extLst>
          </p:cNvPr>
          <p:cNvSpPr txBox="1">
            <a:spLocks/>
          </p:cNvSpPr>
          <p:nvPr/>
        </p:nvSpPr>
        <p:spPr>
          <a:xfrm>
            <a:off x="2688504" y="1427546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5000" dirty="0">
                <a:solidFill>
                  <a:schemeClr val="accent3"/>
                </a:solidFill>
                <a:latin typeface="Be Vietnam Pro" panose="020B0604020202020204" charset="0"/>
              </a:rPr>
              <a:t>#</a:t>
            </a:r>
            <a:r>
              <a:rPr lang="en-GB" sz="5000" dirty="0">
                <a:latin typeface="Be Vietnam Pro" panose="020B0604020202020204" charset="0"/>
              </a:rPr>
              <a:t>Thanks!</a:t>
            </a:r>
          </a:p>
        </p:txBody>
      </p:sp>
      <p:sp>
        <p:nvSpPr>
          <p:cNvPr id="44" name="Google Shape;526;p43">
            <a:extLst>
              <a:ext uri="{FF2B5EF4-FFF2-40B4-BE49-F238E27FC236}">
                <a16:creationId xmlns:a16="http://schemas.microsoft.com/office/drawing/2014/main" id="{B977592C-9309-D705-C3C4-BA3C38E52FF4}"/>
              </a:ext>
            </a:extLst>
          </p:cNvPr>
          <p:cNvSpPr txBox="1">
            <a:spLocks/>
          </p:cNvSpPr>
          <p:nvPr/>
        </p:nvSpPr>
        <p:spPr>
          <a:xfrm>
            <a:off x="2688504" y="2346496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Manrope" panose="020B0604020202020204" charset="0"/>
                <a:ea typeface="Manrope"/>
                <a:cs typeface="Manrope"/>
                <a:sym typeface="Manrope"/>
              </a:rPr>
              <a:t>Do you have any questions?</a:t>
            </a:r>
            <a:br>
              <a:rPr lang="en-US" dirty="0">
                <a:latin typeface="Manrope" panose="020B0604020202020204" charset="0"/>
              </a:rPr>
            </a:br>
            <a:r>
              <a:rPr lang="en-US" dirty="0">
                <a:latin typeface="Manrope Medium" panose="020B0604020202020204" charset="0"/>
              </a:rPr>
              <a:t>reallyhat@gmail.com</a:t>
            </a:r>
          </a:p>
          <a:p>
            <a:pPr algn="ctr"/>
            <a:r>
              <a:rPr lang="en-US" dirty="0">
                <a:latin typeface="Manrope Medium" panose="020B0604020202020204" charset="0"/>
              </a:rPr>
              <a:t>https://jienweng.github.io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91C5BD-8F7E-6453-2294-CEAEDB55FCD6}"/>
              </a:ext>
            </a:extLst>
          </p:cNvPr>
          <p:cNvGrpSpPr/>
          <p:nvPr/>
        </p:nvGrpSpPr>
        <p:grpSpPr>
          <a:xfrm>
            <a:off x="4291054" y="3653346"/>
            <a:ext cx="449250" cy="448754"/>
            <a:chOff x="4291054" y="3653346"/>
            <a:chExt cx="449250" cy="448754"/>
          </a:xfrm>
        </p:grpSpPr>
        <p:sp>
          <p:nvSpPr>
            <p:cNvPr id="50" name="Google Shape;533;p43">
              <a:hlinkClick r:id="rId2"/>
              <a:extLst>
                <a:ext uri="{FF2B5EF4-FFF2-40B4-BE49-F238E27FC236}">
                  <a16:creationId xmlns:a16="http://schemas.microsoft.com/office/drawing/2014/main" id="{727E847B-A1DF-4165-5C09-A67194206D38}"/>
                </a:ext>
              </a:extLst>
            </p:cNvPr>
            <p:cNvSpPr/>
            <p:nvPr/>
          </p:nvSpPr>
          <p:spPr>
            <a:xfrm>
              <a:off x="4291054" y="3653346"/>
              <a:ext cx="449250" cy="44875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1" name="Google Shape;534;p43">
              <a:hlinkClick r:id="rId2"/>
              <a:extLst>
                <a:ext uri="{FF2B5EF4-FFF2-40B4-BE49-F238E27FC236}">
                  <a16:creationId xmlns:a16="http://schemas.microsoft.com/office/drawing/2014/main" id="{3091C297-847E-B853-C52F-DEC33802BB7C}"/>
                </a:ext>
              </a:extLst>
            </p:cNvPr>
            <p:cNvSpPr/>
            <p:nvPr/>
          </p:nvSpPr>
          <p:spPr>
            <a:xfrm>
              <a:off x="4394358" y="3832930"/>
              <a:ext cx="62065" cy="156485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2" name="Google Shape;535;p43">
              <a:extLst>
                <a:ext uri="{FF2B5EF4-FFF2-40B4-BE49-F238E27FC236}">
                  <a16:creationId xmlns:a16="http://schemas.microsoft.com/office/drawing/2014/main" id="{118C4B76-2354-B3FA-7DB8-7825AC76B042}"/>
                </a:ext>
              </a:extLst>
            </p:cNvPr>
            <p:cNvSpPr/>
            <p:nvPr/>
          </p:nvSpPr>
          <p:spPr>
            <a:xfrm>
              <a:off x="4385019" y="3747807"/>
              <a:ext cx="71404" cy="71404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3" name="Google Shape;536;p43">
              <a:hlinkClick r:id="rId2"/>
              <a:extLst>
                <a:ext uri="{FF2B5EF4-FFF2-40B4-BE49-F238E27FC236}">
                  <a16:creationId xmlns:a16="http://schemas.microsoft.com/office/drawing/2014/main" id="{437A5921-C165-F082-6139-E6CB900AB767}"/>
                </a:ext>
              </a:extLst>
            </p:cNvPr>
            <p:cNvSpPr/>
            <p:nvPr/>
          </p:nvSpPr>
          <p:spPr>
            <a:xfrm>
              <a:off x="4488819" y="3832930"/>
              <a:ext cx="166361" cy="156485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022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905200" y="2034882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lt2"/>
                </a:solidFill>
                <a:hlinkClick r:id="rId6" action="ppaction://hlinksldjump"/>
              </a:rPr>
              <a:t>Purpose Statement (What are we talking about?)</a:t>
            </a:r>
            <a:endParaRPr lang="en-US" dirty="0">
              <a:solidFill>
                <a:schemeClr val="lt2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lt2"/>
                </a:solidFill>
                <a:hlinkClick r:id="rId7" action="ppaction://hlinksldjump"/>
              </a:rPr>
              <a:t>Tell Your Story</a:t>
            </a:r>
            <a:endParaRPr lang="en-US" dirty="0">
              <a:solidFill>
                <a:schemeClr val="lt2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lt2"/>
                </a:solidFill>
                <a:hlinkClick r:id="rId8" action="ppaction://hlinksldjump"/>
              </a:rPr>
              <a:t>Conclusion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50" y="1321057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" name="Google Shape;124;p29">
            <a:hlinkClick r:id="rId9" action="ppaction://hlinksldjump"/>
            <a:extLst>
              <a:ext uri="{FF2B5EF4-FFF2-40B4-BE49-F238E27FC236}">
                <a16:creationId xmlns:a16="http://schemas.microsoft.com/office/drawing/2014/main" id="{B5BBE9A8-52B3-5221-B5BF-38299AAF951E}"/>
              </a:ext>
            </a:extLst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2"/>
          </p:nvPr>
        </p:nvSpPr>
        <p:spPr>
          <a:xfrm>
            <a:off x="4822060" y="1729049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buNone/>
            </a:pPr>
            <a:r>
              <a:rPr lang="en-US" dirty="0"/>
              <a:t>Increase </a:t>
            </a:r>
            <a:r>
              <a:rPr lang="en-US" dirty="0" err="1"/>
              <a:t>Bellabeat’s</a:t>
            </a:r>
            <a:r>
              <a:rPr lang="en-US" dirty="0"/>
              <a:t> sales and market presence, positioning the company for global expansion.</a:t>
            </a:r>
          </a:p>
          <a:p>
            <a:pPr marL="288290" indent="-285750"/>
            <a:endParaRPr lang="en-US" dirty="0"/>
          </a:p>
          <a:p>
            <a:pPr marL="288290" indent="-285750"/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1387718" y="1339226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Findings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4"/>
          </p:nvPr>
        </p:nvSpPr>
        <p:spPr>
          <a:xfrm>
            <a:off x="4822060" y="1341451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Impact</a:t>
            </a:r>
            <a:endParaRPr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680626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9B33A-41E5-6419-BD1D-E5C97281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821" y="1729048"/>
            <a:ext cx="3320119" cy="2842953"/>
          </a:xfrm>
        </p:spPr>
        <p:txBody>
          <a:bodyPr/>
          <a:lstStyle/>
          <a:p>
            <a:r>
              <a:rPr lang="en-GB" dirty="0"/>
              <a:t>Analysis of </a:t>
            </a:r>
            <a:r>
              <a:rPr lang="en-GB" dirty="0" err="1"/>
              <a:t>FitBit’s</a:t>
            </a:r>
            <a:r>
              <a:rPr lang="en-GB" dirty="0"/>
              <a:t> data </a:t>
            </a:r>
            <a:r>
              <a:rPr lang="en-US" dirty="0"/>
              <a:t>reveals insights into consumer usage patterns, particularly regarding sleep behavior.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Potential growth opportunities identified in expanding product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750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4E6F-37C2-F600-A861-A146731B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02300"/>
            <a:ext cx="7704000" cy="738900"/>
          </a:xfrm>
        </p:spPr>
        <p:txBody>
          <a:bodyPr/>
          <a:lstStyle/>
          <a:p>
            <a:r>
              <a:rPr lang="en-US" dirty="0"/>
              <a:t>What are we talking about?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130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2"/>
          </p:nvPr>
        </p:nvSpPr>
        <p:spPr>
          <a:xfrm>
            <a:off x="4822060" y="2020973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“To create beautiful, innovative products that inspire women to be healthier and more mindful.”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1387718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4"/>
          </p:nvPr>
        </p:nvSpPr>
        <p:spPr>
          <a:xfrm>
            <a:off x="4822060" y="1633375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</a:t>
            </a:r>
            <a:endParaRPr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</a:t>
            </a:r>
            <a:endParaRPr b="0"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659B33A-41E5-6419-BD1D-E5C97281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822" y="2020973"/>
            <a:ext cx="3106500" cy="1857000"/>
          </a:xfrm>
        </p:spPr>
        <p:txBody>
          <a:bodyPr/>
          <a:lstStyle/>
          <a:p>
            <a:r>
              <a:rPr lang="en-US" b="1" dirty="0" err="1"/>
              <a:t>Bellabeat</a:t>
            </a:r>
            <a:r>
              <a:rPr lang="en-US" dirty="0"/>
              <a:t> is a high-tech manufacturing company specializing in wellness products for women.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Known for its innovative smart devices, </a:t>
            </a:r>
            <a:r>
              <a:rPr lang="en-US" b="1" dirty="0" err="1"/>
              <a:t>Bellabeat</a:t>
            </a:r>
            <a:r>
              <a:rPr lang="en-US" dirty="0"/>
              <a:t> aims to empower women to lead healthier lives.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31"/>
          <p:cNvSpPr txBox="1">
            <a:spLocks noGrp="1"/>
          </p:cNvSpPr>
          <p:nvPr>
            <p:ph type="subTitle" idx="1"/>
          </p:nvPr>
        </p:nvSpPr>
        <p:spPr>
          <a:xfrm>
            <a:off x="1576224" y="1860944"/>
            <a:ext cx="5991552" cy="2100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>
              <a:buClr>
                <a:schemeClr val="tx2"/>
              </a:buClr>
              <a:buSzPct val="100000"/>
            </a:pPr>
            <a:r>
              <a:rPr lang="en-US" dirty="0"/>
              <a:t>Increase sales through targeted marketing strategies. </a:t>
            </a:r>
          </a:p>
          <a:p>
            <a:pPr marL="342900" indent="-342900">
              <a:buClr>
                <a:schemeClr val="tx2"/>
              </a:buClr>
              <a:buSzPct val="100000"/>
            </a:pPr>
            <a:endParaRPr lang="en-US" dirty="0"/>
          </a:p>
          <a:p>
            <a:pPr marL="342900" indent="-342900">
              <a:buClr>
                <a:schemeClr val="tx2"/>
              </a:buClr>
              <a:buSzPct val="100000"/>
            </a:pPr>
            <a:r>
              <a:rPr lang="en-US" dirty="0"/>
              <a:t>Explore growth opportunities in new markets and product lines.</a:t>
            </a:r>
          </a:p>
          <a:p>
            <a:pPr marL="342900" indent="-342900">
              <a:buClr>
                <a:schemeClr val="tx2"/>
              </a:buClr>
              <a:buSzPct val="100000"/>
            </a:pPr>
            <a:endParaRPr lang="en-US" dirty="0"/>
          </a:p>
          <a:p>
            <a:pPr marL="342900" indent="-342900">
              <a:buClr>
                <a:schemeClr val="tx2"/>
              </a:buClr>
              <a:buSzPct val="100000"/>
            </a:pPr>
            <a:r>
              <a:rPr lang="en-US" dirty="0"/>
              <a:t>Leverage data insights to inform product development and enhance consumer engagement.</a:t>
            </a:r>
          </a:p>
        </p:txBody>
      </p: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241500" y="1142826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6" name="Google Shape;246;p34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7" name="Google Shape;247;p34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2"/>
          </p:nvPr>
        </p:nvSpPr>
        <p:spPr>
          <a:xfrm>
            <a:off x="1094679" y="2290680"/>
            <a:ext cx="6954592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</a:t>
            </a:r>
            <a:r>
              <a:rPr lang="en-US" dirty="0"/>
              <a:t>: </a:t>
            </a:r>
            <a:r>
              <a:rPr lang="en-US" dirty="0" err="1">
                <a:hlinkClick r:id="rId6"/>
              </a:rPr>
              <a:t>FitBit</a:t>
            </a:r>
            <a:r>
              <a:rPr lang="en-US" dirty="0">
                <a:hlinkClick r:id="rId6"/>
              </a:rPr>
              <a:t> Fitness Tracker Data (CC0: Public Domain, dataset available on Kaggle)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 Daily activity, steps, heart rate, and sleep monitoring data from 30 Fitbit users.</a:t>
            </a:r>
          </a:p>
          <a:p>
            <a:pPr marL="1397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 Period</a:t>
            </a:r>
            <a:r>
              <a:rPr lang="en-US" dirty="0"/>
              <a:t>: March 12, 2016 - May 12, 2016</a:t>
            </a:r>
          </a:p>
        </p:txBody>
      </p:sp>
      <p:sp>
        <p:nvSpPr>
          <p:cNvPr id="255" name="Google Shape;255;p34"/>
          <p:cNvSpPr txBox="1">
            <a:spLocks noGrp="1"/>
          </p:cNvSpPr>
          <p:nvPr>
            <p:ph type="subTitle" idx="4"/>
          </p:nvPr>
        </p:nvSpPr>
        <p:spPr>
          <a:xfrm>
            <a:off x="1270200" y="1899780"/>
            <a:ext cx="29442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need to know that:</a:t>
            </a:r>
            <a:endParaRPr lang="en-GB" dirty="0"/>
          </a:p>
        </p:txBody>
      </p:sp>
      <p:sp>
        <p:nvSpPr>
          <p:cNvPr id="256" name="Google Shape;256;p3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going into analysis…</a:t>
            </a:r>
            <a:endParaRPr dirty="0"/>
          </a:p>
        </p:txBody>
      </p:sp>
      <p:grpSp>
        <p:nvGrpSpPr>
          <p:cNvPr id="257" name="Google Shape;257;p3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58" name="Google Shape;258;p3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1" name="Google Shape;261;p3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4E6F-37C2-F600-A861-A146731B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02300"/>
            <a:ext cx="7704000" cy="738900"/>
          </a:xfrm>
        </p:spPr>
        <p:txBody>
          <a:bodyPr/>
          <a:lstStyle/>
          <a:p>
            <a:r>
              <a:rPr lang="en-US" dirty="0"/>
              <a:t>Tell Your Story</a:t>
            </a:r>
          </a:p>
        </p:txBody>
      </p:sp>
    </p:spTree>
    <p:extLst>
      <p:ext uri="{BB962C8B-B14F-4D97-AF65-F5344CB8AC3E}">
        <p14:creationId xmlns:p14="http://schemas.microsoft.com/office/powerpoint/2010/main" val="2722202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7" name="Google Shape;307;p36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1200" b="1" dirty="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8" name="Google Shape;308;p36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9" name="Google Shape;309;p36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13" name="Google Shape;313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14" name="Google Shape;314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7" name="Google Shape;317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755189" y="1977203"/>
            <a:ext cx="2849930" cy="2508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Majority users are prone to sleep disorders.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This indicates a significant market for sleep improvement solutions.</a:t>
            </a:r>
            <a:endParaRPr dirty="0"/>
          </a:p>
        </p:txBody>
      </p:sp>
      <p:sp>
        <p:nvSpPr>
          <p:cNvPr id="334" name="Google Shape;334;p36"/>
          <p:cNvSpPr txBox="1">
            <a:spLocks noGrp="1"/>
          </p:cNvSpPr>
          <p:nvPr>
            <p:ph type="ctrTitle"/>
          </p:nvPr>
        </p:nvSpPr>
        <p:spPr>
          <a:xfrm>
            <a:off x="325200" y="119970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Sleep Patterns</a:t>
            </a:r>
            <a:endParaRPr dirty="0"/>
          </a:p>
        </p:txBody>
      </p:sp>
      <p:pic>
        <p:nvPicPr>
          <p:cNvPr id="3" name="Picture 2" descr="A pie chart with numbers and a percentage&#10;&#10;Description automatically generated">
            <a:extLst>
              <a:ext uri="{FF2B5EF4-FFF2-40B4-BE49-F238E27FC236}">
                <a16:creationId xmlns:a16="http://schemas.microsoft.com/office/drawing/2014/main" id="{3D015E09-E442-0FEA-6D83-845D299224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0250" y="1322230"/>
            <a:ext cx="4401196" cy="2791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528</Words>
  <Application>Microsoft Office PowerPoint</Application>
  <PresentationFormat>On-screen Show (16:9)</PresentationFormat>
  <Paragraphs>126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Be Vietnam Pro</vt:lpstr>
      <vt:lpstr>Nunito Light</vt:lpstr>
      <vt:lpstr>Arial</vt:lpstr>
      <vt:lpstr>McLaren</vt:lpstr>
      <vt:lpstr>Manrope Medium</vt:lpstr>
      <vt:lpstr>Manrope</vt:lpstr>
      <vt:lpstr>Hyperdocs by Slidesgo</vt:lpstr>
      <vt:lpstr>#Bellabeat</vt:lpstr>
      <vt:lpstr>Table Of Contents</vt:lpstr>
      <vt:lpstr>Executive Summary</vt:lpstr>
      <vt:lpstr>What are we talking about?</vt:lpstr>
      <vt:lpstr>Overview</vt:lpstr>
      <vt:lpstr>Objectives</vt:lpstr>
      <vt:lpstr>Before going into analysis…</vt:lpstr>
      <vt:lpstr>Tell Your Story</vt:lpstr>
      <vt:lpstr>Sleep Patterns</vt:lpstr>
      <vt:lpstr>Time Asleep</vt:lpstr>
      <vt:lpstr>Time Took to Sleep</vt:lpstr>
      <vt:lpstr>Heart rate</vt:lpstr>
      <vt:lpstr>Conclusion</vt:lpstr>
      <vt:lpstr>Key Findings</vt:lpstr>
      <vt:lpstr>Actionable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#Hyperdocs</dc:title>
  <cp:lastModifiedBy>LAI JIEN WENG</cp:lastModifiedBy>
  <cp:revision>1</cp:revision>
  <dcterms:modified xsi:type="dcterms:W3CDTF">2024-06-04T03:49:02Z</dcterms:modified>
</cp:coreProperties>
</file>