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682"/>
    <a:srgbClr val="52BAF6"/>
    <a:srgbClr val="9467BD"/>
    <a:srgbClr val="BDBD22"/>
    <a:srgbClr val="BDBD21"/>
    <a:srgbClr val="15BECF"/>
    <a:srgbClr val="1E77B4"/>
    <a:srgbClr val="F8A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/>
    <p:restoredTop sz="94640"/>
  </p:normalViewPr>
  <p:slideViewPr>
    <p:cSldViewPr snapToGrid="0">
      <p:cViewPr varScale="1">
        <p:scale>
          <a:sx n="92" d="100"/>
          <a:sy n="92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798E-3442-FEE4-B8FB-7C087C6B1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2E392-E351-1C3D-5C68-9326E445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54EC-78F6-FAE2-8480-8CB23153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EF8D-1FB3-DF11-42EA-448823EE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AEE6-D577-E016-C14A-42104AD3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0545-7326-99BD-5516-A68E0ABD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3A80F-FCDE-6F8E-76E4-9CB8DB8B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211A-1B14-D5CC-AF11-F3A6AC17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D608-CFB3-45F9-2B90-32A75654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56FC-77A4-3471-E372-6DD2C70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5C7E8-84D4-497C-EB00-E1862CF17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4B355-15F5-A491-61E9-98A93DE5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F707-CD4A-756B-D499-A44CAF1C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FAD9-5AC7-719D-2113-2C15E06B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66A7-9276-6794-E1E9-4C101A11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E0C8-051D-3615-88CA-499C1A7A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0DEA-0ACB-BDB3-76A2-685DC464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C184-8FA5-2BF9-A290-92F51166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3AC3-65FF-9343-461B-66506DC6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ECA6-51EC-E84B-610D-86835DE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2A7C-653F-DBEA-8DCC-CADACC1C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E28D-DDCF-DF2B-5E21-412C82F3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F5E1-6100-EF62-EBC4-85000D96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8410-F451-E2C3-06E3-3DE492E0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481-5BDA-119B-E572-6E725302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E193-979E-27B2-0514-78D5FD55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A37E-98F4-C533-9FC1-86CB57B1E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4103-2649-010B-A351-D38211B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3225-0B5F-8F7C-E7F8-28D6699E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A5E5-B7AC-AF02-F9FF-1E60C535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D8D12-D3CD-85D9-AAF2-66205253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BF2E-2225-DA90-31AE-4BFB56F8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7DC-8144-544A-7DB1-70D1BE9F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D73-7BE3-8DF3-3B80-828DC232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9E48D-3125-27D3-0C19-6AD19B4A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9B13-6097-887A-D54B-979BA01D2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8387A-AACE-7F5B-AAFA-E73C0484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2DD62-43AA-1180-4D18-6E9F3AF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B7F41-E0E5-12F5-58AB-4A37C2FA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F991-E8E0-F999-4C34-6FB6954E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A89CB-FABC-FFFD-B3BB-52677D6C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E5FF-48DA-A009-B32C-300043A1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BA5-7F5A-5DC4-4BA9-2B5B8DEB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F686D-9256-CBAB-7F31-1C9C8BB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A44A2-DFC2-8936-A141-F8A8E5B5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6BAA-EB66-F6CE-8AFC-86E056BC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2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650-6A39-A730-38BC-3C72C703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AF01-97CE-FAA6-D776-D21BE930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8F90-22AC-C16F-855B-A7FDFF54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FE157-1A8F-D962-1553-57492E16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A5DBD-F29C-12E4-2467-E509191D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C0DA-7B8B-F399-D28E-628A602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EAD-6945-2E60-AF6B-B81E8D17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66869-A688-6640-8049-200BE0B9A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C3EF-9F7D-5C1C-84E7-5C16F79D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4BE0-AB4B-D426-D4FB-3EDA46AD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1A1D-517D-5791-9791-D95D6B79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FCA8-8C3F-53A2-AEF3-28B4B95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F26DB-050E-E3EB-EF98-5B356592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D9E6-5891-E804-3E61-0C5DF4AC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978A-336E-0D9E-3667-A119C1DF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353B7-A0A9-EA40-B71C-5FAB061A794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A801-AF4C-A008-CAAF-6BEDA2F88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83CD-0681-BBFC-4AE2-67D306D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6F94D-883B-DD43-8E20-9F2955A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9DAD41-F90E-666B-DD73-6A7B85EE78EF}"/>
              </a:ext>
            </a:extLst>
          </p:cNvPr>
          <p:cNvSpPr/>
          <p:nvPr/>
        </p:nvSpPr>
        <p:spPr>
          <a:xfrm>
            <a:off x="2536371" y="1284514"/>
            <a:ext cx="1436915" cy="740229"/>
          </a:xfrm>
          <a:prstGeom prst="rect">
            <a:avLst/>
          </a:prstGeom>
          <a:solidFill>
            <a:srgbClr val="F8A0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7AD9F-8BA4-8798-8CF2-5A6EA4FE7CC1}"/>
              </a:ext>
            </a:extLst>
          </p:cNvPr>
          <p:cNvSpPr txBox="1"/>
          <p:nvPr/>
        </p:nvSpPr>
        <p:spPr>
          <a:xfrm>
            <a:off x="4267200" y="1469962"/>
            <a:ext cx="9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EBA44F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D7B80-1AF6-B84F-F414-B9332F3953BC}"/>
              </a:ext>
            </a:extLst>
          </p:cNvPr>
          <p:cNvSpPr/>
          <p:nvPr/>
        </p:nvSpPr>
        <p:spPr>
          <a:xfrm>
            <a:off x="2536371" y="2264228"/>
            <a:ext cx="1436915" cy="740229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5AC4E-D4A2-A0CD-8ABF-C289A9B0BFCC}"/>
              </a:ext>
            </a:extLst>
          </p:cNvPr>
          <p:cNvSpPr txBox="1"/>
          <p:nvPr/>
        </p:nvSpPr>
        <p:spPr>
          <a:xfrm>
            <a:off x="4267200" y="2449676"/>
            <a:ext cx="9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3B75AF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B26CD-5F93-35AC-9875-7EEE166307A9}"/>
              </a:ext>
            </a:extLst>
          </p:cNvPr>
          <p:cNvSpPr/>
          <p:nvPr/>
        </p:nvSpPr>
        <p:spPr>
          <a:xfrm>
            <a:off x="2536370" y="3250477"/>
            <a:ext cx="1436915" cy="740229"/>
          </a:xfrm>
          <a:prstGeom prst="rect">
            <a:avLst/>
          </a:prstGeom>
          <a:solidFill>
            <a:srgbClr val="15B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DFEBA-427B-99B0-6D5B-2C48607A8AF8}"/>
              </a:ext>
            </a:extLst>
          </p:cNvPr>
          <p:cNvSpPr/>
          <p:nvPr/>
        </p:nvSpPr>
        <p:spPr>
          <a:xfrm>
            <a:off x="2536370" y="4230191"/>
            <a:ext cx="1436915" cy="740229"/>
          </a:xfrm>
          <a:prstGeom prst="rect">
            <a:avLst/>
          </a:prstGeom>
          <a:solidFill>
            <a:srgbClr val="BDBD21"/>
          </a:solidFill>
          <a:ln>
            <a:solidFill>
              <a:srgbClr val="BDBD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2EEA1-0E4F-CCF2-445E-BBF4E7F2383C}"/>
              </a:ext>
            </a:extLst>
          </p:cNvPr>
          <p:cNvSpPr/>
          <p:nvPr/>
        </p:nvSpPr>
        <p:spPr>
          <a:xfrm>
            <a:off x="2536370" y="5216440"/>
            <a:ext cx="1436915" cy="740229"/>
          </a:xfrm>
          <a:prstGeom prst="rect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1D1F6-9CBF-FD06-C782-7C189596F5F4}"/>
              </a:ext>
            </a:extLst>
          </p:cNvPr>
          <p:cNvSpPr txBox="1"/>
          <p:nvPr/>
        </p:nvSpPr>
        <p:spPr>
          <a:xfrm>
            <a:off x="4267200" y="3409804"/>
            <a:ext cx="112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15BECF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ECE09-CFB0-063E-F314-31664526581E}"/>
              </a:ext>
            </a:extLst>
          </p:cNvPr>
          <p:cNvSpPr txBox="1"/>
          <p:nvPr/>
        </p:nvSpPr>
        <p:spPr>
          <a:xfrm>
            <a:off x="4267200" y="442297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BDBD22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30615-303D-FBAB-5578-4E6C6D245017}"/>
              </a:ext>
            </a:extLst>
          </p:cNvPr>
          <p:cNvSpPr txBox="1"/>
          <p:nvPr/>
        </p:nvSpPr>
        <p:spPr>
          <a:xfrm>
            <a:off x="4267200" y="5388038"/>
            <a:ext cx="9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8D69B8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E716F3-60DA-BED1-1E00-A5A07EAE7108}"/>
              </a:ext>
            </a:extLst>
          </p:cNvPr>
          <p:cNvSpPr/>
          <p:nvPr/>
        </p:nvSpPr>
        <p:spPr>
          <a:xfrm>
            <a:off x="6609606" y="3250477"/>
            <a:ext cx="1436915" cy="740229"/>
          </a:xfrm>
          <a:prstGeom prst="rect">
            <a:avLst/>
          </a:prstGeom>
          <a:solidFill>
            <a:srgbClr val="52BA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7B6AF-BBA4-116B-2848-192A103F7445}"/>
              </a:ext>
            </a:extLst>
          </p:cNvPr>
          <p:cNvSpPr txBox="1"/>
          <p:nvPr/>
        </p:nvSpPr>
        <p:spPr>
          <a:xfrm>
            <a:off x="8421584" y="3435925"/>
            <a:ext cx="123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52BAF6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14AED-AB7E-A15C-15A9-54989FE4BAFC}"/>
              </a:ext>
            </a:extLst>
          </p:cNvPr>
          <p:cNvSpPr/>
          <p:nvPr/>
        </p:nvSpPr>
        <p:spPr>
          <a:xfrm>
            <a:off x="6609606" y="4344404"/>
            <a:ext cx="1436915" cy="740229"/>
          </a:xfrm>
          <a:prstGeom prst="rect">
            <a:avLst/>
          </a:prstGeom>
          <a:solidFill>
            <a:srgbClr val="316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9F372-6B33-A41B-C4BC-FDD4E5E7DEAC}"/>
              </a:ext>
            </a:extLst>
          </p:cNvPr>
          <p:cNvSpPr txBox="1"/>
          <p:nvPr/>
        </p:nvSpPr>
        <p:spPr>
          <a:xfrm>
            <a:off x="8421584" y="4529852"/>
            <a:ext cx="9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316682</a:t>
            </a:r>
          </a:p>
        </p:txBody>
      </p:sp>
    </p:spTree>
    <p:extLst>
      <p:ext uri="{BB962C8B-B14F-4D97-AF65-F5344CB8AC3E}">
        <p14:creationId xmlns:p14="http://schemas.microsoft.com/office/powerpoint/2010/main" val="41492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Jieqiong Zhao</dc:creator>
  <cp:lastModifiedBy>Jieqiong Zhao</cp:lastModifiedBy>
  <cp:revision>1</cp:revision>
  <dcterms:created xsi:type="dcterms:W3CDTF">2024-09-29T21:42:24Z</dcterms:created>
  <dcterms:modified xsi:type="dcterms:W3CDTF">2024-10-01T06:22:26Z</dcterms:modified>
</cp:coreProperties>
</file>