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73AB-DE4C-5B38-0AC5-196BA355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69FA9-18AD-3675-266D-16390ABA6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53B-661D-507C-F23E-9CFA2D3E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85C7-6C6F-A47D-BFD5-C3194FF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383E-8522-7C52-B049-F4758ACC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00A-855E-3E83-9E8C-C613A99E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0DBE1-79B7-DEE3-EF56-722E27B0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4359-AFE3-8442-B6FC-39408F3C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3EA1-C233-3911-9C99-AF1FE1E6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BBEF-E5CC-5EA6-B4EF-A41A0543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BFE80-F2C3-36CB-E779-24112FA8D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E941-7134-30F0-E383-5A3120BD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4A31-0542-687F-C35E-5EE1B51B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CB87-3096-6722-946E-78D7D5F9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3F42-F785-8CB5-7B00-C5298FCC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9006-B0FD-BC25-533B-ABAD9B6D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BA4E-3F5A-0551-B3EF-851193B3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097FA-A656-6149-2BE9-23938724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7607-C08C-0C68-66C4-C9AA437C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5C76-5A94-3AD3-85DF-CE724A9B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7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B9DF-F121-9904-9D47-EB2FD15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633FC-0373-739D-F94E-8AAA2AD5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CFB3-B49E-518C-E8EB-B1DF8C87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0F83-6241-5C02-A55B-387AE63D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FF5A-740C-2BC1-BC55-90819A7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BB5E-8160-C425-A077-BB48CFB0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566A-2E4B-EE33-72A7-C886A7A2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8798-0B84-1ED8-2E2E-67E8B53B7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A130E-C2A7-7176-13FA-06BE59A9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6BA7-D251-842E-C180-03DEA075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34B2-0178-D148-220A-7DD8FB43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C5CD-3B93-910F-F1D3-C85BA441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95D12-93DD-C816-A0D2-AA470E25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E0EED-4401-E257-E5BC-1490A1E57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A5A7F-B3CA-24CC-9C52-AA8BFCEB2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6A061-2B20-5C04-ABD1-4B932CF4B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85D65-CE88-162B-EE15-1921893C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01366-63CA-AC65-17D8-7DE86488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FF4D5-4B4C-4203-758A-E994C9C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AC5-E1E8-25DD-9E3E-1F8236C2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7641F-4EC8-2C29-9C23-6CE5C423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4AEE-8DEA-5AE2-7EF3-26FFDE99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CFBAC-09E7-9FEF-C2BC-EF34C0CB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D411A-BBD9-2A1C-6986-FF301967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61F48-4A3E-D619-BFD8-EC81CD52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A1CA-9E90-3902-4180-AA5F6264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8C21-53CC-77A2-D1AA-AB116359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C6F5-7B81-F53B-7B64-E42F2431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5BC34-05CE-DC67-97B9-A772F560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2C7B-FC13-6343-4EE1-1797BE5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EEDE-D6A8-815A-98DF-497BA23A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4BB6-E726-633F-6359-27E32DCF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44B3-2524-D28C-32F9-1A4DE8F6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E039-303C-F2D1-07F5-88E8B59AD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16D6A-5C99-E942-91DC-ED266F9C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6DCF6-9CA1-BA39-D996-CDBF7E8D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D847B-ED17-4CF6-3B70-CE4E2BFA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50974-4708-75F0-7D5F-5F6D177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43742-D3A8-9804-3287-54BC4269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AB3E-33A9-656F-A362-8477AC84B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6336-FC9A-46C4-94C5-B11FAD55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EB972-D189-4E03-8795-65D26EF68CA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79AD-6058-6E19-14DF-59C616480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CC06-92A3-0B47-B49D-623C5AD3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0734D-87BA-44EF-8972-1088D3201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BDC7-9AE5-C456-8B86-2E32D7C6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6" y="1058779"/>
            <a:ext cx="11197388" cy="3622258"/>
          </a:xfrm>
        </p:spPr>
        <p:txBody>
          <a:bodyPr>
            <a:normAutofit/>
          </a:bodyPr>
          <a:lstStyle/>
          <a:p>
            <a:r>
              <a:rPr lang="en-US" sz="19000" dirty="0" err="1">
                <a:solidFill>
                  <a:srgbClr val="C00000"/>
                </a:solidFill>
              </a:rPr>
              <a:t>P</a:t>
            </a:r>
            <a:r>
              <a:rPr lang="en-US" sz="19000" dirty="0" err="1">
                <a:solidFill>
                  <a:srgbClr val="FF0000"/>
                </a:solidFill>
              </a:rPr>
              <a:t>a</a:t>
            </a:r>
            <a:r>
              <a:rPr lang="en-US" sz="19000" dirty="0" err="1">
                <a:solidFill>
                  <a:srgbClr val="FFC000"/>
                </a:solidFill>
              </a:rPr>
              <a:t>r</a:t>
            </a:r>
            <a:r>
              <a:rPr lang="en-US" sz="19000" dirty="0" err="1">
                <a:solidFill>
                  <a:srgbClr val="FFFF00"/>
                </a:solidFill>
              </a:rPr>
              <a:t>t</a:t>
            </a:r>
            <a:r>
              <a:rPr lang="en-US" sz="19000" dirty="0" err="1">
                <a:solidFill>
                  <a:srgbClr val="00B050"/>
                </a:solidFill>
              </a:rPr>
              <a:t>y</a:t>
            </a:r>
            <a:r>
              <a:rPr lang="en-US" sz="19000" dirty="0" err="1">
                <a:solidFill>
                  <a:srgbClr val="00B0F0"/>
                </a:solidFill>
              </a:rPr>
              <a:t>P</a:t>
            </a:r>
            <a:r>
              <a:rPr lang="en-US" sz="19000" dirty="0" err="1">
                <a:solidFill>
                  <a:srgbClr val="0070C0"/>
                </a:solidFill>
              </a:rPr>
              <a:t>l</a:t>
            </a:r>
            <a:r>
              <a:rPr lang="en-US" sz="19000" dirty="0" err="1">
                <a:solidFill>
                  <a:srgbClr val="002060"/>
                </a:solidFill>
              </a:rPr>
              <a:t>a</a:t>
            </a:r>
            <a:r>
              <a:rPr lang="en-US" sz="19000" dirty="0" err="1">
                <a:solidFill>
                  <a:srgbClr val="7030A0"/>
                </a:solidFill>
              </a:rPr>
              <a:t>n</a:t>
            </a:r>
            <a:endParaRPr lang="en-US" sz="190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BB656-A9A4-3F88-44E8-3BE04C013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8534"/>
            <a:ext cx="9144000" cy="1655762"/>
          </a:xfrm>
        </p:spPr>
        <p:txBody>
          <a:bodyPr/>
          <a:lstStyle/>
          <a:p>
            <a:r>
              <a:rPr lang="en-US" dirty="0"/>
              <a:t>Created by: Teoh Khai Jiet</a:t>
            </a:r>
          </a:p>
          <a:p>
            <a:r>
              <a:rPr lang="en-US" dirty="0"/>
              <a:t>(Yes, an individual only 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6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37D0-A4D6-623D-C00B-992B2B8A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C00000"/>
                </a:solidFill>
              </a:rPr>
              <a:t>P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>
                <a:solidFill>
                  <a:srgbClr val="FFC000"/>
                </a:solidFill>
              </a:rPr>
              <a:t>r</a:t>
            </a:r>
            <a:r>
              <a:rPr lang="en-US" dirty="0" err="1">
                <a:solidFill>
                  <a:srgbClr val="FFFF00"/>
                </a:solidFill>
              </a:rPr>
              <a:t>t</a:t>
            </a:r>
            <a:r>
              <a:rPr lang="en-US" dirty="0" err="1">
                <a:solidFill>
                  <a:srgbClr val="00B050"/>
                </a:solidFill>
              </a:rPr>
              <a:t>y</a:t>
            </a:r>
            <a:r>
              <a:rPr lang="en-US" dirty="0" err="1">
                <a:solidFill>
                  <a:srgbClr val="00B0F0"/>
                </a:solidFill>
              </a:rPr>
              <a:t>P</a:t>
            </a:r>
            <a:r>
              <a:rPr lang="en-US" dirty="0" err="1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002060"/>
                </a:solidFill>
              </a:rPr>
              <a:t>a</a:t>
            </a:r>
            <a:r>
              <a:rPr lang="en-US" dirty="0" err="1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9D07-DED3-FB03-FD82-A2C9DCA50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000" dirty="0" err="1"/>
              <a:t>PartyPlan</a:t>
            </a:r>
            <a:r>
              <a:rPr lang="en-US" sz="6000" dirty="0"/>
              <a:t> is a membership website that will help you to plan a party after you became a member.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D1C6-2795-E1CF-98BA-DE4E9FBD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2367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What does </a:t>
            </a:r>
            <a:r>
              <a:rPr lang="en-US" sz="6000" dirty="0" err="1">
                <a:solidFill>
                  <a:srgbClr val="C00000"/>
                </a:solidFill>
              </a:rPr>
              <a:t>P</a:t>
            </a:r>
            <a:r>
              <a:rPr lang="en-US" sz="6000" dirty="0" err="1">
                <a:solidFill>
                  <a:srgbClr val="FF0000"/>
                </a:solidFill>
              </a:rPr>
              <a:t>a</a:t>
            </a:r>
            <a:r>
              <a:rPr lang="en-US" sz="6000" dirty="0" err="1">
                <a:solidFill>
                  <a:srgbClr val="FFC000"/>
                </a:solidFill>
              </a:rPr>
              <a:t>r</a:t>
            </a:r>
            <a:r>
              <a:rPr lang="en-US" sz="6000" dirty="0" err="1">
                <a:solidFill>
                  <a:srgbClr val="FFFF00"/>
                </a:solidFill>
              </a:rPr>
              <a:t>t</a:t>
            </a:r>
            <a:r>
              <a:rPr lang="en-US" sz="6000" dirty="0" err="1">
                <a:solidFill>
                  <a:srgbClr val="00B050"/>
                </a:solidFill>
              </a:rPr>
              <a:t>y</a:t>
            </a:r>
            <a:r>
              <a:rPr lang="en-US" sz="6000" dirty="0" err="1">
                <a:solidFill>
                  <a:srgbClr val="00B0F0"/>
                </a:solidFill>
              </a:rPr>
              <a:t>P</a:t>
            </a:r>
            <a:r>
              <a:rPr lang="en-US" sz="6000" dirty="0" err="1">
                <a:solidFill>
                  <a:srgbClr val="0070C0"/>
                </a:solidFill>
              </a:rPr>
              <a:t>l</a:t>
            </a:r>
            <a:r>
              <a:rPr lang="en-US" sz="6000" dirty="0" err="1">
                <a:solidFill>
                  <a:srgbClr val="002060"/>
                </a:solidFill>
              </a:rPr>
              <a:t>a</a:t>
            </a:r>
            <a:r>
              <a:rPr lang="en-US" sz="6000" dirty="0" err="1">
                <a:solidFill>
                  <a:srgbClr val="7030A0"/>
                </a:solidFill>
              </a:rPr>
              <a:t>n</a:t>
            </a:r>
            <a:r>
              <a:rPr lang="en-US" sz="6000" dirty="0"/>
              <a:t> do?</a:t>
            </a:r>
          </a:p>
        </p:txBody>
      </p:sp>
      <p:pic>
        <p:nvPicPr>
          <p:cNvPr id="5" name="Content Placeholder 4" descr="A blue bag with black text&#10;&#10;AI-generated content may be incorrect.">
            <a:extLst>
              <a:ext uri="{FF2B5EF4-FFF2-40B4-BE49-F238E27FC236}">
                <a16:creationId xmlns:a16="http://schemas.microsoft.com/office/drawing/2014/main" id="{DAC462DD-9876-3B03-6DC1-0F0BE1CB8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34" y="2842129"/>
            <a:ext cx="4033884" cy="2068366"/>
          </a:xfrm>
        </p:spPr>
      </p:pic>
      <p:pic>
        <p:nvPicPr>
          <p:cNvPr id="7" name="Picture 6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C3D51116-19F1-7A37-EB37-93B06F3A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468" y="2842129"/>
            <a:ext cx="3943532" cy="2068366"/>
          </a:xfrm>
          <a:prstGeom prst="rect">
            <a:avLst/>
          </a:prstGeom>
        </p:spPr>
      </p:pic>
      <p:pic>
        <p:nvPicPr>
          <p:cNvPr id="9" name="Picture 8" descr="A blue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891CBAEA-531A-EEC0-335F-FDF2C74A7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2129"/>
            <a:ext cx="4033884" cy="2068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A98779-B8B8-4F3A-4318-3C6B53800AFD}"/>
              </a:ext>
            </a:extLst>
          </p:cNvPr>
          <p:cNvSpPr/>
          <p:nvPr/>
        </p:nvSpPr>
        <p:spPr>
          <a:xfrm>
            <a:off x="488294" y="1381225"/>
            <a:ext cx="1121541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are the three features while using the website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8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0808-856C-7968-B2F0-C3FB824B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 for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181D-1CD4-3EEB-99CA-84E55DF2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This website was created to help host to arrange an important party much easier.</a:t>
            </a:r>
          </a:p>
        </p:txBody>
      </p:sp>
    </p:spTree>
    <p:extLst>
      <p:ext uri="{BB962C8B-B14F-4D97-AF65-F5344CB8AC3E}">
        <p14:creationId xmlns:p14="http://schemas.microsoft.com/office/powerpoint/2010/main" val="26840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9F6-38E8-1C33-6DB8-036F149D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52CE-B090-8DF4-AC26-87EBA82C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1899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2376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PartyPlan</vt:lpstr>
      <vt:lpstr>What is PartyPlan?</vt:lpstr>
      <vt:lpstr>What does PartyPlan do?</vt:lpstr>
      <vt:lpstr>Main concept for the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Jiet Playz</dc:creator>
  <cp:lastModifiedBy>Jiet Playz</cp:lastModifiedBy>
  <cp:revision>1</cp:revision>
  <dcterms:created xsi:type="dcterms:W3CDTF">2025-08-12T06:16:23Z</dcterms:created>
  <dcterms:modified xsi:type="dcterms:W3CDTF">2025-08-12T07:23:26Z</dcterms:modified>
</cp:coreProperties>
</file>