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11" r:id="rId4"/>
    <p:sldId id="313" r:id="rId5"/>
    <p:sldId id="314" r:id="rId6"/>
    <p:sldId id="315" r:id="rId7"/>
    <p:sldId id="316" r:id="rId8"/>
    <p:sldId id="31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315699" y="404421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김연모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김재훈 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장은조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신은아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4695516" cy="1168037"/>
            <a:chOff x="1082841" y="2376449"/>
            <a:chExt cx="4695516" cy="11680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2053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비타민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조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_ DO IT 6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장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46955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4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dplyr</a:t>
              </a:r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복습문제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8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Q.1 diamonds </a:t>
            </a:r>
            <a:r>
              <a:rPr lang="ko-KR" altLang="en-US" sz="2400" dirty="0"/>
              <a:t>데이터에서 깨끗한 수준</a:t>
            </a:r>
            <a:r>
              <a:rPr lang="en-US" altLang="ko-KR" sz="2400" dirty="0"/>
              <a:t>(=clarity)</a:t>
            </a:r>
            <a:r>
              <a:rPr lang="ko-KR" altLang="en-US" sz="2400" dirty="0"/>
              <a:t>이 </a:t>
            </a:r>
            <a:r>
              <a:rPr lang="en-US" altLang="ko-KR" sz="2400" dirty="0"/>
              <a:t>‘SI2’</a:t>
            </a:r>
            <a:r>
              <a:rPr lang="ko-KR" altLang="en-US" sz="2400" dirty="0"/>
              <a:t>이고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 가격이 </a:t>
            </a:r>
            <a:r>
              <a:rPr lang="en-US" altLang="ko-KR" sz="2400" dirty="0"/>
              <a:t>400</a:t>
            </a:r>
            <a:r>
              <a:rPr lang="ko-KR" altLang="en-US" sz="2400" dirty="0"/>
              <a:t>이하인 데이터를 추출하세요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(diamonds </a:t>
            </a:r>
            <a:r>
              <a:rPr lang="ko-KR" altLang="en-US" sz="2400" dirty="0"/>
              <a:t>데이터는 </a:t>
            </a:r>
            <a:r>
              <a:rPr lang="en-US" altLang="ko-KR" sz="2400" dirty="0"/>
              <a:t>ggplot2 </a:t>
            </a:r>
            <a:r>
              <a:rPr lang="ko-KR" altLang="en-US" sz="2400" dirty="0"/>
              <a:t>패키지 안에 있음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D82A8-DC02-4C1F-A375-B2F3184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20" y="2308922"/>
            <a:ext cx="8116380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4678" y="23089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Q.2 diamonds </a:t>
            </a:r>
            <a:r>
              <a:rPr lang="ko-KR" altLang="en-US" sz="2400" dirty="0"/>
              <a:t>데이터에서 </a:t>
            </a:r>
            <a:r>
              <a:rPr lang="en-US" altLang="ko-KR" sz="2400" dirty="0"/>
              <a:t>'a' </a:t>
            </a:r>
            <a:r>
              <a:rPr lang="ko-KR" altLang="en-US" sz="2400" dirty="0"/>
              <a:t>문자열을 포함하는 열을 추출하세요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ECE435-9747-48E9-8DC8-71AA997E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795575"/>
            <a:ext cx="4713497" cy="43733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C36D9E-296A-4BE2-B413-817FFE097A0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1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Q.3 </a:t>
            </a:r>
            <a:r>
              <a:rPr lang="ko-KR" altLang="en-US" sz="2400" dirty="0"/>
              <a:t> </a:t>
            </a:r>
            <a:r>
              <a:rPr lang="en-US" altLang="ko-KR" sz="2400" dirty="0"/>
              <a:t>cut</a:t>
            </a:r>
            <a:r>
              <a:rPr lang="ko-KR" altLang="en-US" sz="2400" dirty="0"/>
              <a:t>의 가치별로 가격의 평균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mean_price</a:t>
            </a:r>
            <a:r>
              <a:rPr lang="en-US" altLang="ko-KR" sz="2400" dirty="0"/>
              <a:t>)</a:t>
            </a:r>
            <a:r>
              <a:rPr lang="ko-KR" altLang="en-US" sz="2400" dirty="0"/>
              <a:t>을 구해 내림차순으로 </a:t>
            </a:r>
            <a:r>
              <a:rPr lang="en-US" altLang="ko-KR" sz="2400" dirty="0"/>
              <a:t>1~3</a:t>
            </a:r>
            <a:r>
              <a:rPr lang="ko-KR" altLang="en-US" sz="2400" dirty="0"/>
              <a:t>위를 출력하세요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51F2D-32B1-4C55-8364-D48B1CA4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12" y="2743200"/>
            <a:ext cx="591841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Q.4</a:t>
            </a:r>
            <a:r>
              <a:rPr lang="ko-KR" altLang="en-US" sz="2400" dirty="0"/>
              <a:t> 아래와 같은 데이터 프레임 </a:t>
            </a:r>
            <a:r>
              <a:rPr lang="en-US" altLang="ko-KR" sz="2400" dirty="0"/>
              <a:t>'</a:t>
            </a:r>
            <a:r>
              <a:rPr lang="en-US" altLang="ko-KR" sz="2400" dirty="0" err="1"/>
              <a:t>bitamin</a:t>
            </a:r>
            <a:r>
              <a:rPr lang="en-US" altLang="ko-KR" sz="2400" dirty="0"/>
              <a:t>'</a:t>
            </a:r>
            <a:r>
              <a:rPr lang="ko-KR" altLang="en-US" sz="2400" dirty="0"/>
              <a:t>을 만들어보세요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7EE2B7-5212-43DC-BFBF-378DBA5F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85" y="1949463"/>
            <a:ext cx="2586029" cy="42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Q.5 </a:t>
            </a:r>
            <a:r>
              <a:rPr lang="ko-KR" altLang="en-US" sz="2400" dirty="0"/>
              <a:t>위에서 만든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bitamin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‘grade’ </a:t>
            </a:r>
            <a:r>
              <a:rPr lang="ko-KR" altLang="en-US" sz="2400" dirty="0"/>
              <a:t>변수를 추가하고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test</a:t>
            </a:r>
            <a:r>
              <a:rPr lang="ko-KR" altLang="en-US" sz="2400" dirty="0"/>
              <a:t>가 </a:t>
            </a:r>
            <a:r>
              <a:rPr lang="en-US" altLang="ko-KR" sz="2400" dirty="0"/>
              <a:t>65</a:t>
            </a:r>
            <a:r>
              <a:rPr lang="ko-KR" altLang="en-US" sz="2400" dirty="0"/>
              <a:t>점 미만이면 </a:t>
            </a:r>
            <a:r>
              <a:rPr lang="en-US" altLang="ko-KR" sz="2400" dirty="0"/>
              <a:t>‘F’, 65</a:t>
            </a:r>
            <a:r>
              <a:rPr lang="ko-KR" altLang="en-US" sz="2400" dirty="0"/>
              <a:t>점 이상 </a:t>
            </a:r>
            <a:r>
              <a:rPr lang="en-US" altLang="ko-KR" sz="2400" dirty="0"/>
              <a:t>75</a:t>
            </a:r>
            <a:r>
              <a:rPr lang="ko-KR" altLang="en-US" sz="2400" dirty="0"/>
              <a:t>점 미만이면 </a:t>
            </a:r>
            <a:r>
              <a:rPr lang="en-US" altLang="ko-KR" sz="2400" dirty="0"/>
              <a:t>‘C’,</a:t>
            </a:r>
          </a:p>
          <a:p>
            <a:r>
              <a:rPr lang="en-US" altLang="ko-KR" sz="2400" dirty="0"/>
              <a:t>75</a:t>
            </a:r>
            <a:r>
              <a:rPr lang="ko-KR" altLang="en-US" sz="2400" dirty="0"/>
              <a:t>점 이상 </a:t>
            </a:r>
            <a:r>
              <a:rPr lang="en-US" altLang="ko-KR" sz="2400" dirty="0"/>
              <a:t>85</a:t>
            </a:r>
            <a:r>
              <a:rPr lang="ko-KR" altLang="en-US" sz="2400" dirty="0"/>
              <a:t>점 미만이면 </a:t>
            </a:r>
            <a:r>
              <a:rPr lang="en-US" altLang="ko-KR" sz="2400" dirty="0"/>
              <a:t>‘B’, 85</a:t>
            </a:r>
            <a:r>
              <a:rPr lang="ko-KR" altLang="en-US" sz="2400" dirty="0"/>
              <a:t>점 이상이면 </a:t>
            </a:r>
            <a:r>
              <a:rPr lang="en-US" altLang="ko-KR" sz="2400" dirty="0"/>
              <a:t>‘A’</a:t>
            </a:r>
            <a:r>
              <a:rPr lang="ko-KR" altLang="en-US" sz="2400" dirty="0"/>
              <a:t>를 부여한 후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‘</a:t>
            </a:r>
            <a:r>
              <a:rPr lang="en-US" altLang="ko-KR" sz="2400" dirty="0" err="1"/>
              <a:t>bitamin_a</a:t>
            </a:r>
            <a:r>
              <a:rPr lang="en-US" altLang="ko-KR" sz="2400" dirty="0"/>
              <a:t>’ </a:t>
            </a:r>
            <a:r>
              <a:rPr lang="ko-KR" altLang="en-US" sz="2400" dirty="0"/>
              <a:t>객체에 저장하세요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50284F-E904-4ADB-8E72-5D84F0ED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31" y="2822156"/>
            <a:ext cx="28969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Q.6 </a:t>
            </a:r>
            <a:r>
              <a:rPr lang="ko-KR" altLang="en-US" sz="2400" dirty="0"/>
              <a:t> 성별에 따른 </a:t>
            </a:r>
            <a:r>
              <a:rPr lang="en-US" altLang="ko-KR" sz="2400" dirty="0"/>
              <a:t>test </a:t>
            </a:r>
            <a:r>
              <a:rPr lang="ko-KR" altLang="en-US" sz="2400" dirty="0"/>
              <a:t>점수의 평균과 표준편차</a:t>
            </a:r>
            <a:r>
              <a:rPr lang="en-US" altLang="ko-KR" sz="2400" dirty="0"/>
              <a:t>, </a:t>
            </a:r>
            <a:r>
              <a:rPr lang="ko-KR" altLang="en-US" sz="2400" dirty="0"/>
              <a:t>인원 수를 구하세요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3D5AA-F0E2-45C7-A8B7-4C16895F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53" y="2752724"/>
            <a:ext cx="687209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0E4EF-1F84-4FA2-A354-95B2EEB16008}"/>
              </a:ext>
            </a:extLst>
          </p:cNvPr>
          <p:cNvSpPr txBox="1"/>
          <p:nvPr/>
        </p:nvSpPr>
        <p:spPr>
          <a:xfrm>
            <a:off x="10976399" y="29847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to Z</a:t>
            </a:r>
            <a:endParaRPr lang="ko-KR" altLang="en-US" sz="10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FDC2B-DACE-40F2-8016-560AB12A90FD}"/>
              </a:ext>
            </a:extLst>
          </p:cNvPr>
          <p:cNvSpPr/>
          <p:nvPr/>
        </p:nvSpPr>
        <p:spPr>
          <a:xfrm>
            <a:off x="1368540" y="789785"/>
            <a:ext cx="1032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Q.7 </a:t>
            </a:r>
            <a:r>
              <a:rPr lang="ko-KR" altLang="en-US" sz="2400" dirty="0"/>
              <a:t> </a:t>
            </a:r>
            <a:r>
              <a:rPr lang="en-US" altLang="ko-KR" sz="2400" dirty="0"/>
              <a:t>'</a:t>
            </a:r>
            <a:r>
              <a:rPr lang="en-US" altLang="ko-KR" sz="2400" dirty="0" err="1"/>
              <a:t>bitamin_b</a:t>
            </a:r>
            <a:r>
              <a:rPr lang="en-US" altLang="ko-KR" sz="2400" dirty="0"/>
              <a:t>' </a:t>
            </a:r>
            <a:r>
              <a:rPr lang="ko-KR" altLang="en-US" sz="2400" dirty="0"/>
              <a:t>라는 데이터 프레임을 생성한 후</a:t>
            </a:r>
            <a:r>
              <a:rPr lang="en-US" altLang="ko-KR" sz="2400" dirty="0"/>
              <a:t>, ‘</a:t>
            </a:r>
            <a:r>
              <a:rPr lang="en-US" altLang="ko-KR" sz="2400" dirty="0" err="1"/>
              <a:t>bitamin</a:t>
            </a:r>
            <a:r>
              <a:rPr lang="en-US" altLang="ko-KR" sz="2400" dirty="0"/>
              <a:t>’</a:t>
            </a:r>
            <a:r>
              <a:rPr lang="ko-KR" altLang="en-US" sz="2400" dirty="0"/>
              <a:t>을 이용해서 아래와 같은 데이터를 추출해보세요</a:t>
            </a:r>
            <a:r>
              <a:rPr lang="en-US" altLang="ko-KR" sz="2400" dirty="0"/>
              <a:t>.(hint : arrange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C942DA-B31F-4454-AE4D-E93434EC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275"/>
            <a:ext cx="3424232" cy="38869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652F34-7504-4F80-BC64-A1694AF0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2062275"/>
            <a:ext cx="2252663" cy="13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D9975-9E4F-4AE5-8F41-CCE1E4400664}"/>
              </a:ext>
            </a:extLst>
          </p:cNvPr>
          <p:cNvSpPr txBox="1"/>
          <p:nvPr/>
        </p:nvSpPr>
        <p:spPr>
          <a:xfrm>
            <a:off x="1082841" y="2450949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고생하셨어요</a:t>
            </a:r>
            <a:r>
              <a:rPr lang="en-US" altLang="ko-KR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4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000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294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 ExtraBold</vt:lpstr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user</cp:lastModifiedBy>
  <cp:revision>39</cp:revision>
  <dcterms:created xsi:type="dcterms:W3CDTF">2019-02-09T01:58:43Z</dcterms:created>
  <dcterms:modified xsi:type="dcterms:W3CDTF">2019-09-01T15:58:08Z</dcterms:modified>
</cp:coreProperties>
</file>