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04062-5DD6-4493-9E13-A171724E1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040CE4-C06A-419F-AB82-4C7C8F337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CE781-528E-41AC-90D7-2377D896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41CF-B6CB-4CF2-8B5B-638F27C358E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D7436-2D59-4594-8DB7-7B6F7109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F5067-C0EB-409F-886C-39C08763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B404-2342-4775-8E5A-23C4E725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2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A173C-8245-462F-B464-1603A4EF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8929CF-F8E7-4261-8357-ACD759857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2D07A-B5E7-42D5-883D-E523460A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41CF-B6CB-4CF2-8B5B-638F27C358E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BFC8E-8D29-4591-8FA6-54E257FD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ED0AC-70D4-4BCE-807C-E585BBF6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B404-2342-4775-8E5A-23C4E725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1CC6CE-74A7-4B61-AB30-6B1200079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08441C-E30B-4A7D-9645-351C329CA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C7520-6F5B-474D-80CA-F1820FE5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41CF-B6CB-4CF2-8B5B-638F27C358E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5BC31-8B3F-4003-8B6E-5153E8A9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B8DDB-4748-4317-ACE9-B30E27DF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B404-2342-4775-8E5A-23C4E725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5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F82B9-04B1-4901-AEC1-BB58B74E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B5164-E2D4-4F66-9286-B34F100F2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60F67-9DF4-4C00-883A-B1D73AD9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41CF-B6CB-4CF2-8B5B-638F27C358E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AB032-9A6B-4449-A399-44112EC8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58BCA-2B13-4633-987D-748F7D60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B404-2342-4775-8E5A-23C4E725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9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93014-F881-4B4A-A49E-1611CDAF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854A8-4E2A-42A6-AF40-6E496F85F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B76E4-79E1-4AC3-AEA3-B88470BA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41CF-B6CB-4CF2-8B5B-638F27C358E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A1B9C-DE32-4072-9E3D-3D016427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4FB14-E297-42B5-A651-E8050DC8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B404-2342-4775-8E5A-23C4E725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6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65B01-2F75-4AB0-960A-7E88B625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ECB63-C2A5-4E16-9E03-2DD2EED4A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9189D-5531-498B-8708-D26216B0C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95941-4242-4735-AE9F-755ED439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41CF-B6CB-4CF2-8B5B-638F27C358E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9B6CBC-C37A-4C9C-A282-22C470FB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79AEC8-D7B6-4ECA-AC24-8E7A4870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B404-2342-4775-8E5A-23C4E725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69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41EF5-4BBB-4E3C-81FA-E78A978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C3C6F-77BF-4DAF-B660-C2CC5CF5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E05F4-D5FA-491B-9355-E386EFDB3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20944A-69EF-4CB8-A569-F772167DC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9AE6BE-C390-4087-B9F9-6E43C14BE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329D57-B739-453F-B984-CE617AB6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41CF-B6CB-4CF2-8B5B-638F27C358E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C7013C-1B9A-46C1-9FE7-7428581A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49A93A-1925-4DC2-8550-CD83411E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B404-2342-4775-8E5A-23C4E725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3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1E1F1-0D5E-4417-83FB-E8F402B4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EDFFAD-D2EE-46B4-A401-FCE20753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41CF-B6CB-4CF2-8B5B-638F27C358E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435F3-BB8B-41E2-AA2B-642A2E94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4AE6A6-F5DD-4A82-AB3A-69860B8D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B404-2342-4775-8E5A-23C4E725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7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F0AFE8-3450-4C44-819E-1AA3F0D9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41CF-B6CB-4CF2-8B5B-638F27C358E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C07034-C44B-47BF-A6F9-0F502507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8A75-1D31-4942-9BDB-581CA7E8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B404-2342-4775-8E5A-23C4E725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4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15761-5AC3-4140-8E8A-9CAD3DA5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55A7B-D6E2-4D25-8966-7784745F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DC6193-E0C5-4A09-B253-9B27B3DFA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7818C-B355-4A5D-978B-A2780DF8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41CF-B6CB-4CF2-8B5B-638F27C358E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B3FBC-38DB-4487-9B7F-3852007A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84F52-3A04-463B-8E28-5593352C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B404-2342-4775-8E5A-23C4E725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5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4E50B-CD86-4D00-A179-1D25644E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4AC808-886C-4700-97E2-A5A02531C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007A50-AFF7-4AED-BD79-EF24A3EC0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DBBBF-F176-4D33-A84F-D5D83223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41CF-B6CB-4CF2-8B5B-638F27C358E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4BD2C-7B78-4CF4-A118-7D516783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CA380-C5F1-462D-AC34-77E54B23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B404-2342-4775-8E5A-23C4E725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45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A5AD5A-49AA-47B7-A428-F1ACA555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647B1-B4C8-4328-8911-AEF33F4EC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CC770-DA4F-45A9-86BE-0AD08B2B8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C41CF-B6CB-4CF2-8B5B-638F27C358E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6797B-E61F-4A4D-8886-4E0338D5A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343F4-1B2C-4337-991E-4299087F7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B404-2342-4775-8E5A-23C4E725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4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669B7C3-AC23-4A2C-BC72-85D5F155B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17</a:t>
            </a:r>
            <a:r>
              <a:rPr lang="ko-KR" altLang="en-US">
                <a:solidFill>
                  <a:srgbClr val="FFFFFF"/>
                </a:solidFill>
              </a:rPr>
              <a:t>주차 복습과제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2DD0C2-3CEC-47E4-A72F-D36A696D8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정규성 검정</a:t>
            </a:r>
            <a:r>
              <a:rPr lang="en-US" altLang="ko-KR" dirty="0">
                <a:solidFill>
                  <a:srgbClr val="FFFFFF"/>
                </a:solidFill>
              </a:rPr>
              <a:t>, t – test, </a:t>
            </a:r>
            <a:r>
              <a:rPr lang="en-US" altLang="ko-KR" dirty="0" err="1">
                <a:solidFill>
                  <a:srgbClr val="FFFFFF"/>
                </a:solidFill>
              </a:rPr>
              <a:t>wilcoxon</a:t>
            </a:r>
            <a:r>
              <a:rPr lang="en-US" altLang="ko-KR" dirty="0">
                <a:solidFill>
                  <a:srgbClr val="FFFFFF"/>
                </a:solidFill>
              </a:rPr>
              <a:t> - test, permutation test, bootstrap 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4CB0D-DBBC-43D3-BA6E-5CC6C578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8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. </a:t>
            </a:r>
            <a:r>
              <a:rPr lang="ko-KR" altLang="en-US" dirty="0"/>
              <a:t>두 개의 데이터 </a:t>
            </a:r>
            <a:r>
              <a:rPr lang="en-US" altLang="ko-KR" dirty="0"/>
              <a:t>A, B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sz="1800" dirty="0"/>
            </a:br>
            <a:r>
              <a:rPr lang="en-US" altLang="ko-KR" sz="1800" b="1" dirty="0">
                <a:solidFill>
                  <a:srgbClr val="FF0000"/>
                </a:solidFill>
              </a:rPr>
              <a:t>A</a:t>
            </a:r>
            <a:r>
              <a:rPr lang="en-US" altLang="ko-KR" sz="1800" dirty="0"/>
              <a:t> : </a:t>
            </a:r>
            <a:r>
              <a:rPr lang="en-US" altLang="ko-KR" sz="1600" dirty="0"/>
              <a:t>x1 : [51.4, 52.0, 45.5, 54.5, 52.3, 50.9, 52.7, 50.3, 53.8, 53.1], x2 : [50.1, 51.5, 45.9, 53.1, 51.8, 50.3, 52.0, 49.9, 52.5, 53.0]</a:t>
            </a:r>
            <a:br>
              <a:rPr lang="en-US" altLang="ko-KR" sz="1600" dirty="0"/>
            </a:br>
            <a:r>
              <a:rPr lang="en-US" altLang="ko-KR" sz="1800" b="1" dirty="0">
                <a:solidFill>
                  <a:srgbClr val="FF0000"/>
                </a:solidFill>
              </a:rPr>
              <a:t>B</a:t>
            </a:r>
            <a:r>
              <a:rPr lang="en-US" altLang="ko-KR" sz="1800" b="1" dirty="0"/>
              <a:t> </a:t>
            </a:r>
            <a:r>
              <a:rPr lang="en-US" altLang="ko-KR" sz="1800" dirty="0"/>
              <a:t>:</a:t>
            </a:r>
            <a:r>
              <a:rPr lang="en-US" altLang="ko-KR" sz="1600" dirty="0"/>
              <a:t> x1 : [38.9, 61.2, 73.3, 21.8, 63.4, 64.6, 48.4, 48.8, 48.5], x2 : [67.8, 60, 63.4, 76, 89.4, 73.3, 67.3]</a:t>
            </a:r>
            <a:br>
              <a:rPr lang="en-US" altLang="ko-KR" sz="1600" dirty="0"/>
            </a:br>
            <a:endParaRPr lang="ko-KR" altLang="en-US" sz="1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4B112-02E1-4DE6-B165-B0A3D0CC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각각의 데이터 셋과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각각 정규성 조건을 만족하는지 확인해 보세요</a:t>
            </a:r>
            <a:r>
              <a:rPr lang="en-US" altLang="ko-KR" dirty="0"/>
              <a:t>. (hint : </a:t>
            </a:r>
            <a:r>
              <a:rPr lang="en-US" altLang="ko-KR" dirty="0" err="1"/>
              <a:t>shapiro.test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주어진 데이터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x1</a:t>
            </a:r>
            <a:r>
              <a:rPr lang="ko-KR" altLang="en-US" dirty="0"/>
              <a:t>과 </a:t>
            </a:r>
            <a:r>
              <a:rPr lang="en-US" altLang="ko-KR" dirty="0"/>
              <a:t>x2</a:t>
            </a:r>
            <a:r>
              <a:rPr lang="ko-KR" altLang="en-US" dirty="0"/>
              <a:t>에 대하여 </a:t>
            </a:r>
            <a:r>
              <a:rPr lang="en-US" altLang="ko-KR" dirty="0"/>
              <a:t>t-test</a:t>
            </a:r>
            <a:r>
              <a:rPr lang="ko-KR" altLang="en-US" dirty="0"/>
              <a:t>를 진행하세요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P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를 통해 기각여부도 결정해보세요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주어진 데이터 </a:t>
            </a:r>
            <a:r>
              <a:rPr lang="en-US" altLang="ko-KR" dirty="0"/>
              <a:t>A,B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각각 어떤 검정법을 사용할 수 있는지 말해주세요</a:t>
            </a:r>
            <a:r>
              <a:rPr lang="en-US" altLang="ko-KR" dirty="0"/>
              <a:t>. (hint: </a:t>
            </a:r>
            <a:r>
              <a:rPr lang="ko-KR" altLang="en-US" dirty="0"/>
              <a:t>쌍을 이루는지</a:t>
            </a:r>
            <a:r>
              <a:rPr lang="en-US" altLang="ko-KR" dirty="0"/>
              <a:t>?, </a:t>
            </a:r>
            <a:r>
              <a:rPr lang="ko-KR" altLang="en-US" dirty="0"/>
              <a:t>정규성을 </a:t>
            </a:r>
            <a:r>
              <a:rPr lang="ko-KR" altLang="en-US" dirty="0" err="1"/>
              <a:t>따르는지</a:t>
            </a:r>
            <a:r>
              <a:rPr lang="en-US" altLang="ko-KR" dirty="0"/>
              <a:t>?)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주어진 데이터 </a:t>
            </a:r>
            <a:r>
              <a:rPr lang="en-US" altLang="ko-KR" dirty="0"/>
              <a:t>A,B</a:t>
            </a:r>
            <a:r>
              <a:rPr lang="ko-KR" altLang="en-US" dirty="0"/>
              <a:t>에 대하여 올바른 </a:t>
            </a:r>
            <a:r>
              <a:rPr lang="en-US" altLang="ko-KR" dirty="0"/>
              <a:t>Wilcoxon test</a:t>
            </a:r>
            <a:r>
              <a:rPr lang="ko-KR" altLang="en-US" dirty="0"/>
              <a:t>를 진행하여 보세요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03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4CB0D-DBBC-43D3-BA6E-5CC6C578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3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. </a:t>
            </a:r>
            <a:r>
              <a:rPr lang="ko-KR" altLang="en-US" dirty="0"/>
              <a:t>세션 때 사용한 데이터가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pt-BR" altLang="ko-KR" sz="1800" dirty="0"/>
            </a:br>
            <a:r>
              <a:rPr lang="pt-BR" altLang="ko-KR" sz="1800" dirty="0"/>
              <a:t>A &lt;- c(156,183,120,113,138,145,142)</a:t>
            </a:r>
            <a:br>
              <a:rPr lang="pt-BR" altLang="ko-KR" sz="1800" dirty="0"/>
            </a:br>
            <a:r>
              <a:rPr lang="pt-BR" altLang="ko-KR" sz="1800" dirty="0"/>
              <a:t>B &lt;- c(109,107,119,162,121,123,76,111,130,115)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4B112-02E1-4DE6-B165-B0A3D0CC2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4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이제 </a:t>
            </a:r>
            <a:r>
              <a:rPr lang="en-US" altLang="ko-KR" dirty="0"/>
              <a:t>permutation test</a:t>
            </a:r>
            <a:r>
              <a:rPr lang="ko-KR" altLang="en-US" dirty="0"/>
              <a:t>를 사용할 건데요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Permutation test</a:t>
            </a:r>
            <a:r>
              <a:rPr lang="ko-KR" altLang="en-US" dirty="0"/>
              <a:t>를 사용할 경우 각 집단의 </a:t>
            </a:r>
            <a:r>
              <a:rPr lang="en-US" altLang="ko-KR" dirty="0"/>
              <a:t>sample</a:t>
            </a:r>
            <a:r>
              <a:rPr lang="ko-KR" altLang="en-US" dirty="0"/>
              <a:t>을 뽑는 경우 총 몇 가지의 경우가 있는지 계산해보세요</a:t>
            </a:r>
            <a:r>
              <a:rPr lang="en-US" altLang="ko-KR" dirty="0"/>
              <a:t>. (combination)</a:t>
            </a:r>
          </a:p>
          <a:p>
            <a:r>
              <a:rPr lang="ko-KR" altLang="en-US" dirty="0"/>
              <a:t>수업시간에는 </a:t>
            </a:r>
            <a:r>
              <a:rPr lang="en-US" altLang="ko-KR" dirty="0"/>
              <a:t>9999</a:t>
            </a:r>
            <a:r>
              <a:rPr lang="ko-KR" altLang="en-US" dirty="0"/>
              <a:t>의 </a:t>
            </a:r>
            <a:r>
              <a:rPr lang="en-US" altLang="ko-KR" dirty="0"/>
              <a:t>sample size</a:t>
            </a:r>
            <a:r>
              <a:rPr lang="ko-KR" altLang="en-US" dirty="0"/>
              <a:t>를 결정했다면</a:t>
            </a:r>
            <a:r>
              <a:rPr lang="en-US" altLang="ko-KR" dirty="0"/>
              <a:t>, </a:t>
            </a:r>
            <a:r>
              <a:rPr lang="ko-KR" altLang="en-US" dirty="0"/>
              <a:t>이번엔 </a:t>
            </a:r>
            <a:r>
              <a:rPr lang="en-US" altLang="ko-KR" dirty="0"/>
              <a:t>15000</a:t>
            </a:r>
            <a:r>
              <a:rPr lang="ko-KR" altLang="en-US" dirty="0"/>
              <a:t>의 </a:t>
            </a:r>
            <a:r>
              <a:rPr lang="en-US" altLang="ko-KR" dirty="0"/>
              <a:t>sample size</a:t>
            </a:r>
            <a:r>
              <a:rPr lang="ko-KR" altLang="en-US" dirty="0"/>
              <a:t>를 가지고 </a:t>
            </a:r>
            <a:r>
              <a:rPr lang="en-US" altLang="ko-KR" dirty="0"/>
              <a:t>permutation test</a:t>
            </a:r>
            <a:r>
              <a:rPr lang="ko-KR" altLang="en-US" dirty="0"/>
              <a:t>를 진행하는 코드를 작성해보세요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p-value</a:t>
            </a:r>
            <a:r>
              <a:rPr lang="ko-KR" altLang="en-US" dirty="0"/>
              <a:t>를 통하여 이 데이터의 기각여부를 결정해주세요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5BC2F-BEC4-4E6B-B16D-D5DF3953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Bootstrap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58A38-9997-4217-AFAC-EE72F508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마지막으로 </a:t>
            </a:r>
            <a:r>
              <a:rPr lang="en-US" altLang="ko-KR" dirty="0"/>
              <a:t>[23.3, 26.1, 19.0, 28.8, 29.0] </a:t>
            </a:r>
            <a:r>
              <a:rPr lang="ko-KR" altLang="en-US" dirty="0"/>
              <a:t>다음의 데이터를 이용하여 </a:t>
            </a:r>
            <a:r>
              <a:rPr lang="en-US" altLang="ko-KR" dirty="0"/>
              <a:t>bootstrap</a:t>
            </a:r>
            <a:r>
              <a:rPr lang="ko-KR" altLang="en-US" dirty="0"/>
              <a:t>을 진행하겠습니다</a:t>
            </a:r>
            <a:r>
              <a:rPr lang="en-US" altLang="ko-KR" dirty="0"/>
              <a:t>.&gt;</a:t>
            </a:r>
          </a:p>
          <a:p>
            <a:r>
              <a:rPr lang="en-US" altLang="ko-KR" dirty="0"/>
              <a:t>1000</a:t>
            </a:r>
            <a:r>
              <a:rPr lang="ko-KR" altLang="en-US" dirty="0"/>
              <a:t>개의 </a:t>
            </a:r>
            <a:r>
              <a:rPr lang="en-US" altLang="ko-KR" dirty="0"/>
              <a:t>bootstrap sample</a:t>
            </a:r>
            <a:r>
              <a:rPr lang="ko-KR" altLang="en-US" dirty="0"/>
              <a:t>을 만들어서</a:t>
            </a:r>
            <a:r>
              <a:rPr lang="en-US" altLang="ko-KR" dirty="0"/>
              <a:t> </a:t>
            </a:r>
            <a:r>
              <a:rPr lang="ko-KR" altLang="en-US" dirty="0"/>
              <a:t>각 </a:t>
            </a:r>
            <a:r>
              <a:rPr lang="en-US" altLang="ko-KR" dirty="0"/>
              <a:t>sample</a:t>
            </a:r>
            <a:r>
              <a:rPr lang="ko-KR" altLang="en-US" dirty="0"/>
              <a:t>의 평균을 </a:t>
            </a:r>
            <a:r>
              <a:rPr lang="en-US" altLang="ko-KR" dirty="0" err="1"/>
              <a:t>bootmean</a:t>
            </a:r>
            <a:r>
              <a:rPr lang="ko-KR" altLang="en-US" dirty="0"/>
              <a:t>객체에 </a:t>
            </a:r>
            <a:r>
              <a:rPr lang="en-US" altLang="ko-KR" dirty="0"/>
              <a:t>indexing</a:t>
            </a:r>
            <a:r>
              <a:rPr lang="ko-KR" altLang="en-US" dirty="0"/>
              <a:t>해서 넣어주세요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(hint : for</a:t>
            </a:r>
            <a:r>
              <a:rPr lang="ko-KR" altLang="en-US" dirty="0"/>
              <a:t>문을 사용하고</a:t>
            </a:r>
            <a:r>
              <a:rPr lang="en-US" altLang="ko-KR" dirty="0"/>
              <a:t>, </a:t>
            </a:r>
            <a:r>
              <a:rPr lang="en-US" altLang="ko-KR" dirty="0" err="1"/>
              <a:t>bootmean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에 각 </a:t>
            </a:r>
            <a:r>
              <a:rPr lang="en-US" altLang="ko-KR" dirty="0"/>
              <a:t>sample</a:t>
            </a:r>
            <a:r>
              <a:rPr lang="ko-KR" altLang="en-US" dirty="0"/>
              <a:t>의 평균을 담으면 되지 않을까요</a:t>
            </a:r>
            <a:r>
              <a:rPr lang="en-US" altLang="ko-KR" dirty="0"/>
              <a:t>?!) 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의 평균과</a:t>
            </a:r>
            <a:r>
              <a:rPr lang="en-US" altLang="ko-KR" dirty="0"/>
              <a:t>, </a:t>
            </a:r>
            <a:r>
              <a:rPr lang="en-US" altLang="ko-KR" dirty="0" err="1"/>
              <a:t>bootmean</a:t>
            </a:r>
            <a:r>
              <a:rPr lang="ko-KR" altLang="en-US" dirty="0"/>
              <a:t>의 평균을 비교해보세요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786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TM03457510[[fn=비누]]</Template>
  <TotalTime>83</TotalTime>
  <Words>362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17주차 복습과제</vt:lpstr>
      <vt:lpstr>1번. 두 개의 데이터 A, B가 있습니다.  A : x1 : [51.4, 52.0, 45.5, 54.5, 52.3, 50.9, 52.7, 50.3, 53.8, 53.1], x2 : [50.1, 51.5, 45.9, 53.1, 51.8, 50.3, 52.0, 49.9, 52.5, 53.0] B : x1 : [38.9, 61.2, 73.3, 21.8, 63.4, 64.6, 48.4, 48.8, 48.5], x2 : [67.8, 60, 63.4, 76, 89.4, 73.3, 67.3] </vt:lpstr>
      <vt:lpstr>2번. 세션 때 사용한 데이터가 있습니다.  A &lt;- c(156,183,120,113,138,145,142) B &lt;- c(109,107,119,162,121,123,76,111,130,115)</vt:lpstr>
      <vt:lpstr>3. Bootstrap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17주차 복습과제</dc:title>
  <dc:creator>김규진</dc:creator>
  <cp:lastModifiedBy>김규진</cp:lastModifiedBy>
  <cp:revision>7</cp:revision>
  <dcterms:created xsi:type="dcterms:W3CDTF">2020-01-19T13:22:05Z</dcterms:created>
  <dcterms:modified xsi:type="dcterms:W3CDTF">2020-01-20T15:07:59Z</dcterms:modified>
</cp:coreProperties>
</file>