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</p:sldMasterIdLst>
  <p:notesMasterIdLst>
    <p:notesMasterId r:id="rId12"/>
  </p:notesMasterIdLst>
  <p:sldIdLst>
    <p:sldId id="260" r:id="rId3"/>
    <p:sldId id="256" r:id="rId4"/>
    <p:sldId id="275" r:id="rId5"/>
    <p:sldId id="259" r:id="rId6"/>
    <p:sldId id="276" r:id="rId7"/>
    <p:sldId id="277" r:id="rId8"/>
    <p:sldId id="278" r:id="rId9"/>
    <p:sldId id="279" r:id="rId10"/>
    <p:sldId id="25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DX경필고딕B" panose="02010606000101010101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E5C"/>
    <a:srgbClr val="A1D7A9"/>
    <a:srgbClr val="FFF75D"/>
    <a:srgbClr val="FFFBAF"/>
    <a:srgbClr val="FFF000"/>
    <a:srgbClr val="84CA90"/>
    <a:srgbClr val="FFF985"/>
    <a:srgbClr val="FFFFDF"/>
    <a:srgbClr val="EAD9BF"/>
    <a:srgbClr val="3DA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01" autoAdjust="0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E6BA4-D020-4945-91AC-C81AC6FA954F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D21A3-FC5C-4C4D-ADC4-169F242B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D21A3-FC5C-4C4D-ADC4-169F242BFF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3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D21A3-FC5C-4C4D-ADC4-169F242BFFA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5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7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2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25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1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29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2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8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78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95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67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73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7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8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1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5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3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2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5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1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FA18-DC68-4CD6-AB7B-5F7FD82541EA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6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72DCE9"/>
            </a:gs>
            <a:gs pos="74000">
              <a:srgbClr val="5ED4F8"/>
            </a:gs>
            <a:gs pos="100000">
              <a:srgbClr val="3AC3F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5"/>
          <a:stretch/>
        </p:blipFill>
        <p:spPr>
          <a:xfrm>
            <a:off x="-90478" y="352713"/>
            <a:ext cx="2351755" cy="31532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94553" y="4863398"/>
            <a:ext cx="12386553" cy="1994602"/>
          </a:xfrm>
          <a:prstGeom prst="rect">
            <a:avLst/>
          </a:prstGeom>
          <a:solidFill>
            <a:srgbClr val="7DD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-360532" y="3831399"/>
            <a:ext cx="12913063" cy="1740847"/>
          </a:xfrm>
          <a:prstGeom prst="ellipse">
            <a:avLst/>
          </a:prstGeom>
          <a:solidFill>
            <a:srgbClr val="7DD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887889" y="6116782"/>
            <a:ext cx="318955" cy="157194"/>
            <a:chOff x="6642100" y="2133600"/>
            <a:chExt cx="700916" cy="34544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1090161" y="6093753"/>
            <a:ext cx="318955" cy="157194"/>
            <a:chOff x="6642100" y="2133600"/>
            <a:chExt cx="700916" cy="34544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590228" y="5971048"/>
            <a:ext cx="318955" cy="157194"/>
            <a:chOff x="6642100" y="2133600"/>
            <a:chExt cx="700916" cy="345440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536398" y="5188335"/>
            <a:ext cx="318955" cy="157194"/>
            <a:chOff x="6642100" y="2133600"/>
            <a:chExt cx="700916" cy="34544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1190202" y="4637973"/>
            <a:ext cx="318955" cy="157194"/>
            <a:chOff x="6642100" y="2133600"/>
            <a:chExt cx="700916" cy="34544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981556" y="5558391"/>
            <a:ext cx="318955" cy="157194"/>
            <a:chOff x="6642100" y="2133600"/>
            <a:chExt cx="700916" cy="34544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9"/>
          <a:stretch/>
        </p:blipFill>
        <p:spPr>
          <a:xfrm>
            <a:off x="9879004" y="375208"/>
            <a:ext cx="3219180" cy="3153215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 rot="316545">
            <a:off x="6024034" y="472102"/>
            <a:ext cx="1375843" cy="212365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32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못</a:t>
            </a:r>
          </a:p>
        </p:txBody>
      </p:sp>
      <p:sp>
        <p:nvSpPr>
          <p:cNvPr id="156" name="TextBox 155"/>
          <p:cNvSpPr txBox="1"/>
          <p:nvPr/>
        </p:nvSpPr>
        <p:spPr>
          <a:xfrm rot="21367631">
            <a:off x="3001107" y="699719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200" b="1" spc="-150" dirty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이</a:t>
            </a:r>
          </a:p>
        </p:txBody>
      </p:sp>
      <p:sp>
        <p:nvSpPr>
          <p:cNvPr id="157" name="TextBox 156"/>
          <p:cNvSpPr txBox="1"/>
          <p:nvPr/>
        </p:nvSpPr>
        <p:spPr>
          <a:xfrm rot="21367631">
            <a:off x="3035099" y="745605"/>
            <a:ext cx="1354484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noFill/>
                </a:ln>
                <a:solidFill>
                  <a:srgbClr val="EDF107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 dirty="0">
                <a:ln w="4127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42AE3F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이</a:t>
            </a:r>
          </a:p>
        </p:txBody>
      </p:sp>
      <p:sp>
        <p:nvSpPr>
          <p:cNvPr id="158" name="TextBox 157"/>
          <p:cNvSpPr txBox="1"/>
          <p:nvPr/>
        </p:nvSpPr>
        <p:spPr>
          <a:xfrm rot="21304071">
            <a:off x="5060142" y="635057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3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은</a:t>
            </a:r>
          </a:p>
        </p:txBody>
      </p:sp>
      <p:sp>
        <p:nvSpPr>
          <p:cNvPr id="159" name="TextBox 158"/>
          <p:cNvSpPr txBox="1"/>
          <p:nvPr/>
        </p:nvSpPr>
        <p:spPr>
          <a:xfrm rot="21311025">
            <a:off x="5085455" y="679677"/>
            <a:ext cx="1219423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solidFill>
                    <a:schemeClr val="tx1"/>
                  </a:solidFill>
                </a:ln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>
                <a:ln w="41275">
                  <a:solidFill>
                    <a:srgbClr val="41719C"/>
                  </a:solidFill>
                </a:ln>
                <a:solidFill>
                  <a:srgbClr val="EDF107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은</a:t>
            </a:r>
          </a:p>
        </p:txBody>
      </p:sp>
      <p:sp>
        <p:nvSpPr>
          <p:cNvPr id="160" name="TextBox 159"/>
          <p:cNvSpPr txBox="1"/>
          <p:nvPr/>
        </p:nvSpPr>
        <p:spPr>
          <a:xfrm rot="21134024">
            <a:off x="1989964" y="818196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500" b="1" spc="-150" dirty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파</a:t>
            </a:r>
          </a:p>
        </p:txBody>
      </p:sp>
      <p:sp>
        <p:nvSpPr>
          <p:cNvPr id="161" name="TextBox 160"/>
          <p:cNvSpPr txBox="1"/>
          <p:nvPr/>
        </p:nvSpPr>
        <p:spPr>
          <a:xfrm rot="21134024">
            <a:off x="2012866" y="868187"/>
            <a:ext cx="1375843" cy="178510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0" b="1" spc="-150" dirty="0">
                <a:ln w="4127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00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파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933523" y="622413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300" b="1" spc="-150" dirty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썬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962710" y="696279"/>
            <a:ext cx="1311101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solidFill>
                    <a:schemeClr val="tx1"/>
                  </a:solidFill>
                </a:ln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 dirty="0">
                <a:ln w="41275">
                  <a:solidFill>
                    <a:srgbClr val="41719C"/>
                  </a:solidFill>
                </a:ln>
                <a:solidFill>
                  <a:srgbClr val="27ADD3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썬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114300" y="739965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5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말</a:t>
            </a:r>
          </a:p>
        </p:txBody>
      </p:sp>
      <p:sp>
        <p:nvSpPr>
          <p:cNvPr id="167" name="TextBox 166"/>
          <p:cNvSpPr txBox="1"/>
          <p:nvPr/>
        </p:nvSpPr>
        <p:spPr>
          <a:xfrm rot="500725">
            <a:off x="8347435" y="723039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5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려</a:t>
            </a:r>
          </a:p>
        </p:txBody>
      </p:sp>
      <p:sp>
        <p:nvSpPr>
          <p:cNvPr id="168" name="TextBox 167"/>
          <p:cNvSpPr txBox="1"/>
          <p:nvPr/>
        </p:nvSpPr>
        <p:spPr>
          <a:xfrm rot="487527">
            <a:off x="8403863" y="776120"/>
            <a:ext cx="1346374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34925">
                  <a:solidFill>
                    <a:srgbClr val="41719C"/>
                  </a:solidFill>
                </a:ln>
                <a:solidFill>
                  <a:srgbClr val="27ADD3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>
                <a:ln w="41275">
                  <a:solidFill>
                    <a:srgbClr val="41719C"/>
                  </a:solidFill>
                </a:ln>
              </a:rPr>
              <a:t>려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9609013" y="609713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5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!</a:t>
            </a:r>
            <a:endParaRPr lang="ko-KR" altLang="en-US" sz="11500" b="1" spc="-150">
              <a:ln w="41275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9628681" y="679922"/>
            <a:ext cx="734296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3492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42AE3F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en-US" altLang="ko-KR">
                <a:ln w="41275">
                  <a:solidFill>
                    <a:schemeClr val="accent1">
                      <a:shade val="50000"/>
                    </a:schemeClr>
                  </a:solidFill>
                </a:ln>
              </a:rPr>
              <a:t>!</a:t>
            </a:r>
            <a:endParaRPr lang="ko-KR" altLang="en-US">
              <a:ln w="41275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152144" y="793061"/>
            <a:ext cx="1439912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34925">
                  <a:solidFill>
                    <a:srgbClr val="41719C"/>
                  </a:solidFill>
                </a:ln>
                <a:solidFill>
                  <a:srgbClr val="EDF107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>
                <a:ln w="41275">
                  <a:solidFill>
                    <a:srgbClr val="41719C"/>
                  </a:solidFill>
                </a:ln>
              </a:rPr>
              <a:t>말</a:t>
            </a:r>
          </a:p>
        </p:txBody>
      </p:sp>
      <p:sp>
        <p:nvSpPr>
          <p:cNvPr id="173" name="TextBox 172"/>
          <p:cNvSpPr txBox="1"/>
          <p:nvPr/>
        </p:nvSpPr>
        <p:spPr>
          <a:xfrm rot="317988">
            <a:off x="6113379" y="480422"/>
            <a:ext cx="1270397" cy="20621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3492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00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 sz="12800">
                <a:ln w="41275">
                  <a:solidFill>
                    <a:schemeClr val="accent1">
                      <a:shade val="50000"/>
                    </a:schemeClr>
                  </a:solidFill>
                </a:ln>
              </a:rPr>
              <a:t>못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99604" y="2675074"/>
            <a:ext cx="1810730" cy="26628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7" y="2872530"/>
            <a:ext cx="1792121" cy="2635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75" y="3732656"/>
            <a:ext cx="1334568" cy="1452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95" b="20073"/>
          <a:stretch/>
        </p:blipFill>
        <p:spPr>
          <a:xfrm flipH="1">
            <a:off x="9174120" y="4318000"/>
            <a:ext cx="2218295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82" y="2469332"/>
            <a:ext cx="3575119" cy="4416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4" t="22647" r="31658" b="28229"/>
          <a:stretch/>
        </p:blipFill>
        <p:spPr>
          <a:xfrm>
            <a:off x="508049" y="5117802"/>
            <a:ext cx="1058604" cy="1548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6" name="그림 17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6" t="47600" r="45199" b="31597"/>
          <a:stretch/>
        </p:blipFill>
        <p:spPr>
          <a:xfrm>
            <a:off x="9519352" y="5570035"/>
            <a:ext cx="1170587" cy="672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4BAE5C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rgbClr val="4BAE5C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9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" b="6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9286" y="2413337"/>
            <a:ext cx="5213428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pc="-15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연습문제를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9286" y="3429000"/>
            <a:ext cx="5213428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pc="-15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풀어볼까요</a:t>
            </a:r>
            <a:r>
              <a:rPr lang="en-US" altLang="ko-KR" sz="6000" spc="-15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!^^</a:t>
            </a:r>
            <a:endParaRPr lang="ko-KR" altLang="en-US" sz="6000" spc="-15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50000"/>
                    <a:lumOff val="5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tx1">
                  <a:lumMod val="50000"/>
                  <a:lumOff val="5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67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72DCE9"/>
            </a:gs>
            <a:gs pos="74000">
              <a:srgbClr val="5ED4F8"/>
            </a:gs>
            <a:gs pos="100000">
              <a:srgbClr val="3AC3F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161620" y="167551"/>
            <a:ext cx="1354484" cy="135421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2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48092" y="212371"/>
            <a:ext cx="1311101" cy="136960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2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 sz="8300"/>
              <a:t>소</a:t>
            </a:r>
          </a:p>
        </p:txBody>
      </p:sp>
      <p:sp>
        <p:nvSpPr>
          <p:cNvPr id="53" name="TextBox 52"/>
          <p:cNvSpPr txBox="1"/>
          <p:nvPr/>
        </p:nvSpPr>
        <p:spPr>
          <a:xfrm rot="21311025">
            <a:off x="6761820" y="147333"/>
            <a:ext cx="1219423" cy="140038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2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/>
              <a:t>개</a:t>
            </a:r>
          </a:p>
        </p:txBody>
      </p:sp>
      <p:sp>
        <p:nvSpPr>
          <p:cNvPr id="50" name="TextBox 49"/>
          <p:cNvSpPr txBox="1"/>
          <p:nvPr/>
        </p:nvSpPr>
        <p:spPr>
          <a:xfrm rot="21134024">
            <a:off x="4394105" y="234226"/>
            <a:ext cx="1375843" cy="135421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82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5"/>
          <a:stretch/>
        </p:blipFill>
        <p:spPr>
          <a:xfrm>
            <a:off x="570388" y="227160"/>
            <a:ext cx="2351755" cy="31532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94553" y="4863398"/>
            <a:ext cx="12386553" cy="1994602"/>
          </a:xfrm>
          <a:prstGeom prst="rect">
            <a:avLst/>
          </a:prstGeom>
          <a:solidFill>
            <a:srgbClr val="7DD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-360532" y="3831399"/>
            <a:ext cx="12913063" cy="1740847"/>
          </a:xfrm>
          <a:prstGeom prst="ellipse">
            <a:avLst/>
          </a:prstGeom>
          <a:solidFill>
            <a:srgbClr val="7DD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887889" y="6116782"/>
            <a:ext cx="318955" cy="157194"/>
            <a:chOff x="6642100" y="2133600"/>
            <a:chExt cx="700916" cy="34544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1090161" y="6093753"/>
            <a:ext cx="318955" cy="157194"/>
            <a:chOff x="6642100" y="2133600"/>
            <a:chExt cx="700916" cy="34544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590228" y="5971048"/>
            <a:ext cx="318955" cy="157194"/>
            <a:chOff x="6642100" y="2133600"/>
            <a:chExt cx="700916" cy="345440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536398" y="5188335"/>
            <a:ext cx="318955" cy="157194"/>
            <a:chOff x="6642100" y="2133600"/>
            <a:chExt cx="700916" cy="34544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1190202" y="4637973"/>
            <a:ext cx="318955" cy="157194"/>
            <a:chOff x="6642100" y="2133600"/>
            <a:chExt cx="700916" cy="34544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981556" y="5558391"/>
            <a:ext cx="318955" cy="157194"/>
            <a:chOff x="6642100" y="2133600"/>
            <a:chExt cx="700916" cy="34544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9"/>
          <a:stretch/>
        </p:blipFill>
        <p:spPr>
          <a:xfrm>
            <a:off x="9879004" y="375208"/>
            <a:ext cx="3219180" cy="31532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8631" y="1748742"/>
            <a:ext cx="11658600" cy="4740957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4" t="22647" r="31658" b="28229"/>
          <a:stretch/>
        </p:blipFill>
        <p:spPr>
          <a:xfrm>
            <a:off x="-229713" y="4172505"/>
            <a:ext cx="1941415" cy="2840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99" y="2194389"/>
            <a:ext cx="1901588" cy="234902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 rot="21134024">
            <a:off x="4429865" y="291647"/>
            <a:ext cx="1375843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7200" b="1" spc="-150">
                <a:ln w="4127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00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17638" y="247359"/>
            <a:ext cx="1354484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noFill/>
                </a:ln>
                <a:solidFill>
                  <a:srgbClr val="EDF107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 sz="7200">
                <a:ln w="4127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42AE3F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원</a:t>
            </a:r>
          </a:p>
        </p:txBody>
      </p:sp>
      <p:sp>
        <p:nvSpPr>
          <p:cNvPr id="48" name="TextBox 47"/>
          <p:cNvSpPr txBox="1"/>
          <p:nvPr/>
        </p:nvSpPr>
        <p:spPr>
          <a:xfrm rot="21311025">
            <a:off x="6817333" y="210737"/>
            <a:ext cx="1219423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solidFill>
                    <a:schemeClr val="tx1"/>
                  </a:solidFill>
                </a:ln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 sz="7200">
                <a:ln w="41275">
                  <a:solidFill>
                    <a:srgbClr val="41719C"/>
                  </a:solidFill>
                </a:ln>
                <a:solidFill>
                  <a:srgbClr val="EDF107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98892" y="288571"/>
            <a:ext cx="131110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solidFill>
                    <a:schemeClr val="tx1"/>
                  </a:solidFill>
                </a:ln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 sz="7200">
                <a:ln w="41275">
                  <a:solidFill>
                    <a:srgbClr val="41719C"/>
                  </a:solidFill>
                </a:ln>
                <a:solidFill>
                  <a:srgbClr val="27ADD3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소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9329" y="4490453"/>
            <a:ext cx="16256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박지은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28037" y="4904898"/>
            <a:ext cx="2178311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혼자 </a:t>
            </a:r>
            <a:r>
              <a:rPr lang="ko-KR" altLang="en-US" sz="2000" spc="-150" dirty="0" err="1">
                <a:latin typeface="DX경필고딕B" panose="02010606000101010101" pitchFamily="2" charset="-127"/>
                <a:ea typeface="DX경필고딕B" panose="02010606000101010101" pitchFamily="2" charset="-127"/>
              </a:rPr>
              <a:t>남았다ㅜㅜ</a:t>
            </a:r>
            <a:endParaRPr lang="en-US" altLang="ko-KR" sz="2000" spc="-150" dirty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algn="ctr"/>
            <a:r>
              <a:rPr lang="ko-KR" altLang="en-US" sz="2000" spc="-150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나도 짝꿍</a:t>
            </a:r>
            <a:r>
              <a:rPr lang="en-US" altLang="ko-KR" sz="2000" spc="-150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…</a:t>
            </a:r>
            <a:endParaRPr lang="ko-KR" altLang="en-US" sz="2000" spc="-150" dirty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4BAE5C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rgbClr val="4BAE5C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32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52726" y="1672501"/>
            <a:ext cx="9636261" cy="979318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10045" y="1777683"/>
            <a:ext cx="9185573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example.csv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파일을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read_csv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를 통해 데이터를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로딩하고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인덱스를 이름으로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비꾸시오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.</a:t>
            </a: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(hint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encoding=‘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euc-kr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’) 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1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E67E0BD-C475-4048-99AA-673BB069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" y="1051137"/>
            <a:ext cx="1901588" cy="234902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05F6D41-69DC-4803-ADBF-329A4B282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12" y="2798158"/>
            <a:ext cx="6036209" cy="38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3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52726" y="1672501"/>
            <a:ext cx="9636261" cy="979318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10045" y="1777683"/>
            <a:ext cx="9185573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example.csv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파일을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read_table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을 통해 로드하고 인덱스를 이름으로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바꾸시오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두리둥실" panose="02020600000000000000" pitchFamily="18" charset="-127"/>
              <a:ea typeface="a두리둥실" panose="02020600000000000000" pitchFamily="18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(hint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encoding=‘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euc-kr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’) 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2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E67E0BD-C475-4048-99AA-673BB069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" y="1051137"/>
            <a:ext cx="1901588" cy="23490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FAE31A3-A75E-46F9-88F2-CBF59C29D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32" y="2831150"/>
            <a:ext cx="6036209" cy="38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4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52726" y="1672501"/>
            <a:ext cx="9636261" cy="979318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40914" y="1939429"/>
            <a:ext cx="918557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example.json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파일을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read_json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을 통해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로드하시오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3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E67E0BD-C475-4048-99AA-673BB069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" y="1051137"/>
            <a:ext cx="1901588" cy="23490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FD6AB2-408A-4230-950D-1EB86F994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32" y="2833193"/>
            <a:ext cx="6813753" cy="37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52726" y="1672501"/>
            <a:ext cx="9636261" cy="979318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40914" y="1939429"/>
            <a:ext cx="918557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서울시 자치구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년도별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CCTV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설치 현황 자료를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read_excel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로 다음과 같이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로드하시오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.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4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E67E0BD-C475-4048-99AA-673BB069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" y="1051137"/>
            <a:ext cx="1901588" cy="23490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5EC0A2-F333-487D-A7ED-64932852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876" y="2846783"/>
            <a:ext cx="67341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6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52726" y="1672501"/>
            <a:ext cx="9636261" cy="979318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40914" y="1939429"/>
            <a:ext cx="918557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Citibike.csv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파일을 로드하고 인덱스를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gender, birth year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로 계층적으로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만드시오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두리둥실" panose="02020600000000000000" pitchFamily="18" charset="-127"/>
              <a:ea typeface="a두리둥실" panose="02020600000000000000" pitchFamily="18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5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E67E0BD-C475-4048-99AA-673BB069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" y="1051137"/>
            <a:ext cx="1901588" cy="23490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F2B4FB-FD94-45BE-A827-8225ACDD0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62" y="3042743"/>
            <a:ext cx="9602790" cy="32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3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65000"/>
                    <a:lumOff val="35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 b="9042"/>
          <a:stretch/>
        </p:blipFill>
        <p:spPr>
          <a:xfrm>
            <a:off x="0" y="833877"/>
            <a:ext cx="12192000" cy="5190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7531" y="6109581"/>
            <a:ext cx="851693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prstClr val="white"/>
                </a:solidFill>
                <a:latin typeface="a시네마M" panose="02020600000000000000" pitchFamily="18" charset="-127"/>
                <a:ea typeface="a시네마M" panose="02020600000000000000" pitchFamily="18" charset="-127"/>
              </a:rPr>
              <a:t>- </a:t>
            </a:r>
            <a:r>
              <a:rPr lang="ko-KR" altLang="en-US" sz="2800" spc="-150" dirty="0">
                <a:solidFill>
                  <a:prstClr val="white"/>
                </a:solidFill>
                <a:latin typeface="a시네마M" panose="02020600000000000000" pitchFamily="18" charset="-127"/>
                <a:ea typeface="a시네마M" panose="02020600000000000000" pitchFamily="18" charset="-127"/>
              </a:rPr>
              <a:t>답지는 제출 마감일날 올려드리겠습니다</a:t>
            </a:r>
            <a:r>
              <a:rPr lang="en-US" altLang="ko-KR" sz="2800" spc="-150" dirty="0">
                <a:solidFill>
                  <a:prstClr val="white"/>
                </a:solidFill>
                <a:latin typeface="a시네마M" panose="02020600000000000000" pitchFamily="18" charset="-127"/>
                <a:ea typeface="a시네마M" panose="02020600000000000000" pitchFamily="18" charset="-127"/>
              </a:rPr>
              <a:t>!</a:t>
            </a:r>
            <a:endParaRPr lang="ko-KR" altLang="en-US" sz="2800" spc="-150" dirty="0">
              <a:solidFill>
                <a:prstClr val="white"/>
              </a:solidFill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30653" y="-476766"/>
            <a:ext cx="304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>
                <a:solidFill>
                  <a:schemeClr val="bg2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짱구는못말려 선인장 대습격</a:t>
            </a:r>
          </a:p>
        </p:txBody>
      </p:sp>
    </p:spTree>
    <p:extLst>
      <p:ext uri="{BB962C8B-B14F-4D97-AF65-F5344CB8AC3E}">
        <p14:creationId xmlns:p14="http://schemas.microsoft.com/office/powerpoint/2010/main" val="255755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scene3d>
          <a:camera prst="obliqueTopLeft"/>
          <a:lightRig rig="threePt" dir="t"/>
        </a:scene3d>
      </a:spPr>
      <a:bodyPr wrap="square" rtlCol="0">
        <a:spAutoFit/>
      </a:bodyPr>
      <a:lstStyle>
        <a:defPPr>
          <a:defRPr sz="2400" spc="-150" smtClean="0">
            <a:latin typeface="DX경필고딕B" panose="02010606000101010101" pitchFamily="2" charset="-127"/>
            <a:ea typeface="DX경필고딕B" panose="02010606000101010101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170</Words>
  <Application>Microsoft Office PowerPoint</Application>
  <PresentationFormat>와이드스크린</PresentationFormat>
  <Paragraphs>54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3" baseType="lpstr">
      <vt:lpstr>DX경필고딕B</vt:lpstr>
      <vt:lpstr>a시네마M</vt:lpstr>
      <vt:lpstr>Calibri</vt:lpstr>
      <vt:lpstr>12롯데마트행복Bold</vt:lpstr>
      <vt:lpstr>Calibri Light</vt:lpstr>
      <vt:lpstr>Arial</vt:lpstr>
      <vt:lpstr>DX나무로만든책B</vt:lpstr>
      <vt:lpstr>Dotum</vt:lpstr>
      <vt:lpstr>맑은 고딕</vt:lpstr>
      <vt:lpstr>210 동화책 L</vt:lpstr>
      <vt:lpstr>a두리둥실</vt:lpstr>
      <vt:lpstr>210 동화책 B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 kim</dc:creator>
  <cp:lastModifiedBy>지은 박</cp:lastModifiedBy>
  <cp:revision>74</cp:revision>
  <dcterms:created xsi:type="dcterms:W3CDTF">2017-05-26T17:01:54Z</dcterms:created>
  <dcterms:modified xsi:type="dcterms:W3CDTF">2020-01-23T19:51:03Z</dcterms:modified>
</cp:coreProperties>
</file>