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D1F0D-DA79-4D18-AE2B-75A6C309F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7211F0-16C0-48A0-A4D8-064384851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C35433-8CD4-4BE9-9644-7398D317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D37-6B83-41B9-9F0D-A24635141E8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AEBA5-D3C3-434A-B592-477FD9AB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FA244-8402-43FD-AA97-0A9F0810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D070-029C-4421-B13B-C67F3C048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42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D2BA0-5BF3-48BA-BFC8-19ABD8AB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D4B84D-9D9A-4F10-8965-BBD904E3A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39BE1-B78F-4CA3-B5EC-6190FE44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D37-6B83-41B9-9F0D-A24635141E8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6C36DB-DD8E-4AA7-BFAC-708D148D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EF61AD-A057-4711-8282-76D0E3C0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D070-029C-4421-B13B-C67F3C048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3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9591E6-A628-45A8-A258-75AC8CAE4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F5EC9F-7784-411E-9311-9EC3489BE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654E75-6161-4DA8-AC3A-83CDC502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D37-6B83-41B9-9F0D-A24635141E8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BA340-40DE-4A48-A063-AF60196C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09FAEE-4143-430C-8CBE-7D609DEE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D070-029C-4421-B13B-C67F3C048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9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E1779-A22B-4642-9940-B0A241FB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8C787E-84A5-47C7-A251-FCDA69440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763BB8-84FA-4A45-80B2-FEBA6ABE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D37-6B83-41B9-9F0D-A24635141E8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7D5CBD-8A28-46AC-A6AD-EDA6DF5E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AAC6E-EDB3-4E5D-94BF-6B7BD270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D070-029C-4421-B13B-C67F3C048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74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68A2E-2235-4103-B416-14502E2B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3EEB2D-428B-4C8A-8925-F0449B098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2D1ED6-02D2-45AD-9F6A-46410EF7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D37-6B83-41B9-9F0D-A24635141E8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CBFCE8-714B-4B40-BD40-663A6686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3BD25-0C69-47BA-88A4-056D45D3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D070-029C-4421-B13B-C67F3C048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04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E4E48-1A5B-43BC-9B93-5C5797C2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2C3B3-FDF4-4C51-A142-2A0510015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2FFA7F-17B9-4A19-B964-E2DECF563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5E8761-1D71-4CC5-B373-9301B3B5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D37-6B83-41B9-9F0D-A24635141E8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B8B4EB-CAA2-4C36-8E49-603CE190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5E2433-51D0-4FCF-AE9A-1FA5FF76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D070-029C-4421-B13B-C67F3C048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42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01577-8960-4504-8205-D23C6AEC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0814C8-78CC-4483-A5CA-E00700E90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A3C079-8E70-46C9-A5E1-58D3AD84C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A8650D-41B9-452D-BEBA-CEEC81E4B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73F8BD-9B7B-4C9D-8EEB-9242B9452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6DEE54-C430-4FC1-8250-22146EAD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D37-6B83-41B9-9F0D-A24635141E8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1C6FAA-1D8D-4E1F-BF50-892CB643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6B040D-72CB-49AD-A31A-59175F8B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D070-029C-4421-B13B-C67F3C048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6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7D52A-1AD9-40F2-A966-BB3A1572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367F96-D628-4D76-A42A-8DE2E431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D37-6B83-41B9-9F0D-A24635141E8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633438-184A-4A64-A80A-A1A232B87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7B636B-935B-4A75-9BDC-7AF5368E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D070-029C-4421-B13B-C67F3C048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42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DB5F9D-3F1F-4E0C-8BAE-19F805FD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D37-6B83-41B9-9F0D-A24635141E8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F52251-39A3-42A5-9AC8-7D932958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60F146-A86F-4997-A420-65EC9C83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D070-029C-4421-B13B-C67F3C048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90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30765-6B13-45ED-B5C0-77AEABA1E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0069D8-EEA8-4C00-AE88-7C9C7B6D3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371D2F-CA1A-43CB-899F-EB0433FC7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DCE1E1-95E3-41D1-ABDA-91121CF7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D37-6B83-41B9-9F0D-A24635141E8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6B6B47-EBF9-44C2-8884-CB39D75A5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79B680-1E6F-4C14-AE9C-7922BEE9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D070-029C-4421-B13B-C67F3C048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48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D8442-EE4C-4882-A71B-09CE5BC54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F9B8CB-0C02-4288-962C-0AE85386E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918CC4-945F-48D7-9ABB-6FA2F3667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BBADB9-592F-45D6-BA13-45B667D8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D37-6B83-41B9-9F0D-A24635141E8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C05AD7-9E18-47EE-8088-9B680D96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A57E5E-1BEF-4093-A015-70BD38F1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FD070-029C-4421-B13B-C67F3C048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7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0F8536-3935-491C-AF6E-99A6AB8D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3F9D35-2485-4E8D-B393-4909CB841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9BAC07-971C-4F56-A535-C4147887D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71D37-6B83-41B9-9F0D-A24635141E83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F898C5-FD9D-4C9A-90AE-FC1A5F18D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F9F67-E2AA-4C36-B916-44F9021FC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FD070-029C-4421-B13B-C67F3C048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73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AF376-F2BD-4590-81A7-0F8A8A905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7243"/>
            <a:ext cx="9144000" cy="2387600"/>
          </a:xfrm>
        </p:spPr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장 복습문제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3040EB-0A4D-4C5A-9871-0FD336E42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3357"/>
            <a:ext cx="9144000" cy="1407160"/>
          </a:xfrm>
        </p:spPr>
        <p:txBody>
          <a:bodyPr/>
          <a:lstStyle/>
          <a:p>
            <a:r>
              <a:rPr lang="ko-KR" altLang="en-US" dirty="0"/>
              <a:t>김재훈</a:t>
            </a:r>
            <a:r>
              <a:rPr lang="en-US" altLang="ko-KR" dirty="0"/>
              <a:t> </a:t>
            </a:r>
            <a:r>
              <a:rPr lang="ko-KR" altLang="en-US" dirty="0"/>
              <a:t>이지선</a:t>
            </a:r>
          </a:p>
        </p:txBody>
      </p:sp>
      <p:pic>
        <p:nvPicPr>
          <p:cNvPr id="1028" name="Picture 4" descr="도라에몽 이미지 검색결과&quot;">
            <a:extLst>
              <a:ext uri="{FF2B5EF4-FFF2-40B4-BE49-F238E27FC236}">
                <a16:creationId xmlns:a16="http://schemas.microsoft.com/office/drawing/2014/main" id="{A1613D5A-2433-4596-932F-C52043C26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47148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도라에몽 이미지 검색결과&quot;">
            <a:extLst>
              <a:ext uri="{FF2B5EF4-FFF2-40B4-BE49-F238E27FC236}">
                <a16:creationId xmlns:a16="http://schemas.microsoft.com/office/drawing/2014/main" id="{917D1AE3-C773-4EF2-81A1-6D3F2510F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7069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도라에몽 이미지 검색결과&quot;">
            <a:extLst>
              <a:ext uri="{FF2B5EF4-FFF2-40B4-BE49-F238E27FC236}">
                <a16:creationId xmlns:a16="http://schemas.microsoft.com/office/drawing/2014/main" id="{945ED10F-6E0F-4618-BCFA-550C8FDE3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0048874" y="-212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도라에몽 이미지 검색결과&quot;">
            <a:extLst>
              <a:ext uri="{FF2B5EF4-FFF2-40B4-BE49-F238E27FC236}">
                <a16:creationId xmlns:a16="http://schemas.microsoft.com/office/drawing/2014/main" id="{D2D1034B-6C8A-4800-9738-66FB5AEC2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0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79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E9099-1B50-47CA-99BA-8A7C4D82C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61346"/>
            <a:ext cx="9460230" cy="3370906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1-1. Csv </a:t>
            </a:r>
            <a:r>
              <a:rPr lang="ko-KR" altLang="en-US" sz="3600" dirty="0"/>
              <a:t>파일 </a:t>
            </a:r>
            <a:r>
              <a:rPr lang="en-US" altLang="ko-KR" sz="3600" dirty="0"/>
              <a:t>name1</a:t>
            </a:r>
            <a:r>
              <a:rPr lang="ko-KR" altLang="en-US" sz="3600" dirty="0"/>
              <a:t>과 </a:t>
            </a:r>
            <a:r>
              <a:rPr lang="en-US" altLang="ko-KR" sz="3600" dirty="0"/>
              <a:t>name2</a:t>
            </a:r>
            <a:r>
              <a:rPr lang="ko-KR" altLang="en-US" sz="3600" dirty="0"/>
              <a:t>를 불러오세요</a:t>
            </a:r>
            <a:r>
              <a:rPr lang="en-US" altLang="ko-KR" sz="3600" dirty="0"/>
              <a:t>!</a:t>
            </a:r>
            <a:br>
              <a:rPr lang="en-US" altLang="ko-KR" sz="3600" dirty="0"/>
            </a:b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/>
              <a:t>1-2. </a:t>
            </a:r>
            <a:br>
              <a:rPr lang="en-US" altLang="ko-KR" sz="3600" dirty="0"/>
            </a:br>
            <a:r>
              <a:rPr lang="en-US" altLang="ko-KR" sz="3600" dirty="0"/>
              <a:t>name1</a:t>
            </a:r>
            <a:r>
              <a:rPr lang="ko-KR" altLang="en-US" sz="3600" dirty="0"/>
              <a:t>의 </a:t>
            </a:r>
            <a:r>
              <a:rPr lang="en-US" altLang="ko-KR" sz="3600" dirty="0"/>
              <a:t>name1</a:t>
            </a:r>
            <a:r>
              <a:rPr lang="ko-KR" altLang="en-US" sz="3600" dirty="0"/>
              <a:t>열과 </a:t>
            </a:r>
            <a:r>
              <a:rPr lang="en-US" altLang="ko-KR" sz="3600" dirty="0"/>
              <a:t>name2</a:t>
            </a:r>
            <a:r>
              <a:rPr lang="ko-KR" altLang="en-US" sz="3600" dirty="0"/>
              <a:t>의 </a:t>
            </a:r>
            <a:r>
              <a:rPr lang="en-US" altLang="ko-KR" sz="3600" dirty="0"/>
              <a:t>name2</a:t>
            </a:r>
            <a:r>
              <a:rPr lang="ko-KR" altLang="en-US" sz="3600" dirty="0"/>
              <a:t>열은 모두 소비자의 이름을 의미합니다</a:t>
            </a:r>
            <a:r>
              <a:rPr lang="en-US" altLang="ko-KR" sz="3600" dirty="0"/>
              <a:t>. </a:t>
            </a:r>
            <a:br>
              <a:rPr lang="en-US" altLang="ko-KR" sz="3600" dirty="0"/>
            </a:br>
            <a:r>
              <a:rPr lang="en-US" altLang="ko-KR" sz="3600" dirty="0"/>
              <a:t>Name1</a:t>
            </a:r>
            <a:r>
              <a:rPr lang="ko-KR" altLang="en-US" sz="3600" dirty="0"/>
              <a:t>과 </a:t>
            </a:r>
            <a:r>
              <a:rPr lang="en-US" altLang="ko-KR" sz="3600" dirty="0"/>
              <a:t>name2</a:t>
            </a:r>
            <a:r>
              <a:rPr lang="ko-KR" altLang="en-US" sz="3600" dirty="0"/>
              <a:t>의 </a:t>
            </a:r>
            <a:r>
              <a:rPr lang="en-US" altLang="ko-KR" sz="3600" dirty="0"/>
              <a:t>purchase</a:t>
            </a:r>
            <a:r>
              <a:rPr lang="ko-KR" altLang="en-US" sz="3600" dirty="0"/>
              <a:t>는 열이름은 같지만 의미하는 바가 다릅니다</a:t>
            </a:r>
            <a:r>
              <a:rPr lang="en-US" altLang="ko-KR" sz="3600" dirty="0"/>
              <a:t>. </a:t>
            </a:r>
            <a:br>
              <a:rPr lang="en-US" altLang="ko-KR" sz="3600" dirty="0"/>
            </a:br>
            <a:r>
              <a:rPr lang="ko-KR" altLang="en-US" sz="3600" dirty="0"/>
              <a:t>이 점을 고려하여 두 데이터를 병합하세요</a:t>
            </a:r>
            <a:r>
              <a:rPr lang="en-US" altLang="ko-KR" sz="3600" dirty="0"/>
              <a:t>.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en-US" altLang="ko-KR" sz="3600" dirty="0">
                <a:sym typeface="Wingdings" panose="05000000000000000000" pitchFamily="2" charset="2"/>
              </a:rPr>
              <a:t> </a:t>
            </a:r>
            <a:r>
              <a:rPr lang="ko-KR" altLang="en-US" sz="3600" dirty="0">
                <a:sym typeface="Wingdings" panose="05000000000000000000" pitchFamily="2" charset="2"/>
              </a:rPr>
              <a:t>결과는 오른쪽에 있어요</a:t>
            </a:r>
            <a:r>
              <a:rPr lang="en-US" altLang="ko-KR" sz="3600" dirty="0">
                <a:sym typeface="Wingdings" panose="05000000000000000000" pitchFamily="2" charset="2"/>
              </a:rPr>
              <a:t>!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DD6D6B-1C54-45B7-A958-C5B832DED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886" y="523336"/>
            <a:ext cx="3266114" cy="619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4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E9099-1B50-47CA-99BA-8A7C4D82C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9" y="352338"/>
            <a:ext cx="12138871" cy="2374084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1-3. </a:t>
            </a:r>
            <a:br>
              <a:rPr lang="en-US" altLang="ko-KR" sz="3200" dirty="0"/>
            </a:br>
            <a:r>
              <a:rPr lang="en-US" altLang="ko-KR" sz="3200" dirty="0" err="1"/>
              <a:t>purchase_x</a:t>
            </a:r>
            <a:r>
              <a:rPr lang="ko-KR" altLang="en-US" sz="3200" dirty="0"/>
              <a:t>를 </a:t>
            </a:r>
            <a:r>
              <a:rPr lang="en-US" altLang="ko-KR" sz="3200" dirty="0"/>
              <a:t>purchase</a:t>
            </a:r>
            <a:r>
              <a:rPr lang="ko-KR" altLang="en-US" sz="3200" dirty="0"/>
              <a:t>로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purchase_y</a:t>
            </a:r>
            <a:r>
              <a:rPr lang="ko-KR" altLang="en-US" sz="3200" dirty="0"/>
              <a:t>를 </a:t>
            </a:r>
            <a:r>
              <a:rPr lang="en-US" altLang="ko-KR" sz="3200" dirty="0"/>
              <a:t>loss</a:t>
            </a:r>
            <a:r>
              <a:rPr lang="ko-KR" altLang="en-US" sz="3200" dirty="0"/>
              <a:t>로 </a:t>
            </a:r>
            <a:br>
              <a:rPr lang="en-US" altLang="ko-KR" sz="3200" dirty="0"/>
            </a:br>
            <a:r>
              <a:rPr lang="ko-KR" altLang="en-US" sz="3200" dirty="0"/>
              <a:t>이름을 바꿔주세요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ko-KR" altLang="en-US" sz="3200" dirty="0">
                <a:sym typeface="Wingdings" panose="05000000000000000000" pitchFamily="2" charset="2"/>
              </a:rPr>
              <a:t>결과입니다</a:t>
            </a:r>
            <a:r>
              <a:rPr lang="en-US" altLang="ko-KR" sz="3200" dirty="0">
                <a:sym typeface="Wingdings" panose="05000000000000000000" pitchFamily="2" charset="2"/>
              </a:rPr>
              <a:t>! 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65179C-956B-4BD7-9FA6-109368ABC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598" y="147719"/>
            <a:ext cx="2773266" cy="6562562"/>
          </a:xfrm>
          <a:prstGeom prst="rect">
            <a:avLst/>
          </a:prstGeom>
        </p:spPr>
      </p:pic>
      <p:pic>
        <p:nvPicPr>
          <p:cNvPr id="5" name="Picture 4" descr="도라에몽 이미지 검색결과&quot;">
            <a:extLst>
              <a:ext uri="{FF2B5EF4-FFF2-40B4-BE49-F238E27FC236}">
                <a16:creationId xmlns:a16="http://schemas.microsoft.com/office/drawing/2014/main" id="{033E557D-C640-4ABE-82AD-FCAD62985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7069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4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E9099-1B50-47CA-99BA-8A7C4D82C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9" y="352338"/>
            <a:ext cx="12138871" cy="2374084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1-3. </a:t>
            </a:r>
            <a:br>
              <a:rPr lang="en-US" altLang="ko-KR" sz="3200" dirty="0"/>
            </a:br>
            <a:r>
              <a:rPr lang="en-US" altLang="ko-KR" sz="3200" dirty="0" err="1"/>
              <a:t>purchase_x</a:t>
            </a:r>
            <a:r>
              <a:rPr lang="ko-KR" altLang="en-US" sz="3200" dirty="0"/>
              <a:t>를 </a:t>
            </a:r>
            <a:r>
              <a:rPr lang="en-US" altLang="ko-KR" sz="3200" dirty="0"/>
              <a:t>purchase</a:t>
            </a:r>
            <a:r>
              <a:rPr lang="ko-KR" altLang="en-US" sz="3200" dirty="0"/>
              <a:t>로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purchase_y</a:t>
            </a:r>
            <a:r>
              <a:rPr lang="ko-KR" altLang="en-US" sz="3200" dirty="0"/>
              <a:t>를 </a:t>
            </a:r>
            <a:r>
              <a:rPr lang="en-US" altLang="ko-KR" sz="3200" dirty="0"/>
              <a:t>loss</a:t>
            </a:r>
            <a:r>
              <a:rPr lang="ko-KR" altLang="en-US" sz="3200" dirty="0"/>
              <a:t>로 </a:t>
            </a:r>
            <a:br>
              <a:rPr lang="en-US" altLang="ko-KR" sz="3200" dirty="0"/>
            </a:br>
            <a:r>
              <a:rPr lang="ko-KR" altLang="en-US" sz="3200" dirty="0"/>
              <a:t>이름을 바꿔주세요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ko-KR" altLang="en-US" sz="3200" dirty="0">
                <a:sym typeface="Wingdings" panose="05000000000000000000" pitchFamily="2" charset="2"/>
              </a:rPr>
              <a:t>결과입니다</a:t>
            </a:r>
            <a:r>
              <a:rPr lang="en-US" altLang="ko-KR" sz="3200" dirty="0">
                <a:sym typeface="Wingdings" panose="05000000000000000000" pitchFamily="2" charset="2"/>
              </a:rPr>
              <a:t>! 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65179C-956B-4BD7-9FA6-109368ABC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598" y="147719"/>
            <a:ext cx="2773266" cy="6562562"/>
          </a:xfrm>
          <a:prstGeom prst="rect">
            <a:avLst/>
          </a:prstGeom>
        </p:spPr>
      </p:pic>
      <p:pic>
        <p:nvPicPr>
          <p:cNvPr id="5" name="Picture 4" descr="도라에몽 이미지 검색결과&quot;">
            <a:extLst>
              <a:ext uri="{FF2B5EF4-FFF2-40B4-BE49-F238E27FC236}">
                <a16:creationId xmlns:a16="http://schemas.microsoft.com/office/drawing/2014/main" id="{D7AEABA9-3144-4399-8816-FD2862484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7069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24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E9099-1B50-47CA-99BA-8A7C4D82C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9" y="0"/>
            <a:ext cx="12138871" cy="4387443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2-1.</a:t>
            </a:r>
            <a:br>
              <a:rPr lang="en-US" altLang="ko-KR" sz="3200" dirty="0"/>
            </a:br>
            <a:r>
              <a:rPr lang="en-US" altLang="ko-KR" sz="3200" dirty="0"/>
              <a:t>4x3 </a:t>
            </a:r>
            <a:r>
              <a:rPr lang="ko-KR" altLang="en-US" sz="3200" dirty="0"/>
              <a:t>크기의 데이터프레임을 랜덤으로 만드세요</a:t>
            </a:r>
            <a:br>
              <a:rPr lang="en-US" altLang="ko-KR" sz="3200" dirty="0"/>
            </a:br>
            <a:r>
              <a:rPr lang="en-US" altLang="ko-KR" sz="3200" dirty="0"/>
              <a:t>(</a:t>
            </a:r>
            <a:r>
              <a:rPr lang="ko-KR" altLang="en-US" sz="3200" dirty="0"/>
              <a:t>열의 이름은 왼쪽부터 </a:t>
            </a:r>
            <a:r>
              <a:rPr lang="en-US" altLang="ko-KR" sz="3200" dirty="0" err="1"/>
              <a:t>a,b,c</a:t>
            </a:r>
            <a:r>
              <a:rPr lang="ko-KR" altLang="en-US" sz="3200" dirty="0"/>
              <a:t>로 해주시고 </a:t>
            </a:r>
            <a:r>
              <a:rPr lang="en-US" altLang="ko-KR" sz="3200" dirty="0"/>
              <a:t>df1</a:t>
            </a:r>
            <a:r>
              <a:rPr lang="ko-KR" altLang="en-US" sz="3200" dirty="0"/>
              <a:t>에 저장해주세요</a:t>
            </a:r>
            <a:r>
              <a:rPr lang="en-US" altLang="ko-KR" sz="3200" dirty="0"/>
              <a:t>)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3200" dirty="0"/>
              <a:t>3x2 </a:t>
            </a:r>
            <a:r>
              <a:rPr lang="ko-KR" altLang="en-US" sz="3200" dirty="0"/>
              <a:t>크기의 데이터 프레임을 랜덤으로 만드세요</a:t>
            </a:r>
            <a:br>
              <a:rPr lang="en-US" altLang="ko-KR" sz="3200" dirty="0"/>
            </a:br>
            <a:r>
              <a:rPr lang="en-US" altLang="ko-KR" sz="3200" dirty="0"/>
              <a:t>(</a:t>
            </a:r>
            <a:r>
              <a:rPr lang="ko-KR" altLang="en-US" sz="3200" dirty="0"/>
              <a:t>열의 이름은 왼쪽부터 </a:t>
            </a:r>
            <a:r>
              <a:rPr lang="en-US" altLang="ko-KR" sz="3200" dirty="0" err="1"/>
              <a:t>d,c</a:t>
            </a:r>
            <a:r>
              <a:rPr lang="ko-KR" altLang="en-US" sz="3200" dirty="0"/>
              <a:t>로 해주시고 </a:t>
            </a:r>
            <a:r>
              <a:rPr lang="en-US" altLang="ko-KR" sz="3200" dirty="0"/>
              <a:t>df2</a:t>
            </a:r>
            <a:r>
              <a:rPr lang="ko-KR" altLang="en-US" sz="3200" dirty="0"/>
              <a:t>에 저장해주세요</a:t>
            </a:r>
            <a:r>
              <a:rPr lang="en-US" altLang="ko-KR" sz="3200" dirty="0"/>
              <a:t>)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ko-KR" altLang="en-US" sz="3200" dirty="0"/>
              <a:t>결과는 시행자에 따라 다르므로 제 결과와 같지 않을 수 있습니다</a:t>
            </a:r>
            <a:r>
              <a:rPr lang="en-US" altLang="ko-KR" sz="3200" dirty="0"/>
              <a:t>!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ko-KR" altLang="en-US" sz="3200" dirty="0">
                <a:sym typeface="Wingdings" panose="05000000000000000000" pitchFamily="2" charset="2"/>
              </a:rPr>
              <a:t>결과</a:t>
            </a:r>
            <a:r>
              <a:rPr lang="en-US" altLang="ko-KR" sz="3200" dirty="0">
                <a:sym typeface="Wingdings" panose="05000000000000000000" pitchFamily="2" charset="2"/>
              </a:rPr>
              <a:t>(</a:t>
            </a:r>
            <a:r>
              <a:rPr lang="ko-KR" altLang="en-US" sz="3200" dirty="0">
                <a:sym typeface="Wingdings" panose="05000000000000000000" pitchFamily="2" charset="2"/>
              </a:rPr>
              <a:t>예시</a:t>
            </a:r>
            <a:r>
              <a:rPr lang="en-US" altLang="ko-KR" sz="3200" dirty="0">
                <a:sym typeface="Wingdings" panose="05000000000000000000" pitchFamily="2" charset="2"/>
              </a:rPr>
              <a:t>)</a:t>
            </a:r>
            <a:r>
              <a:rPr lang="ko-KR" altLang="en-US" sz="3200" dirty="0">
                <a:sym typeface="Wingdings" panose="05000000000000000000" pitchFamily="2" charset="2"/>
              </a:rPr>
              <a:t>입니다</a:t>
            </a:r>
            <a:r>
              <a:rPr lang="en-US" altLang="ko-KR" sz="3200" dirty="0">
                <a:sym typeface="Wingdings" panose="05000000000000000000" pitchFamily="2" charset="2"/>
              </a:rPr>
              <a:t>! 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9AFA38-BB48-47D5-A8FC-AA4A68389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785" y="3969438"/>
            <a:ext cx="3502628" cy="21796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1F8E6A-C156-4603-810A-43372F906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000" y="4014777"/>
            <a:ext cx="3125468" cy="2078358"/>
          </a:xfrm>
          <a:prstGeom prst="rect">
            <a:avLst/>
          </a:prstGeom>
        </p:spPr>
      </p:pic>
      <p:pic>
        <p:nvPicPr>
          <p:cNvPr id="6" name="Picture 4" descr="도라에몽 이미지 검색결과&quot;">
            <a:extLst>
              <a:ext uri="{FF2B5EF4-FFF2-40B4-BE49-F238E27FC236}">
                <a16:creationId xmlns:a16="http://schemas.microsoft.com/office/drawing/2014/main" id="{F2B35EC7-9D0C-4BDA-90B0-AC88AD87D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7069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494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E9099-1B50-47CA-99BA-8A7C4D82C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9" y="50335"/>
            <a:ext cx="12138871" cy="3389151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2-2.</a:t>
            </a:r>
            <a:br>
              <a:rPr lang="en-US" altLang="ko-KR" sz="3200" dirty="0"/>
            </a:br>
            <a:r>
              <a:rPr lang="en-US" altLang="ko-KR" sz="3200" dirty="0"/>
              <a:t>df1</a:t>
            </a:r>
            <a:r>
              <a:rPr lang="ko-KR" altLang="en-US" sz="3200" dirty="0"/>
              <a:t>과 </a:t>
            </a:r>
            <a:r>
              <a:rPr lang="en-US" altLang="ko-KR" sz="3200" dirty="0"/>
              <a:t>df2</a:t>
            </a:r>
            <a:r>
              <a:rPr lang="ko-KR" altLang="en-US" sz="3200" dirty="0"/>
              <a:t>를 이어 붙인 후 겹치는 데이터를 합치세요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ko-KR" altLang="en-US" sz="3200" dirty="0"/>
              <a:t>결과는 두 개가 나와야 합니다 </a:t>
            </a:r>
            <a:r>
              <a:rPr lang="en-US" altLang="ko-KR" sz="3200" dirty="0"/>
              <a:t>(</a:t>
            </a:r>
            <a:r>
              <a:rPr lang="ko-KR" altLang="en-US" sz="3200" dirty="0"/>
              <a:t>이어 붙인 것 하나</a:t>
            </a:r>
            <a:r>
              <a:rPr lang="en-US" altLang="ko-KR" sz="3200" dirty="0"/>
              <a:t>, </a:t>
            </a:r>
            <a:r>
              <a:rPr lang="ko-KR" altLang="en-US" sz="3200" dirty="0"/>
              <a:t>그 후에 겹친 것 하나</a:t>
            </a:r>
            <a:r>
              <a:rPr lang="en-US" altLang="ko-KR" sz="3200" dirty="0"/>
              <a:t>)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ko-KR" altLang="en-US" sz="3200" dirty="0"/>
              <a:t>결과는 시행자에 따라 다르므로 제 결과와 같지 않을 수 있습니다</a:t>
            </a:r>
            <a:r>
              <a:rPr lang="en-US" altLang="ko-KR" sz="3200" dirty="0"/>
              <a:t>!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ko-KR" altLang="en-US" sz="3200" dirty="0">
                <a:sym typeface="Wingdings" panose="05000000000000000000" pitchFamily="2" charset="2"/>
              </a:rPr>
              <a:t>결과</a:t>
            </a:r>
            <a:r>
              <a:rPr lang="en-US" altLang="ko-KR" sz="3200" dirty="0">
                <a:sym typeface="Wingdings" panose="05000000000000000000" pitchFamily="2" charset="2"/>
              </a:rPr>
              <a:t>(</a:t>
            </a:r>
            <a:r>
              <a:rPr lang="ko-KR" altLang="en-US" sz="3200" dirty="0">
                <a:sym typeface="Wingdings" panose="05000000000000000000" pitchFamily="2" charset="2"/>
              </a:rPr>
              <a:t>예시</a:t>
            </a:r>
            <a:r>
              <a:rPr lang="en-US" altLang="ko-KR" sz="3200" dirty="0">
                <a:sym typeface="Wingdings" panose="05000000000000000000" pitchFamily="2" charset="2"/>
              </a:rPr>
              <a:t>)</a:t>
            </a:r>
            <a:r>
              <a:rPr lang="ko-KR" altLang="en-US" sz="3200" dirty="0">
                <a:sym typeface="Wingdings" panose="05000000000000000000" pitchFamily="2" charset="2"/>
              </a:rPr>
              <a:t>입니다</a:t>
            </a:r>
            <a:r>
              <a:rPr lang="en-US" altLang="ko-KR" sz="3200" dirty="0">
                <a:sym typeface="Wingdings" panose="05000000000000000000" pitchFamily="2" charset="2"/>
              </a:rPr>
              <a:t>! 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65065F-7712-4277-9AC3-6C7FF6D69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263" y="3445998"/>
            <a:ext cx="5170052" cy="2204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999E70-AE2B-450F-B252-966B331CD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81" y="3439486"/>
            <a:ext cx="4598521" cy="3252611"/>
          </a:xfrm>
          <a:prstGeom prst="rect">
            <a:avLst/>
          </a:prstGeom>
        </p:spPr>
      </p:pic>
      <p:pic>
        <p:nvPicPr>
          <p:cNvPr id="5" name="Picture 4" descr="도라에몽 이미지 검색결과&quot;">
            <a:extLst>
              <a:ext uri="{FF2B5EF4-FFF2-40B4-BE49-F238E27FC236}">
                <a16:creationId xmlns:a16="http://schemas.microsoft.com/office/drawing/2014/main" id="{10022ADD-F322-4021-BF64-E673193AF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7069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15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8024845-552E-4A33-959D-CC1DEA757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9" y="50335"/>
            <a:ext cx="12138871" cy="3389151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3-1.</a:t>
            </a:r>
            <a:br>
              <a:rPr lang="en-US" altLang="ko-KR" sz="3200" dirty="0"/>
            </a:br>
            <a:r>
              <a:rPr lang="en-US" altLang="ko-KR" sz="3200" dirty="0"/>
              <a:t>example</a:t>
            </a:r>
            <a:r>
              <a:rPr lang="ko-KR" altLang="en-US" sz="3200" dirty="0"/>
              <a:t>폴더에서 </a:t>
            </a:r>
            <a:r>
              <a:rPr lang="en-US" altLang="ko-KR" sz="3200" dirty="0"/>
              <a:t>macrodata.csv</a:t>
            </a:r>
            <a:r>
              <a:rPr lang="ko-KR" altLang="en-US" sz="3200" dirty="0"/>
              <a:t>를 </a:t>
            </a:r>
            <a:r>
              <a:rPr lang="en-US" altLang="ko-KR" sz="3200" dirty="0"/>
              <a:t>data</a:t>
            </a:r>
            <a:r>
              <a:rPr lang="ko-KR" altLang="en-US" sz="3200" dirty="0"/>
              <a:t>라는 이름으로 로드해주세요</a:t>
            </a: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endParaRPr lang="ko-KR" altLang="en-US" sz="3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B6E942-3388-4F9A-88D5-C8902E0DA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9" y="1916722"/>
            <a:ext cx="11807956" cy="2429933"/>
          </a:xfrm>
          <a:prstGeom prst="rect">
            <a:avLst/>
          </a:prstGeom>
        </p:spPr>
      </p:pic>
      <p:pic>
        <p:nvPicPr>
          <p:cNvPr id="8" name="Picture 4" descr="도라에몽 이미지 검색결과&quot;">
            <a:extLst>
              <a:ext uri="{FF2B5EF4-FFF2-40B4-BE49-F238E27FC236}">
                <a16:creationId xmlns:a16="http://schemas.microsoft.com/office/drawing/2014/main" id="{D992942F-751D-40F2-8B07-F317743A2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7069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도라에몽 이미지 검색결과&quot;">
            <a:extLst>
              <a:ext uri="{FF2B5EF4-FFF2-40B4-BE49-F238E27FC236}">
                <a16:creationId xmlns:a16="http://schemas.microsoft.com/office/drawing/2014/main" id="{3BEB6D87-5B7D-48DF-A966-FD06FDC1A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47148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48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8024845-552E-4A33-959D-CC1DEA757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9" y="50335"/>
            <a:ext cx="12138871" cy="3389151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3-2.</a:t>
            </a:r>
            <a:br>
              <a:rPr lang="en-US" altLang="ko-KR" sz="3200" dirty="0"/>
            </a:br>
            <a:r>
              <a:rPr lang="en-US" altLang="ko-KR" sz="3200" dirty="0"/>
              <a:t>pivot</a:t>
            </a:r>
            <a:r>
              <a:rPr lang="ko-KR" altLang="en-US" sz="3200" dirty="0"/>
              <a:t>함수를 활용하여 다음과 같이 연도별 분기별 </a:t>
            </a:r>
            <a:r>
              <a:rPr lang="en-US" altLang="ko-KR" sz="3200" dirty="0" err="1"/>
              <a:t>realgdp</a:t>
            </a:r>
            <a:r>
              <a:rPr lang="ko-KR" altLang="en-US" sz="3200" dirty="0"/>
              <a:t>값을 출력하세요</a:t>
            </a: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endParaRPr lang="ko-KR" altLang="en-US" sz="3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C58ACB8-BFE8-47CE-B8F7-AEA9DB3AF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606" y="2507721"/>
            <a:ext cx="6300788" cy="3652862"/>
          </a:xfrm>
          <a:prstGeom prst="rect">
            <a:avLst/>
          </a:prstGeom>
        </p:spPr>
      </p:pic>
      <p:pic>
        <p:nvPicPr>
          <p:cNvPr id="5" name="Picture 4" descr="도라에몽 이미지 검색결과&quot;">
            <a:extLst>
              <a:ext uri="{FF2B5EF4-FFF2-40B4-BE49-F238E27FC236}">
                <a16:creationId xmlns:a16="http://schemas.microsoft.com/office/drawing/2014/main" id="{169FC935-A635-4290-B618-157B6A1DC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7069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도라에몽 이미지 검색결과&quot;">
            <a:extLst>
              <a:ext uri="{FF2B5EF4-FFF2-40B4-BE49-F238E27FC236}">
                <a16:creationId xmlns:a16="http://schemas.microsoft.com/office/drawing/2014/main" id="{2F3CE368-0D85-45BD-A32D-CC8E901F7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47148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072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8024845-552E-4A33-959D-CC1DEA757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9" y="50335"/>
            <a:ext cx="12138871" cy="3389151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3-3.</a:t>
            </a:r>
            <a:br>
              <a:rPr lang="en-US" altLang="ko-KR" sz="3200" dirty="0"/>
            </a:br>
            <a:r>
              <a:rPr lang="en-US" altLang="ko-KR" sz="3200" dirty="0"/>
              <a:t>pivot</a:t>
            </a:r>
            <a:r>
              <a:rPr lang="ko-KR" altLang="en-US" sz="3200" dirty="0"/>
              <a:t>함수를 활용하여 다음과 같이 연도별 분기별 </a:t>
            </a:r>
            <a:r>
              <a:rPr lang="en-US" altLang="ko-KR" sz="3200" dirty="0" err="1"/>
              <a:t>cpi</a:t>
            </a:r>
            <a:r>
              <a:rPr lang="ko-KR" altLang="en-US" sz="3200" dirty="0"/>
              <a:t>값을 출력하세요</a:t>
            </a: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br>
              <a:rPr lang="en-US" altLang="ko-KR" sz="3200" dirty="0"/>
            </a:b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54805C-D6D1-462D-9191-631970BC0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933" y="2261129"/>
            <a:ext cx="5731933" cy="4355515"/>
          </a:xfrm>
          <a:prstGeom prst="rect">
            <a:avLst/>
          </a:prstGeom>
        </p:spPr>
      </p:pic>
      <p:pic>
        <p:nvPicPr>
          <p:cNvPr id="5" name="Picture 4" descr="도라에몽 이미지 검색결과&quot;">
            <a:extLst>
              <a:ext uri="{FF2B5EF4-FFF2-40B4-BE49-F238E27FC236}">
                <a16:creationId xmlns:a16="http://schemas.microsoft.com/office/drawing/2014/main" id="{9BD0017E-94C7-45AD-AF47-687D995B2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47069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도라에몽 이미지 검색결과&quot;">
            <a:extLst>
              <a:ext uri="{FF2B5EF4-FFF2-40B4-BE49-F238E27FC236}">
                <a16:creationId xmlns:a16="http://schemas.microsoft.com/office/drawing/2014/main" id="{C9947371-FDB0-4B11-BB03-6A1336090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47148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50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283</Words>
  <Application>Microsoft Office PowerPoint</Application>
  <PresentationFormat>와이드스크린</PresentationFormat>
  <Paragraphs>10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8장 복습문제</vt:lpstr>
      <vt:lpstr>1-1. Csv 파일 name1과 name2를 불러오세요!   1-2.  name1의 name1열과 name2의 name2열은 모두 소비자의 이름을 의미합니다.  Name1과 name2의 purchase는 열이름은 같지만 의미하는 바가 다릅니다.  이 점을 고려하여 두 데이터를 병합하세요.   결과는 오른쪽에 있어요!</vt:lpstr>
      <vt:lpstr>1-3.  purchase_x를 purchase로, purchase_y를 loss로  이름을 바꿔주세요  결과입니다! </vt:lpstr>
      <vt:lpstr>1-3.  purchase_x를 purchase로, purchase_y를 loss로  이름을 바꿔주세요  결과입니다! </vt:lpstr>
      <vt:lpstr>2-1. 4x3 크기의 데이터프레임을 랜덤으로 만드세요 (열의 이름은 왼쪽부터 a,b,c로 해주시고 df1에 저장해주세요)  3x2 크기의 데이터 프레임을 랜덤으로 만드세요 (열의 이름은 왼쪽부터 d,c로 해주시고 df2에 저장해주세요)  결과는 시행자에 따라 다르므로 제 결과와 같지 않을 수 있습니다!  결과(예시)입니다! </vt:lpstr>
      <vt:lpstr>2-2. df1과 df2를 이어 붙인 후 겹치는 데이터를 합치세요  결과는 두 개가 나와야 합니다 (이어 붙인 것 하나, 그 후에 겹친 것 하나)  결과는 시행자에 따라 다르므로 제 결과와 같지 않을 수 있습니다!  결과(예시)입니다! </vt:lpstr>
      <vt:lpstr>3-1. example폴더에서 macrodata.csv를 data라는 이름으로 로드해주세요    </vt:lpstr>
      <vt:lpstr>3-2. pivot함수를 활용하여 다음과 같이 연도별 분기별 realgdp값을 출력하세요    </vt:lpstr>
      <vt:lpstr>3-3. pivot함수를 활용하여 다음과 같이 연도별 분기별 cpi값을 출력하세요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8장 복습문제</dc:title>
  <dc:creator>지선 이</dc:creator>
  <cp:lastModifiedBy>지선 이</cp:lastModifiedBy>
  <cp:revision>9</cp:revision>
  <dcterms:created xsi:type="dcterms:W3CDTF">2020-02-04T16:33:41Z</dcterms:created>
  <dcterms:modified xsi:type="dcterms:W3CDTF">2020-02-05T04:16:51Z</dcterms:modified>
</cp:coreProperties>
</file>