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F725-22B8-4CFE-AE04-D0E558978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4190B-0F12-45D8-A6FE-DCF88608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E2242-DDCC-43C7-96F2-5F7AF11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C6995-E41A-45DE-B65A-74CE057C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345DF-69A2-471A-ABDE-6C6DAEA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1F0B-4190-42D0-9882-2B6DE60A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37169-666C-4BBF-808C-E2A1BF6C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85EC9-6A23-40B3-981C-0A07AFEE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66A24-9E2F-4CF5-ACE7-3768C81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E2DA7-1078-44B2-AC28-5436D344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E50EC2-8A17-496B-AB17-8240048A4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EF882-26E7-4D5E-972B-000E8C05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6AF0D-9B6C-4C51-AB7C-72CF756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94AB3-8DE7-4149-9B9E-8735E8CE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23C90-B3DB-4D4F-BECF-71245B01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1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5ACC-985D-40A9-A596-9033E3A9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6EAFD-1800-4BBE-8543-32C05C75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05AA-4FB6-4D41-A0A8-D36D1F6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AE6FB-F404-4828-8DFD-65027E70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943D-1C56-41A1-92A1-750798A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4299-4906-4EF9-A873-72608FCF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672-DD7D-4657-A395-814EFE57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055D7-D459-44B9-9524-E114155B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79210-4025-44AB-BB5A-80591904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7E26E-1AF2-4069-9B31-8C14307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E073-0C8E-42CE-8755-8054203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C3296-5100-44E1-B367-634BB086D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76C442-10F2-465F-B4AB-4B0A1483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D6577-A7D9-4639-A597-FE213E0E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A3DF0-89AE-4146-A6D8-F9C5C212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88130-0B8E-4B10-9A5F-E88D3A8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61D04-348D-4F54-A792-115285B3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5CF7E-8140-45E9-83D5-7E690ACF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71B7D-794A-4E83-8C60-36B7A6A1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DB2A0-7E75-4640-9536-F228FA65D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0F156-C9C6-438B-8137-931069B7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0C682-48A2-4FE9-B896-04CB8D57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71753-B3AF-430B-ABF8-BEB0720B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4BEFA-F20D-4530-BB13-47840F4D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F28F7-89B6-4093-BF48-F5487F7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3D8E19-0A17-457B-A8C5-92DB4AB9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9CCAA-BBCF-49EC-8429-FF9B6DAF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8CD46-8AAD-43C0-A146-7D30708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6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592D37-9E54-42D6-AAB4-DB3B54C1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ABA2E-07A3-4ACA-8698-065901B7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CFC7B-24AF-4F59-8490-BBB792E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6E54-E7FE-4410-B2F6-4D7DC458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9EE4A-F960-41CE-B8F6-5A6B2A53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FA2C3-0058-4F65-AA5E-EC509AB76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5D8-CE3C-40C7-853A-4BA76EE3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1B15-6359-47EA-848C-AC4FDB70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F9122-75EA-403D-8D66-245052FD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B608-208D-45AF-9740-F9D177D6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6364F-CCC8-4442-BFA0-E88D082A5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5E643-380F-431C-BCCD-26DA1D88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C355F-FCAA-4572-86C8-C3D13ABC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6CD88-DE71-4BB5-90FE-40EB7A9F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D9496-A99D-4B5E-8087-296110DA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9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F9FC33-FAFF-42DF-A6FD-539DC080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38FA3-0AB5-4C17-91BA-DA488075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A4401-9FFD-4AC8-BEDE-01A48D5C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567F-DFB3-4B95-8F9C-38D7FD7E61E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A409A-BD02-488E-81E7-5D4AACAB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69108-4380-4C3C-9F33-287E3B51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1212-E1AB-4C4B-A154-0140BAE3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ê´ë ¨ ì´ë¯¸ì§">
            <a:extLst>
              <a:ext uri="{FF2B5EF4-FFF2-40B4-BE49-F238E27FC236}">
                <a16:creationId xmlns:a16="http://schemas.microsoft.com/office/drawing/2014/main" id="{81670953-C64F-4DC2-9719-E0725DC8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964"/>
            <a:ext cx="4190035" cy="41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5F078-B8AC-446D-B5BC-72ECD543B8C8}"/>
              </a:ext>
            </a:extLst>
          </p:cNvPr>
          <p:cNvSpPr txBox="1"/>
          <p:nvPr/>
        </p:nvSpPr>
        <p:spPr>
          <a:xfrm>
            <a:off x="6096000" y="729205"/>
            <a:ext cx="5386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봉석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&amp;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세정</a:t>
            </a:r>
            <a:endParaRPr lang="en-US" altLang="ko-KR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/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9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장 복습 문 제 </a:t>
            </a:r>
          </a:p>
        </p:txBody>
      </p:sp>
    </p:spTree>
    <p:extLst>
      <p:ext uri="{BB962C8B-B14F-4D97-AF65-F5344CB8AC3E}">
        <p14:creationId xmlns:p14="http://schemas.microsoft.com/office/powerpoint/2010/main" val="117233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750069-F555-4D94-9066-0B809E7E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5" y="386042"/>
            <a:ext cx="6126256" cy="1200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06D4D-9968-4214-AB18-7E0DBE04183B}"/>
              </a:ext>
            </a:extLst>
          </p:cNvPr>
          <p:cNvSpPr txBox="1"/>
          <p:nvPr/>
        </p:nvSpPr>
        <p:spPr>
          <a:xfrm>
            <a:off x="313766" y="38604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</a:t>
            </a:r>
            <a:r>
              <a:rPr lang="ko-KR" altLang="en-US" dirty="0"/>
              <a:t>주어진 데이터는 어떤 회사의 웹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 </a:t>
            </a:r>
            <a:r>
              <a:rPr lang="ko-KR" altLang="en-US" dirty="0"/>
              <a:t>데이터를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EAE56-FA5F-4755-B1C6-C6B12A6A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5" y="1586752"/>
            <a:ext cx="5576048" cy="36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15377-F43C-4EC5-8F74-C74675CD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59" y="2602796"/>
            <a:ext cx="4962665" cy="3301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F3060-E198-4AD8-AB11-8F67F84F71A8}"/>
              </a:ext>
            </a:extLst>
          </p:cNvPr>
          <p:cNvSpPr txBox="1"/>
          <p:nvPr/>
        </p:nvSpPr>
        <p:spPr>
          <a:xfrm>
            <a:off x="313766" y="2602796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 4</a:t>
            </a:r>
            <a:r>
              <a:rPr lang="ko-KR" altLang="en-US" dirty="0"/>
              <a:t>개의 서브 플롯을 생성하고</a:t>
            </a:r>
            <a:r>
              <a:rPr lang="en-US" altLang="ko-KR" dirty="0"/>
              <a:t>, </a:t>
            </a:r>
            <a:r>
              <a:rPr lang="ko-KR" altLang="en-US" dirty="0" err="1"/>
              <a:t>서브플롯</a:t>
            </a:r>
            <a:r>
              <a:rPr lang="ko-KR" altLang="en-US" dirty="0"/>
              <a:t> 간의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간격을 조절하세요 </a:t>
            </a:r>
            <a:r>
              <a:rPr lang="en-US" altLang="ko-KR" dirty="0"/>
              <a:t>(</a:t>
            </a:r>
            <a:r>
              <a:rPr lang="en-US" altLang="ko-KR" dirty="0" err="1"/>
              <a:t>subplots_adjust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633A2-3AA3-4665-B5C1-555A110E6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967" y="3980426"/>
            <a:ext cx="2731510" cy="19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6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64DF82-9726-4733-AB1C-5ED3DEEE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75" y="202033"/>
            <a:ext cx="3901542" cy="2765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69B9C-81BD-4844-A7B9-A6C142EACF2F}"/>
              </a:ext>
            </a:extLst>
          </p:cNvPr>
          <p:cNvSpPr txBox="1"/>
          <p:nvPr/>
        </p:nvSpPr>
        <p:spPr>
          <a:xfrm>
            <a:off x="116543" y="334725"/>
            <a:ext cx="728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1-3, X</a:t>
            </a:r>
            <a:r>
              <a:rPr lang="ko-KR" altLang="en-US" dirty="0"/>
              <a:t>축의 눈금 간격을 </a:t>
            </a:r>
            <a:r>
              <a:rPr lang="en-US" altLang="ko-KR" dirty="0"/>
              <a:t>7,10,13,16 </a:t>
            </a:r>
            <a:r>
              <a:rPr lang="ko-KR" altLang="en-US" dirty="0"/>
              <a:t>으로 바꾸고</a:t>
            </a:r>
            <a:r>
              <a:rPr lang="en-US" altLang="ko-KR" dirty="0"/>
              <a:t>, </a:t>
            </a:r>
            <a:r>
              <a:rPr lang="ko-KR" altLang="en-US" dirty="0"/>
              <a:t>범례를 추가하세요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A9B2E7-7CAC-4D9C-9C88-15E906C4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25" y="2870931"/>
            <a:ext cx="4402512" cy="3142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F049B-EB30-4D18-9B19-5252CF47678C}"/>
              </a:ext>
            </a:extLst>
          </p:cNvPr>
          <p:cNvSpPr txBox="1"/>
          <p:nvPr/>
        </p:nvSpPr>
        <p:spPr>
          <a:xfrm>
            <a:off x="116543" y="3244334"/>
            <a:ext cx="7288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1-4,  </a:t>
            </a:r>
            <a:r>
              <a:rPr lang="ko-KR" altLang="en-US" dirty="0"/>
              <a:t>이번에는 새로운 </a:t>
            </a:r>
            <a:r>
              <a:rPr lang="en-US" altLang="ko-KR" dirty="0"/>
              <a:t>figure</a:t>
            </a:r>
            <a:r>
              <a:rPr lang="ko-KR" altLang="en-US" dirty="0"/>
              <a:t>와 서브 플롯을 생성하고</a:t>
            </a:r>
            <a:r>
              <a:rPr lang="en-US" altLang="ko-KR" dirty="0"/>
              <a:t>,</a:t>
            </a:r>
            <a:r>
              <a:rPr lang="ko-KR" altLang="en-US" dirty="0"/>
              <a:t> 월 화 수 목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 웹 데이터를</a:t>
            </a:r>
            <a:r>
              <a:rPr lang="en-US" altLang="ko-KR" dirty="0"/>
              <a:t> </a:t>
            </a:r>
            <a:r>
              <a:rPr lang="ko-KR" altLang="en-US" dirty="0"/>
              <a:t>주어진 그림과 같이 한번에 시각화 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제목</a:t>
            </a:r>
            <a:r>
              <a:rPr lang="en-US" altLang="ko-KR" dirty="0"/>
              <a:t>:Web </a:t>
            </a:r>
            <a:r>
              <a:rPr lang="en-US" altLang="ko-KR" dirty="0" err="1"/>
              <a:t>stie</a:t>
            </a:r>
            <a:r>
              <a:rPr lang="en-US" altLang="ko-KR" dirty="0"/>
              <a:t> traffic,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</a:t>
            </a:r>
            <a:r>
              <a:rPr lang="en-US" altLang="ko-KR" dirty="0" err="1"/>
              <a:t>hrs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:number of users,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마커가 포함된 선그래프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annotate </a:t>
            </a:r>
            <a:r>
              <a:rPr lang="ko-KR" altLang="en-US" dirty="0"/>
              <a:t>함수를 사용하여 </a:t>
            </a:r>
            <a:r>
              <a:rPr lang="en-US" altLang="ko-KR" dirty="0"/>
              <a:t>Max </a:t>
            </a:r>
            <a:r>
              <a:rPr lang="ko-KR" altLang="en-US" dirty="0"/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168629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2F743-C2EB-4D42-A492-FB363E61FF72}"/>
              </a:ext>
            </a:extLst>
          </p:cNvPr>
          <p:cNvSpPr txBox="1"/>
          <p:nvPr/>
        </p:nvSpPr>
        <p:spPr>
          <a:xfrm>
            <a:off x="313765" y="386042"/>
            <a:ext cx="865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 </a:t>
            </a:r>
            <a:r>
              <a:rPr lang="ko-KR" altLang="en-US" dirty="0"/>
              <a:t>사이의 난수들로 데이터 프레임 형식의 데이터를 입력하세요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난수이기 때문에 숫자는 달라도 되지만</a:t>
            </a:r>
            <a:r>
              <a:rPr lang="en-US" altLang="ko-KR" dirty="0"/>
              <a:t>, </a:t>
            </a:r>
            <a:r>
              <a:rPr lang="ko-KR" altLang="en-US" dirty="0"/>
              <a:t>행 이름과 열 이름은 직접 설정해주세요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2067F3-127B-45D8-A779-5DEE79FBB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30"/>
          <a:stretch/>
        </p:blipFill>
        <p:spPr>
          <a:xfrm>
            <a:off x="313765" y="1032373"/>
            <a:ext cx="3457575" cy="1947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5B441-079E-4391-8BE5-53D7BBF4134E}"/>
              </a:ext>
            </a:extLst>
          </p:cNvPr>
          <p:cNvSpPr txBox="1"/>
          <p:nvPr/>
        </p:nvSpPr>
        <p:spPr>
          <a:xfrm>
            <a:off x="313765" y="3155797"/>
            <a:ext cx="100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방금 만든 데이터 프레임을 아래의 그림처럼 시각화하시면 됩니다</a:t>
            </a:r>
            <a:r>
              <a:rPr lang="en-US" altLang="ko-KR" dirty="0"/>
              <a:t>. (.plot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C9FFEA-A829-4F51-AA60-CE76DCBA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7" y="3525129"/>
            <a:ext cx="4229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EEFC4-2E6A-4BA4-BA9B-7B15001A4461}"/>
              </a:ext>
            </a:extLst>
          </p:cNvPr>
          <p:cNvSpPr txBox="1"/>
          <p:nvPr/>
        </p:nvSpPr>
        <p:spPr>
          <a:xfrm>
            <a:off x="242046" y="430526"/>
            <a:ext cx="1137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2-3. </a:t>
            </a:r>
            <a:r>
              <a:rPr lang="ko-KR" altLang="en-US" dirty="0"/>
              <a:t>똑같은 데이터 프레임을 가지고 막대를 수평으로 쌓는 형식으로 </a:t>
            </a:r>
            <a:r>
              <a:rPr lang="ko-KR" altLang="en-US" dirty="0" err="1"/>
              <a:t>시각화해보세요</a:t>
            </a:r>
            <a:r>
              <a:rPr lang="en-US" altLang="ko-KR" dirty="0"/>
              <a:t>. (stacked </a:t>
            </a:r>
            <a:r>
              <a:rPr lang="ko-KR" altLang="en-US" dirty="0"/>
              <a:t>인자 사용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E7C21-D05E-4A3D-A6AE-62BFB71B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986398"/>
            <a:ext cx="4381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2248AA-EBD4-4B20-BAFE-7FA0EA950CD3}"/>
              </a:ext>
            </a:extLst>
          </p:cNvPr>
          <p:cNvSpPr/>
          <p:nvPr/>
        </p:nvSpPr>
        <p:spPr>
          <a:xfrm>
            <a:off x="212918" y="263009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첨부한 제주 버스 </a:t>
            </a:r>
            <a:r>
              <a:rPr lang="en-US" altLang="ko-KR" dirty="0"/>
              <a:t>train.csv </a:t>
            </a:r>
            <a:r>
              <a:rPr lang="ko-KR" altLang="en-US" dirty="0"/>
              <a:t>파일을 불러오세요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2A62B-C59A-4C1E-806C-D3266594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8" y="632341"/>
            <a:ext cx="9918595" cy="23379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A934C8-D427-4B3A-944C-8E0AA53E6BAE}"/>
              </a:ext>
            </a:extLst>
          </p:cNvPr>
          <p:cNvSpPr/>
          <p:nvPr/>
        </p:nvSpPr>
        <p:spPr>
          <a:xfrm>
            <a:off x="212918" y="3261241"/>
            <a:ext cx="82317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3-2. 6</a:t>
            </a:r>
            <a:r>
              <a:rPr lang="ko-KR" altLang="en-US" dirty="0"/>
              <a:t>시부터 </a:t>
            </a:r>
            <a:r>
              <a:rPr lang="en-US" altLang="ko-KR" dirty="0"/>
              <a:t>12</a:t>
            </a:r>
            <a:r>
              <a:rPr lang="ko-KR" altLang="en-US" dirty="0"/>
              <a:t>시까지의 승차 인원에 대한 정보가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개의 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시간대별로 평균 승차 인원을 구하여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열로 막대 차트를 만들어보세요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(.mean()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43AB19-96B3-43DC-A3E2-4CE6CCF3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72" y="4004246"/>
            <a:ext cx="3872975" cy="2723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93892D-CF60-4A66-91CE-12434792F4C7}"/>
              </a:ext>
            </a:extLst>
          </p:cNvPr>
          <p:cNvSpPr/>
          <p:nvPr/>
        </p:nvSpPr>
        <p:spPr>
          <a:xfrm>
            <a:off x="5441576" y="632341"/>
            <a:ext cx="3639671" cy="2337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9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212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210 맨발의청춘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BONGSEOK1997</dc:creator>
  <cp:lastModifiedBy>지은 박</cp:lastModifiedBy>
  <cp:revision>6</cp:revision>
  <dcterms:created xsi:type="dcterms:W3CDTF">2020-02-10T12:07:31Z</dcterms:created>
  <dcterms:modified xsi:type="dcterms:W3CDTF">2020-02-13T14:43:30Z</dcterms:modified>
</cp:coreProperties>
</file>