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754" y="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25.png"/><Relationship Id="rId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8.png"/><Relationship Id="rId7" Type="http://schemas.openxmlformats.org/officeDocument/2006/relationships/image" Target="../media/image4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25.png"/><Relationship Id="rId10" Type="http://schemas.openxmlformats.org/officeDocument/2006/relationships/image" Target="../media/image44.png"/><Relationship Id="rId4" Type="http://schemas.openxmlformats.org/officeDocument/2006/relationships/image" Target="../media/image39.png"/><Relationship Id="rId9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8.png"/><Relationship Id="rId7" Type="http://schemas.openxmlformats.org/officeDocument/2006/relationships/image" Target="../media/image41.png"/><Relationship Id="rId12" Type="http://schemas.openxmlformats.org/officeDocument/2006/relationships/image" Target="../media/image4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1" Type="http://schemas.openxmlformats.org/officeDocument/2006/relationships/image" Target="../media/image47.png"/><Relationship Id="rId5" Type="http://schemas.openxmlformats.org/officeDocument/2006/relationships/image" Target="../media/image25.png"/><Relationship Id="rId10" Type="http://schemas.openxmlformats.org/officeDocument/2006/relationships/image" Target="../media/image46.png"/><Relationship Id="rId4" Type="http://schemas.openxmlformats.org/officeDocument/2006/relationships/image" Target="../media/image39.png"/><Relationship Id="rId9" Type="http://schemas.openxmlformats.org/officeDocument/2006/relationships/image" Target="../media/image4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8.png"/><Relationship Id="rId7" Type="http://schemas.openxmlformats.org/officeDocument/2006/relationships/image" Target="../media/image41.png"/><Relationship Id="rId12" Type="http://schemas.openxmlformats.org/officeDocument/2006/relationships/image" Target="../media/image5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1" Type="http://schemas.openxmlformats.org/officeDocument/2006/relationships/image" Target="../media/image51.png"/><Relationship Id="rId5" Type="http://schemas.openxmlformats.org/officeDocument/2006/relationships/image" Target="../media/image25.png"/><Relationship Id="rId10" Type="http://schemas.openxmlformats.org/officeDocument/2006/relationships/image" Target="../media/image50.png"/><Relationship Id="rId4" Type="http://schemas.openxmlformats.org/officeDocument/2006/relationships/image" Target="../media/image39.png"/><Relationship Id="rId9" Type="http://schemas.openxmlformats.org/officeDocument/2006/relationships/image" Target="../media/image4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8.png"/><Relationship Id="rId7" Type="http://schemas.openxmlformats.org/officeDocument/2006/relationships/image" Target="../media/image4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25.png"/><Relationship Id="rId10" Type="http://schemas.openxmlformats.org/officeDocument/2006/relationships/image" Target="../media/image54.png"/><Relationship Id="rId4" Type="http://schemas.openxmlformats.org/officeDocument/2006/relationships/image" Target="../media/image39.png"/><Relationship Id="rId9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130186" y="8871275"/>
            <a:ext cx="986399" cy="986399"/>
            <a:chOff x="12130186" y="8871275"/>
            <a:chExt cx="986399" cy="98639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30186" y="8871275"/>
              <a:ext cx="986399" cy="98639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969639" y="2106832"/>
            <a:ext cx="11708412" cy="9635353"/>
            <a:chOff x="-969639" y="2106832"/>
            <a:chExt cx="11708412" cy="963535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969639" y="2106832"/>
              <a:ext cx="11708412" cy="963535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14665" y="3958789"/>
            <a:ext cx="14495238" cy="187619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01888" y="5403850"/>
            <a:ext cx="9685714" cy="109523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159610" y="9054800"/>
            <a:ext cx="4104762" cy="75238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346067" y="9051687"/>
            <a:ext cx="571659" cy="605169"/>
            <a:chOff x="12346067" y="9051687"/>
            <a:chExt cx="571659" cy="60516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346067" y="9051687"/>
              <a:ext cx="571659" cy="60516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80272" y="1309604"/>
            <a:ext cx="4923810" cy="157142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42696" y="6582354"/>
            <a:ext cx="2790476" cy="56190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246977" y="3437184"/>
            <a:ext cx="2282669" cy="2735570"/>
            <a:chOff x="2246977" y="3437184"/>
            <a:chExt cx="2282669" cy="273557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46977" y="3437184"/>
              <a:ext cx="2282669" cy="2735570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754739" y="4300278"/>
            <a:ext cx="1257143" cy="56190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688922" y="4548986"/>
            <a:ext cx="1647619" cy="161904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929807" y="6959800"/>
            <a:ext cx="2917009" cy="326400"/>
            <a:chOff x="1929807" y="6959800"/>
            <a:chExt cx="2917009" cy="32640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29807" y="6959800"/>
              <a:ext cx="2917009" cy="326400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411017" y="6582354"/>
            <a:ext cx="2933333" cy="56190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958396" y="3437184"/>
            <a:ext cx="2282669" cy="2735570"/>
            <a:chOff x="7958396" y="3437184"/>
            <a:chExt cx="2282669" cy="273557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958396" y="3437184"/>
              <a:ext cx="2282669" cy="2735570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509285" y="4376408"/>
            <a:ext cx="1257143" cy="561905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927914" y="4690630"/>
            <a:ext cx="2247619" cy="162857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687545" y="7060622"/>
            <a:ext cx="2910624" cy="326400"/>
            <a:chOff x="7687545" y="7060622"/>
            <a:chExt cx="2910624" cy="32640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687545" y="7060622"/>
              <a:ext cx="2910624" cy="326400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638341" y="6582354"/>
            <a:ext cx="2800000" cy="56190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3342620" y="3437184"/>
            <a:ext cx="2282669" cy="2735570"/>
            <a:chOff x="13342620" y="3437184"/>
            <a:chExt cx="2282669" cy="273557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342620" y="3437184"/>
              <a:ext cx="2282669" cy="2735570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427466" y="4300278"/>
            <a:ext cx="1257143" cy="561905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361650" y="4548986"/>
            <a:ext cx="1647619" cy="161904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3020162" y="7103133"/>
            <a:ext cx="2927586" cy="326400"/>
            <a:chOff x="13020162" y="7103133"/>
            <a:chExt cx="2927586" cy="32640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020162" y="7103133"/>
              <a:ext cx="2927586" cy="326400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850382" y="4376408"/>
            <a:ext cx="1257143" cy="561905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506886" y="4669498"/>
            <a:ext cx="2009524" cy="161904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939179" y="4538698"/>
            <a:ext cx="2558872" cy="2129801"/>
            <a:chOff x="1939179" y="4538698"/>
            <a:chExt cx="2558872" cy="212980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39179" y="4538698"/>
              <a:ext cx="2558872" cy="212980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63158" y="637116"/>
            <a:ext cx="17297635" cy="622842"/>
            <a:chOff x="1063158" y="637116"/>
            <a:chExt cx="17297635" cy="62284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3001" y="704056"/>
            <a:ext cx="2790476" cy="56190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3908" y="701338"/>
            <a:ext cx="476190" cy="20952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9123" y="794996"/>
            <a:ext cx="619048" cy="60952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008300" y="5533124"/>
            <a:ext cx="1704762" cy="83809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082054" y="4538698"/>
            <a:ext cx="2558872" cy="2129801"/>
            <a:chOff x="8082054" y="4538698"/>
            <a:chExt cx="2558872" cy="212980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082054" y="4538698"/>
              <a:ext cx="2558872" cy="2129801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151176" y="5554687"/>
            <a:ext cx="1800000" cy="83809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3738849" y="4538698"/>
            <a:ext cx="2558872" cy="2129801"/>
            <a:chOff x="13738849" y="4538698"/>
            <a:chExt cx="2558872" cy="212980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738849" y="4538698"/>
              <a:ext cx="2558872" cy="2129801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807970" y="5533124"/>
            <a:ext cx="1809524" cy="838095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37858" y="6905626"/>
            <a:ext cx="3571429" cy="1304762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937773" y="7209776"/>
            <a:ext cx="2580952" cy="600000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280733" y="6905626"/>
            <a:ext cx="3285714" cy="130476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3158" y="637116"/>
            <a:ext cx="17297635" cy="622842"/>
            <a:chOff x="1063158" y="637116"/>
            <a:chExt cx="17297635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3001" y="704056"/>
            <a:ext cx="2933333" cy="56190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3908" y="701338"/>
            <a:ext cx="476190" cy="20952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51220" y="794996"/>
            <a:ext cx="676190" cy="609524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D68448F-7069-4DB8-97CF-4C5749BE9227}"/>
              </a:ext>
            </a:extLst>
          </p:cNvPr>
          <p:cNvSpPr/>
          <p:nvPr/>
        </p:nvSpPr>
        <p:spPr>
          <a:xfrm>
            <a:off x="7255985" y="2228378"/>
            <a:ext cx="3505200" cy="84323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RecordServlet.java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C63D8DD-74D9-46FF-A283-4CF450589066}"/>
              </a:ext>
            </a:extLst>
          </p:cNvPr>
          <p:cNvSpPr/>
          <p:nvPr/>
        </p:nvSpPr>
        <p:spPr>
          <a:xfrm>
            <a:off x="3410133" y="8742761"/>
            <a:ext cx="2933333" cy="9144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err="1">
                <a:solidFill>
                  <a:schemeClr val="tx1"/>
                </a:solidFill>
              </a:rPr>
              <a:t>graph.jsp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961A730-17BC-4ACA-A2B1-073E743A17C9}"/>
              </a:ext>
            </a:extLst>
          </p:cNvPr>
          <p:cNvGrpSpPr/>
          <p:nvPr/>
        </p:nvGrpSpPr>
        <p:grpSpPr>
          <a:xfrm>
            <a:off x="11924238" y="1765975"/>
            <a:ext cx="2966670" cy="7151642"/>
            <a:chOff x="1752600" y="3162300"/>
            <a:chExt cx="2966670" cy="4867275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FF8493E5-450E-491E-A374-BD852A352DFE}"/>
                </a:ext>
              </a:extLst>
            </p:cNvPr>
            <p:cNvSpPr/>
            <p:nvPr/>
          </p:nvSpPr>
          <p:spPr>
            <a:xfrm>
              <a:off x="1752600" y="3162300"/>
              <a:ext cx="2933333" cy="9144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>
                  <a:solidFill>
                    <a:schemeClr val="tx1"/>
                  </a:solidFill>
                </a:rPr>
                <a:t>welcome.html</a:t>
              </a:r>
              <a:endParaRPr lang="ko-KR" alt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43C3DB8D-45AB-40D8-A470-A0F8FABEC219}"/>
                </a:ext>
              </a:extLst>
            </p:cNvPr>
            <p:cNvSpPr/>
            <p:nvPr/>
          </p:nvSpPr>
          <p:spPr>
            <a:xfrm>
              <a:off x="1752600" y="4467225"/>
              <a:ext cx="2933333" cy="9144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err="1">
                  <a:solidFill>
                    <a:schemeClr val="tx1"/>
                  </a:solidFill>
                </a:rPr>
                <a:t>add.jsp</a:t>
              </a:r>
              <a:endParaRPr lang="ko-KR" alt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918B0BC5-6B6A-40B9-80F2-596AD3DB4CC4}"/>
                </a:ext>
              </a:extLst>
            </p:cNvPr>
            <p:cNvSpPr/>
            <p:nvPr/>
          </p:nvSpPr>
          <p:spPr>
            <a:xfrm>
              <a:off x="1785937" y="5791200"/>
              <a:ext cx="2933333" cy="9144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err="1">
                  <a:solidFill>
                    <a:schemeClr val="tx1"/>
                  </a:solidFill>
                </a:rPr>
                <a:t>list.jsp</a:t>
              </a:r>
              <a:endParaRPr lang="ko-KR" alt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3979E997-CE98-48B6-AB13-BAB6D795FAE7}"/>
                </a:ext>
              </a:extLst>
            </p:cNvPr>
            <p:cNvSpPr/>
            <p:nvPr/>
          </p:nvSpPr>
          <p:spPr>
            <a:xfrm>
              <a:off x="1785937" y="7115175"/>
              <a:ext cx="2933333" cy="9144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err="1">
                  <a:solidFill>
                    <a:schemeClr val="tx1"/>
                  </a:solidFill>
                </a:rPr>
                <a:t>update.jsp</a:t>
              </a:r>
              <a:endParaRPr lang="ko-KR" altLang="en-US" sz="3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8A58017-470B-439D-B0D5-E0914A0EA449}"/>
              </a:ext>
            </a:extLst>
          </p:cNvPr>
          <p:cNvSpPr/>
          <p:nvPr/>
        </p:nvSpPr>
        <p:spPr>
          <a:xfrm>
            <a:off x="3124200" y="6794012"/>
            <a:ext cx="3505200" cy="100012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BookAddVO.java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95976AA-9C00-48CF-8679-5946E49F81D0}"/>
              </a:ext>
            </a:extLst>
          </p:cNvPr>
          <p:cNvSpPr/>
          <p:nvPr/>
        </p:nvSpPr>
        <p:spPr>
          <a:xfrm>
            <a:off x="3124200" y="2826586"/>
            <a:ext cx="3505200" cy="914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RecordVO.java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28864F4-19FF-4DC3-A503-42DEBD69E4B0}"/>
              </a:ext>
            </a:extLst>
          </p:cNvPr>
          <p:cNvSpPr/>
          <p:nvPr/>
        </p:nvSpPr>
        <p:spPr>
          <a:xfrm>
            <a:off x="199555" y="4959563"/>
            <a:ext cx="41148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RecordBookDAO.java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82DC02E-1F45-41DC-96A8-BF5DFB2516D2}"/>
              </a:ext>
            </a:extLst>
          </p:cNvPr>
          <p:cNvSpPr/>
          <p:nvPr/>
        </p:nvSpPr>
        <p:spPr>
          <a:xfrm>
            <a:off x="15164637" y="5646884"/>
            <a:ext cx="2933333" cy="9144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SetData.java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392F141-4F56-4AB2-B6F5-50D4A51A05E2}"/>
              </a:ext>
            </a:extLst>
          </p:cNvPr>
          <p:cNvCxnSpPr>
            <a:cxnSpLocks/>
            <a:stCxn id="18" idx="2"/>
            <a:endCxn id="16" idx="1"/>
          </p:cNvCxnSpPr>
          <p:nvPr/>
        </p:nvCxnSpPr>
        <p:spPr>
          <a:xfrm>
            <a:off x="2256955" y="5873963"/>
            <a:ext cx="867245" cy="1420112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B92AEED-68D6-40C4-A9A7-BF6E829F323A}"/>
              </a:ext>
            </a:extLst>
          </p:cNvPr>
          <p:cNvCxnSpPr>
            <a:cxnSpLocks/>
            <a:stCxn id="17" idx="3"/>
            <a:endCxn id="4" idx="1"/>
          </p:cNvCxnSpPr>
          <p:nvPr/>
        </p:nvCxnSpPr>
        <p:spPr>
          <a:xfrm flipV="1">
            <a:off x="6629400" y="2649998"/>
            <a:ext cx="626585" cy="633788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EBE6D0A-7EF6-4D35-BBF9-9E71C365B6DF}"/>
              </a:ext>
            </a:extLst>
          </p:cNvPr>
          <p:cNvCxnSpPr>
            <a:cxnSpLocks/>
            <a:stCxn id="57" idx="1"/>
          </p:cNvCxnSpPr>
          <p:nvPr/>
        </p:nvCxnSpPr>
        <p:spPr>
          <a:xfrm flipH="1" flipV="1">
            <a:off x="6629400" y="7294075"/>
            <a:ext cx="621822" cy="1207294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EDFF13C-6100-4230-9193-B8A8521046D3}"/>
              </a:ext>
            </a:extLst>
          </p:cNvPr>
          <p:cNvCxnSpPr>
            <a:cxnSpLocks/>
            <a:stCxn id="17" idx="1"/>
            <a:endCxn id="18" idx="0"/>
          </p:cNvCxnSpPr>
          <p:nvPr/>
        </p:nvCxnSpPr>
        <p:spPr>
          <a:xfrm flipH="1">
            <a:off x="2256955" y="3283786"/>
            <a:ext cx="867245" cy="1675777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34E38CB6-8840-4FB5-8489-2CD43C8C3241}"/>
              </a:ext>
            </a:extLst>
          </p:cNvPr>
          <p:cNvCxnSpPr>
            <a:cxnSpLocks/>
            <a:stCxn id="19" idx="2"/>
            <a:endCxn id="15" idx="3"/>
          </p:cNvCxnSpPr>
          <p:nvPr/>
        </p:nvCxnSpPr>
        <p:spPr>
          <a:xfrm flipH="1">
            <a:off x="14890908" y="6561284"/>
            <a:ext cx="1740396" cy="168455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7729665-A9B6-44E6-85C6-70E47DB6BB07}"/>
              </a:ext>
            </a:extLst>
          </p:cNvPr>
          <p:cNvCxnSpPr>
            <a:cxnSpLocks/>
            <a:stCxn id="19" idx="0"/>
            <a:endCxn id="12" idx="3"/>
          </p:cNvCxnSpPr>
          <p:nvPr/>
        </p:nvCxnSpPr>
        <p:spPr>
          <a:xfrm flipH="1" flipV="1">
            <a:off x="14857571" y="4355122"/>
            <a:ext cx="1773733" cy="129176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7DEF5AC0-B6A7-4DEF-A990-7830C7EADC1B}"/>
              </a:ext>
            </a:extLst>
          </p:cNvPr>
          <p:cNvCxnSpPr>
            <a:cxnSpLocks/>
            <a:stCxn id="11" idx="1"/>
            <a:endCxn id="4" idx="3"/>
          </p:cNvCxnSpPr>
          <p:nvPr/>
        </p:nvCxnSpPr>
        <p:spPr>
          <a:xfrm flipH="1">
            <a:off x="10761185" y="2437754"/>
            <a:ext cx="1163053" cy="21224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F01484BB-6333-4FF9-B677-5F08F57DD4CB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10761185" y="2649998"/>
            <a:ext cx="1163053" cy="17051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A60CF9F3-9637-444B-BDCF-71D5470754AE}"/>
              </a:ext>
            </a:extLst>
          </p:cNvPr>
          <p:cNvSpPr/>
          <p:nvPr/>
        </p:nvSpPr>
        <p:spPr>
          <a:xfrm>
            <a:off x="7251222" y="8079749"/>
            <a:ext cx="3505200" cy="84323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RecordServlet.java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58FFA5CB-0C5C-4CFA-9FE4-74B32F749337}"/>
              </a:ext>
            </a:extLst>
          </p:cNvPr>
          <p:cNvSpPr/>
          <p:nvPr/>
        </p:nvSpPr>
        <p:spPr>
          <a:xfrm>
            <a:off x="7254954" y="4226484"/>
            <a:ext cx="3505200" cy="84323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RecordServlet.java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599E0F3F-F845-4642-BF71-A2B2ED73E59D}"/>
              </a:ext>
            </a:extLst>
          </p:cNvPr>
          <p:cNvCxnSpPr>
            <a:cxnSpLocks/>
            <a:stCxn id="12" idx="1"/>
            <a:endCxn id="58" idx="3"/>
          </p:cNvCxnSpPr>
          <p:nvPr/>
        </p:nvCxnSpPr>
        <p:spPr>
          <a:xfrm flipH="1">
            <a:off x="10760154" y="4355122"/>
            <a:ext cx="1164084" cy="2929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004DF60-3F2F-435B-B813-72F831C9DC93}"/>
              </a:ext>
            </a:extLst>
          </p:cNvPr>
          <p:cNvCxnSpPr>
            <a:cxnSpLocks/>
            <a:stCxn id="58" idx="3"/>
            <a:endCxn id="14" idx="1"/>
          </p:cNvCxnSpPr>
          <p:nvPr/>
        </p:nvCxnSpPr>
        <p:spPr>
          <a:xfrm>
            <a:off x="10760154" y="4648104"/>
            <a:ext cx="1197421" cy="16523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3D47B48D-1FBC-4210-8FE4-249B1578400E}"/>
              </a:ext>
            </a:extLst>
          </p:cNvPr>
          <p:cNvCxnSpPr>
            <a:cxnSpLocks/>
            <a:stCxn id="14" idx="1"/>
            <a:endCxn id="93" idx="3"/>
          </p:cNvCxnSpPr>
          <p:nvPr/>
        </p:nvCxnSpPr>
        <p:spPr>
          <a:xfrm flipH="1">
            <a:off x="10752173" y="6300480"/>
            <a:ext cx="1205402" cy="37287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8F0CC8F-840C-4461-9478-9A24324005D0}"/>
              </a:ext>
            </a:extLst>
          </p:cNvPr>
          <p:cNvCxnSpPr>
            <a:cxnSpLocks/>
            <a:stCxn id="93" idx="3"/>
            <a:endCxn id="15" idx="1"/>
          </p:cNvCxnSpPr>
          <p:nvPr/>
        </p:nvCxnSpPr>
        <p:spPr>
          <a:xfrm>
            <a:off x="10752173" y="6673357"/>
            <a:ext cx="1205402" cy="15724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9B28394A-C80C-4597-B0E6-36E70695CDC0}"/>
              </a:ext>
            </a:extLst>
          </p:cNvPr>
          <p:cNvCxnSpPr>
            <a:cxnSpLocks/>
            <a:stCxn id="15" idx="1"/>
            <a:endCxn id="57" idx="3"/>
          </p:cNvCxnSpPr>
          <p:nvPr/>
        </p:nvCxnSpPr>
        <p:spPr>
          <a:xfrm flipH="1">
            <a:off x="10756422" y="8245839"/>
            <a:ext cx="1201153" cy="25553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32A2A575-1867-48BA-8537-B382CD0CA8BE}"/>
              </a:ext>
            </a:extLst>
          </p:cNvPr>
          <p:cNvCxnSpPr>
            <a:cxnSpLocks/>
            <a:stCxn id="57" idx="1"/>
            <a:endCxn id="13" idx="3"/>
          </p:cNvCxnSpPr>
          <p:nvPr/>
        </p:nvCxnSpPr>
        <p:spPr>
          <a:xfrm flipH="1">
            <a:off x="6343466" y="8501369"/>
            <a:ext cx="907756" cy="69859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DBAA3964-F1FA-4D9E-B739-1E170AA39694}"/>
              </a:ext>
            </a:extLst>
          </p:cNvPr>
          <p:cNvSpPr/>
          <p:nvPr/>
        </p:nvSpPr>
        <p:spPr>
          <a:xfrm>
            <a:off x="7246973" y="6251737"/>
            <a:ext cx="3505200" cy="84323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RecordServlet.java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65" name="순서도: 자기 디스크 64">
            <a:extLst>
              <a:ext uri="{FF2B5EF4-FFF2-40B4-BE49-F238E27FC236}">
                <a16:creationId xmlns:a16="http://schemas.microsoft.com/office/drawing/2014/main" id="{F1ABB0EC-1B71-4AF8-8157-CB08CF96496B}"/>
              </a:ext>
            </a:extLst>
          </p:cNvPr>
          <p:cNvSpPr/>
          <p:nvPr/>
        </p:nvSpPr>
        <p:spPr>
          <a:xfrm>
            <a:off x="522661" y="1823202"/>
            <a:ext cx="1655612" cy="2025945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book</a:t>
            </a:r>
          </a:p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table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0DFEF87B-5BFF-43A8-B536-5057F06BC190}"/>
              </a:ext>
            </a:extLst>
          </p:cNvPr>
          <p:cNvCxnSpPr>
            <a:cxnSpLocks/>
            <a:stCxn id="65" idx="3"/>
            <a:endCxn id="18" idx="0"/>
          </p:cNvCxnSpPr>
          <p:nvPr/>
        </p:nvCxnSpPr>
        <p:spPr>
          <a:xfrm>
            <a:off x="1350467" y="3849147"/>
            <a:ext cx="906488" cy="1110416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3158" y="637116"/>
            <a:ext cx="17297635" cy="622842"/>
            <a:chOff x="1063158" y="637116"/>
            <a:chExt cx="17297635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3001" y="704056"/>
            <a:ext cx="2800000" cy="56190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3908" y="701338"/>
            <a:ext cx="476190" cy="20952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51220" y="794997"/>
            <a:ext cx="676190" cy="60952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388580" y="8985902"/>
            <a:ext cx="457862" cy="414434"/>
            <a:chOff x="7388580" y="8985902"/>
            <a:chExt cx="457862" cy="41443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88580" y="8985902"/>
              <a:ext cx="457862" cy="41443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293980" y="8985902"/>
            <a:ext cx="457862" cy="414434"/>
            <a:chOff x="10293980" y="8985902"/>
            <a:chExt cx="457862" cy="41443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293980" y="8985902"/>
              <a:ext cx="457862" cy="414434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034441" y="9112599"/>
            <a:ext cx="2342857" cy="96190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430F806-6151-4223-99CB-C3A24A3F3DE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38400" y="1986292"/>
            <a:ext cx="13947592" cy="693626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3158" y="637116"/>
            <a:ext cx="17297635" cy="622842"/>
            <a:chOff x="1063158" y="637116"/>
            <a:chExt cx="17297635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3001" y="704056"/>
            <a:ext cx="2800000" cy="56190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3908" y="701338"/>
            <a:ext cx="476190" cy="20952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51220" y="794997"/>
            <a:ext cx="676190" cy="60952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44069" y="9050592"/>
            <a:ext cx="457862" cy="414434"/>
            <a:chOff x="1744069" y="9050592"/>
            <a:chExt cx="457862" cy="41443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44069" y="9050592"/>
              <a:ext cx="457862" cy="41443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649775" y="9050592"/>
            <a:ext cx="457862" cy="414434"/>
            <a:chOff x="6649775" y="9050592"/>
            <a:chExt cx="457862" cy="41443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49775" y="9050592"/>
              <a:ext cx="457862" cy="414434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564496" y="9177289"/>
            <a:ext cx="4171429" cy="961905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C235C3A4-74D1-41BB-8A55-E02743440B9F}"/>
              </a:ext>
            </a:extLst>
          </p:cNvPr>
          <p:cNvGrpSpPr/>
          <p:nvPr/>
        </p:nvGrpSpPr>
        <p:grpSpPr>
          <a:xfrm>
            <a:off x="10825604" y="9050592"/>
            <a:ext cx="5718327" cy="1088602"/>
            <a:chOff x="11846746" y="9050592"/>
            <a:chExt cx="5718327" cy="1088602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1846746" y="9050592"/>
              <a:ext cx="457862" cy="414434"/>
              <a:chOff x="11846746" y="9050592"/>
              <a:chExt cx="457862" cy="414434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1846746" y="9050592"/>
                <a:ext cx="457862" cy="414434"/>
              </a:xfrm>
              <a:prstGeom prst="rect">
                <a:avLst/>
              </a:prstGeom>
            </p:spPr>
          </p:pic>
        </p:grpSp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439722" y="9177289"/>
              <a:ext cx="4657143" cy="961905"/>
            </a:xfrm>
            <a:prstGeom prst="rect">
              <a:avLst/>
            </a:prstGeom>
          </p:spPr>
        </p:pic>
        <p:grpSp>
          <p:nvGrpSpPr>
            <p:cNvPr id="1007" name="그룹 1007"/>
            <p:cNvGrpSpPr/>
            <p:nvPr/>
          </p:nvGrpSpPr>
          <p:grpSpPr>
            <a:xfrm>
              <a:off x="17107211" y="9050592"/>
              <a:ext cx="457862" cy="414434"/>
              <a:chOff x="17107211" y="9050592"/>
              <a:chExt cx="457862" cy="414434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7107211" y="9050592"/>
                <a:ext cx="457862" cy="414434"/>
              </a:xfrm>
              <a:prstGeom prst="rect">
                <a:avLst/>
              </a:prstGeom>
            </p:spPr>
          </p:pic>
        </p:grpSp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0E46F2F5-655F-471E-9045-72CF9EBDE53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5309" y="2485259"/>
            <a:ext cx="8908222" cy="5891165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D30298D1-AE22-48AF-91E5-D94E55E5827A}"/>
              </a:ext>
            </a:extLst>
          </p:cNvPr>
          <p:cNvGrpSpPr/>
          <p:nvPr/>
        </p:nvGrpSpPr>
        <p:grpSpPr>
          <a:xfrm>
            <a:off x="8672691" y="2479256"/>
            <a:ext cx="9360000" cy="5920980"/>
            <a:chOff x="1344705" y="1471619"/>
            <a:chExt cx="9360000" cy="4493794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429F96A0-5F47-4532-92B7-A8D4A58D2C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344705" y="1471619"/>
              <a:ext cx="9360000" cy="4493794"/>
            </a:xfrm>
            <a:prstGeom prst="rect">
              <a:avLst/>
            </a:prstGeom>
          </p:spPr>
        </p:pic>
        <p:sp>
          <p:nvSpPr>
            <p:cNvPr id="27" name="순서도: 연결자 26">
              <a:extLst>
                <a:ext uri="{FF2B5EF4-FFF2-40B4-BE49-F238E27FC236}">
                  <a16:creationId xmlns:a16="http://schemas.microsoft.com/office/drawing/2014/main" id="{7BCFF9AE-1813-4819-BF12-FACB285F39CD}"/>
                </a:ext>
              </a:extLst>
            </p:cNvPr>
            <p:cNvSpPr/>
            <p:nvPr/>
          </p:nvSpPr>
          <p:spPr>
            <a:xfrm>
              <a:off x="4225215" y="4614909"/>
              <a:ext cx="537883" cy="519953"/>
            </a:xfrm>
            <a:prstGeom prst="flowChartConnector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3158" y="637116"/>
            <a:ext cx="17297635" cy="622842"/>
            <a:chOff x="1063158" y="637116"/>
            <a:chExt cx="17297635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3001" y="704056"/>
            <a:ext cx="2800000" cy="56190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3908" y="701338"/>
            <a:ext cx="476190" cy="20952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51220" y="794997"/>
            <a:ext cx="676190" cy="60952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288849" y="8985902"/>
            <a:ext cx="457862" cy="414434"/>
            <a:chOff x="6288849" y="8985902"/>
            <a:chExt cx="457862" cy="41443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88849" y="8985902"/>
              <a:ext cx="457862" cy="41443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255695" y="8985902"/>
            <a:ext cx="457862" cy="414434"/>
            <a:chOff x="11255695" y="8985902"/>
            <a:chExt cx="457862" cy="41443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255695" y="8985902"/>
              <a:ext cx="457862" cy="414434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968081" y="9112604"/>
            <a:ext cx="4171429" cy="961905"/>
          </a:xfrm>
          <a:prstGeom prst="rect">
            <a:avLst/>
          </a:prstGeom>
        </p:spPr>
      </p:pic>
      <p:grpSp>
        <p:nvGrpSpPr>
          <p:cNvPr id="38" name="그룹 37">
            <a:extLst>
              <a:ext uri="{FF2B5EF4-FFF2-40B4-BE49-F238E27FC236}">
                <a16:creationId xmlns:a16="http://schemas.microsoft.com/office/drawing/2014/main" id="{27527165-2D4A-4C7E-80E6-57CDF87E2A2A}"/>
              </a:ext>
            </a:extLst>
          </p:cNvPr>
          <p:cNvGrpSpPr/>
          <p:nvPr/>
        </p:nvGrpSpPr>
        <p:grpSpPr>
          <a:xfrm>
            <a:off x="1676400" y="1326898"/>
            <a:ext cx="15544800" cy="7474202"/>
            <a:chOff x="1046563" y="1383284"/>
            <a:chExt cx="10359300" cy="5276725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C4A140EA-F142-4978-BD4E-428CF83F5D3F}"/>
                </a:ext>
              </a:extLst>
            </p:cNvPr>
            <p:cNvGrpSpPr/>
            <p:nvPr/>
          </p:nvGrpSpPr>
          <p:grpSpPr>
            <a:xfrm>
              <a:off x="1046563" y="1383284"/>
              <a:ext cx="10359300" cy="5276725"/>
              <a:chOff x="1046563" y="1383284"/>
              <a:chExt cx="10359300" cy="5276725"/>
            </a:xfrm>
          </p:grpSpPr>
          <p:pic>
            <p:nvPicPr>
              <p:cNvPr id="41" name="그림 40">
                <a:extLst>
                  <a:ext uri="{FF2B5EF4-FFF2-40B4-BE49-F238E27FC236}">
                    <a16:creationId xmlns:a16="http://schemas.microsoft.com/office/drawing/2014/main" id="{AB758841-04B2-41BD-BA53-95CDEBDE7F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903471" y="1383284"/>
                <a:ext cx="4908836" cy="2424597"/>
              </a:xfrm>
              <a:prstGeom prst="rect">
                <a:avLst/>
              </a:prstGeom>
            </p:spPr>
          </p:pic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DDFA5EA4-677D-4F0D-8039-C04EA7DC8C20}"/>
                  </a:ext>
                </a:extLst>
              </p:cNvPr>
              <p:cNvGrpSpPr/>
              <p:nvPr/>
            </p:nvGrpSpPr>
            <p:grpSpPr>
              <a:xfrm>
                <a:off x="1046563" y="3879060"/>
                <a:ext cx="4816354" cy="2776897"/>
                <a:chOff x="0" y="875045"/>
                <a:chExt cx="11376212" cy="5502494"/>
              </a:xfrm>
            </p:grpSpPr>
            <p:pic>
              <p:nvPicPr>
                <p:cNvPr id="47" name="그림 46">
                  <a:extLst>
                    <a:ext uri="{FF2B5EF4-FFF2-40B4-BE49-F238E27FC236}">
                      <a16:creationId xmlns:a16="http://schemas.microsoft.com/office/drawing/2014/main" id="{1C64F4B1-241C-4C74-8798-B7B4744A55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0" y="875045"/>
                  <a:ext cx="11376212" cy="5502494"/>
                </a:xfrm>
                <a:prstGeom prst="rect">
                  <a:avLst/>
                </a:prstGeom>
              </p:spPr>
            </p:pic>
            <p:sp>
              <p:nvSpPr>
                <p:cNvPr id="48" name="사각형: 둥근 모서리 47">
                  <a:extLst>
                    <a:ext uri="{FF2B5EF4-FFF2-40B4-BE49-F238E27FC236}">
                      <a16:creationId xmlns:a16="http://schemas.microsoft.com/office/drawing/2014/main" id="{16109DE3-91CC-4D69-9E7D-50BEA04F361A}"/>
                    </a:ext>
                  </a:extLst>
                </p:cNvPr>
                <p:cNvSpPr/>
                <p:nvPr/>
              </p:nvSpPr>
              <p:spPr>
                <a:xfrm>
                  <a:off x="4536141" y="4481684"/>
                  <a:ext cx="3487271" cy="403412"/>
                </a:xfrm>
                <a:prstGeom prst="roundRect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43" name="그림 42">
                <a:extLst>
                  <a:ext uri="{FF2B5EF4-FFF2-40B4-BE49-F238E27FC236}">
                    <a16:creationId xmlns:a16="http://schemas.microsoft.com/office/drawing/2014/main" id="{4E879351-D7F0-473F-93F8-56F524AE4C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218751" y="3883112"/>
                <a:ext cx="5187112" cy="2776897"/>
              </a:xfrm>
              <a:prstGeom prst="rect">
                <a:avLst/>
              </a:prstGeom>
            </p:spPr>
          </p:pic>
          <p:sp>
            <p:nvSpPr>
              <p:cNvPr id="44" name="순서도: 연결자 43">
                <a:extLst>
                  <a:ext uri="{FF2B5EF4-FFF2-40B4-BE49-F238E27FC236}">
                    <a16:creationId xmlns:a16="http://schemas.microsoft.com/office/drawing/2014/main" id="{B56CD25C-A306-4B4A-A2FF-7112D926F187}"/>
                  </a:ext>
                </a:extLst>
              </p:cNvPr>
              <p:cNvSpPr/>
              <p:nvPr/>
            </p:nvSpPr>
            <p:spPr>
              <a:xfrm>
                <a:off x="5952565" y="2595582"/>
                <a:ext cx="266186" cy="326912"/>
              </a:xfrm>
              <a:prstGeom prst="flowChartConnector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5" name="직선 화살표 연결선 44">
                <a:extLst>
                  <a:ext uri="{FF2B5EF4-FFF2-40B4-BE49-F238E27FC236}">
                    <a16:creationId xmlns:a16="http://schemas.microsoft.com/office/drawing/2014/main" id="{9CD18679-FBB8-4190-BE75-E014FC8469AA}"/>
                  </a:ext>
                </a:extLst>
              </p:cNvPr>
              <p:cNvCxnSpPr>
                <a:cxnSpLocks/>
                <a:stCxn id="46" idx="6"/>
              </p:cNvCxnSpPr>
              <p:nvPr/>
            </p:nvCxnSpPr>
            <p:spPr>
              <a:xfrm>
                <a:off x="6732494" y="2759038"/>
                <a:ext cx="1694330" cy="112002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순서도: 연결자 45">
                <a:extLst>
                  <a:ext uri="{FF2B5EF4-FFF2-40B4-BE49-F238E27FC236}">
                    <a16:creationId xmlns:a16="http://schemas.microsoft.com/office/drawing/2014/main" id="{A919AE9B-5D6D-4120-B4BB-32FA611676D3}"/>
                  </a:ext>
                </a:extLst>
              </p:cNvPr>
              <p:cNvSpPr/>
              <p:nvPr/>
            </p:nvSpPr>
            <p:spPr>
              <a:xfrm>
                <a:off x="6466308" y="2595582"/>
                <a:ext cx="266186" cy="326912"/>
              </a:xfrm>
              <a:prstGeom prst="flowChartConnector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3028C40B-4D79-48BB-AB72-7A114CCDFF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07008" y="2790047"/>
              <a:ext cx="2145558" cy="108901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3158" y="637116"/>
            <a:ext cx="17297635" cy="622842"/>
            <a:chOff x="1063158" y="637116"/>
            <a:chExt cx="17297635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3001" y="704056"/>
            <a:ext cx="2800000" cy="56190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3908" y="701338"/>
            <a:ext cx="476190" cy="20952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51220" y="794997"/>
            <a:ext cx="676190" cy="60952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288849" y="8985902"/>
            <a:ext cx="457862" cy="414434"/>
            <a:chOff x="6288849" y="8985902"/>
            <a:chExt cx="457862" cy="41443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88849" y="8985902"/>
              <a:ext cx="457862" cy="41443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950754" y="8985902"/>
            <a:ext cx="457862" cy="414434"/>
            <a:chOff x="11950754" y="8985902"/>
            <a:chExt cx="457862" cy="41443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950754" y="8985902"/>
              <a:ext cx="457862" cy="414434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968080" y="9112604"/>
            <a:ext cx="5142857" cy="96190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73AB0E6-84F4-40AB-A04F-368C4EEBBE3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73001" y="1896777"/>
            <a:ext cx="13457599" cy="658563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41</Words>
  <Application>Microsoft Office PowerPoint</Application>
  <PresentationFormat>사용자 지정</PresentationFormat>
  <Paragraphs>15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Jieun</cp:lastModifiedBy>
  <cp:revision>7</cp:revision>
  <dcterms:created xsi:type="dcterms:W3CDTF">2020-12-01T23:53:52Z</dcterms:created>
  <dcterms:modified xsi:type="dcterms:W3CDTF">2020-12-01T15:39:52Z</dcterms:modified>
</cp:coreProperties>
</file>