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93" r:id="rId2"/>
    <p:sldId id="390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788" autoAdjust="0"/>
  </p:normalViewPr>
  <p:slideViewPr>
    <p:cSldViewPr>
      <p:cViewPr varScale="1">
        <p:scale>
          <a:sx n="114" d="100"/>
          <a:sy n="114" d="100"/>
        </p:scale>
        <p:origin x="1722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3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2019-05-29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F65-3649-45CD-8C20-0CA8E91F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프로그래밍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04C42-5E7F-4492-B5D5-02D09A7A81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r>
              <a:rPr lang="ko-KR" altLang="en-US" dirty="0"/>
              <a:t>네트워크 프로그래밍 과제</a:t>
            </a:r>
            <a:endParaRPr lang="en-US" altLang="ko-KR" dirty="0"/>
          </a:p>
          <a:p>
            <a:pPr lvl="1"/>
            <a:r>
              <a:rPr lang="ko-KR" altLang="en-US" dirty="0"/>
              <a:t>메일 제목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NETWORK_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메일 발신 </a:t>
            </a:r>
            <a:r>
              <a:rPr lang="en-US" altLang="ko-KR" dirty="0"/>
              <a:t>:</a:t>
            </a:r>
            <a:r>
              <a:rPr lang="en-US" altLang="ko-KR" b="1" dirty="0"/>
              <a:t> </a:t>
            </a:r>
            <a:r>
              <a:rPr lang="en-US" altLang="ko-KR" dirty="0"/>
              <a:t>kpu_asj@naver.com</a:t>
            </a:r>
          </a:p>
          <a:p>
            <a:pPr lvl="1"/>
            <a:r>
              <a:rPr lang="ko-KR" altLang="en-US" dirty="0"/>
              <a:t>제출</a:t>
            </a:r>
            <a:r>
              <a:rPr lang="en-US" altLang="ko-KR" dirty="0"/>
              <a:t> </a:t>
            </a:r>
            <a:r>
              <a:rPr lang="ko-KR" altLang="en-US" dirty="0"/>
              <a:t>기간 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</a:t>
            </a:r>
            <a:endParaRPr lang="en-US" altLang="ko-KR" dirty="0"/>
          </a:p>
          <a:p>
            <a:pPr lvl="1"/>
            <a:r>
              <a:rPr lang="ko-KR" altLang="en-US" dirty="0"/>
              <a:t>제출 기간 초과 시 </a:t>
            </a:r>
            <a:r>
              <a:rPr lang="ko-KR" altLang="en-US" b="1" dirty="0">
                <a:solidFill>
                  <a:srgbClr val="FF0000"/>
                </a:solidFill>
              </a:rPr>
              <a:t>초과 일수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-1 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2019</a:t>
            </a:r>
            <a:r>
              <a:rPr lang="ko-KR" altLang="en-US" b="1" dirty="0">
                <a:solidFill>
                  <a:srgbClr val="FF0000"/>
                </a:solidFill>
              </a:rPr>
              <a:t>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월 </a:t>
            </a:r>
            <a:r>
              <a:rPr lang="en-US" altLang="ko-KR" b="1" dirty="0">
                <a:solidFill>
                  <a:srgbClr val="FF0000"/>
                </a:solidFill>
              </a:rPr>
              <a:t>24</a:t>
            </a:r>
            <a:r>
              <a:rPr lang="ko-KR" altLang="en-US" b="1" dirty="0">
                <a:solidFill>
                  <a:srgbClr val="FF0000"/>
                </a:solidFill>
              </a:rPr>
              <a:t>일 이후 과제 제출시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89779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F65-3649-45CD-8C20-0CA8E91F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프로그래밍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04C42-5E7F-4492-B5D5-02D09A7A81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r>
              <a:rPr lang="ko-KR" altLang="en-US" dirty="0"/>
              <a:t>네트워크 프로그래밍 과제 개요</a:t>
            </a:r>
            <a:r>
              <a:rPr lang="en-US" altLang="ko-KR" dirty="0"/>
              <a:t>(20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Windows </a:t>
            </a:r>
            <a:r>
              <a:rPr lang="ko-KR" altLang="en-US" dirty="0"/>
              <a:t>기반 서버 프로그래밍 프로젝트</a:t>
            </a:r>
            <a:endParaRPr lang="en-US" altLang="ko-KR" dirty="0"/>
          </a:p>
          <a:p>
            <a:pPr lvl="1"/>
            <a:r>
              <a:rPr lang="ko-KR" altLang="en-US" dirty="0"/>
              <a:t>프로젝트 주제는 자유</a:t>
            </a:r>
            <a:r>
              <a:rPr lang="en-US" altLang="ko-KR" dirty="0"/>
              <a:t>, </a:t>
            </a:r>
            <a:r>
              <a:rPr lang="ko-KR" altLang="en-US" dirty="0"/>
              <a:t>단 프로젝트 개발 문서를 작성해야 함</a:t>
            </a:r>
            <a:endParaRPr lang="en-US" altLang="ko-KR" dirty="0"/>
          </a:p>
          <a:p>
            <a:pPr lvl="1"/>
            <a:r>
              <a:rPr lang="ko-KR" altLang="en-US" dirty="0"/>
              <a:t>과제 필수 요소가 모두 들어 있는 프로젝트일 경우 최대 </a:t>
            </a:r>
            <a:r>
              <a:rPr lang="en-US" altLang="ko-KR" b="1" dirty="0">
                <a:solidFill>
                  <a:srgbClr val="FF0000"/>
                </a:solidFill>
              </a:rPr>
              <a:t>18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중간 과제 점수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개발 문서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프로젝트 파일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개발 문서명은 </a:t>
            </a:r>
            <a:r>
              <a:rPr lang="en-US" altLang="ko-KR" b="1" dirty="0">
                <a:solidFill>
                  <a:srgbClr val="FF0000"/>
                </a:solidFill>
              </a:rPr>
              <a:t>NETWORK_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프로젝트 압축파일 이름은 </a:t>
            </a:r>
            <a:r>
              <a:rPr lang="en-US" altLang="ko-KR" b="1" dirty="0">
                <a:solidFill>
                  <a:srgbClr val="FF0000"/>
                </a:solidFill>
              </a:rPr>
              <a:t>NETWORK_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네트워크 프로그래밍 과제 필수 요소</a:t>
            </a:r>
            <a:endParaRPr lang="en-US" altLang="ko-KR" dirty="0"/>
          </a:p>
          <a:p>
            <a:pPr lvl="1"/>
            <a:r>
              <a:rPr lang="ko-KR" altLang="en-US" dirty="0"/>
              <a:t>프로젝트 </a:t>
            </a:r>
            <a:r>
              <a:rPr lang="ko-KR" altLang="en-US" b="1" dirty="0">
                <a:solidFill>
                  <a:srgbClr val="FF0000"/>
                </a:solidFill>
              </a:rPr>
              <a:t>개발 문서 작성 </a:t>
            </a:r>
            <a:r>
              <a:rPr lang="en-US" altLang="ko-KR" dirty="0"/>
              <a:t>(</a:t>
            </a:r>
            <a:r>
              <a:rPr lang="ko-KR" altLang="en-US" dirty="0"/>
              <a:t>개발 개요</a:t>
            </a:r>
            <a:r>
              <a:rPr lang="en-US" altLang="ko-KR" dirty="0"/>
              <a:t>, </a:t>
            </a:r>
            <a:r>
              <a:rPr lang="ko-KR" altLang="en-US" dirty="0"/>
              <a:t>기능 설명</a:t>
            </a:r>
            <a:r>
              <a:rPr lang="en-US" altLang="ko-KR" dirty="0"/>
              <a:t>, </a:t>
            </a:r>
            <a:r>
              <a:rPr lang="ko-KR" altLang="en-US" dirty="0"/>
              <a:t>사용 방법 등 </a:t>
            </a:r>
            <a:r>
              <a:rPr lang="en-US" altLang="ko-KR" dirty="0"/>
              <a:t>2</a:t>
            </a:r>
            <a:r>
              <a:rPr lang="ko-KR" altLang="en-US" dirty="0"/>
              <a:t>장 내외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Windows</a:t>
            </a:r>
            <a:r>
              <a:rPr lang="ko-KR" altLang="en-US" b="1" dirty="0">
                <a:solidFill>
                  <a:srgbClr val="FF0000"/>
                </a:solidFill>
              </a:rPr>
              <a:t> 기반 </a:t>
            </a:r>
            <a:r>
              <a:rPr lang="en-US" altLang="ko-KR" b="1" dirty="0">
                <a:solidFill>
                  <a:srgbClr val="FF0000"/>
                </a:solidFill>
              </a:rPr>
              <a:t>Server </a:t>
            </a:r>
            <a:r>
              <a:rPr lang="ko-KR" altLang="en-US" dirty="0"/>
              <a:t>구현</a:t>
            </a:r>
            <a:r>
              <a:rPr lang="en-US" altLang="ko-KR" b="1" dirty="0">
                <a:solidFill>
                  <a:srgbClr val="FF0000"/>
                </a:solidFill>
              </a:rPr>
              <a:t>(Server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Windows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C, Client</a:t>
            </a:r>
            <a:r>
              <a:rPr lang="ko-KR" altLang="en-US" b="1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Windows</a:t>
            </a:r>
            <a:r>
              <a:rPr lang="ko-KR" altLang="en-US" b="1" dirty="0">
                <a:solidFill>
                  <a:srgbClr val="FF0000"/>
                </a:solidFill>
              </a:rPr>
              <a:t>환경에서 자유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Multi-Thread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 Asynchronous or IOCP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다중 </a:t>
            </a:r>
            <a:r>
              <a:rPr lang="en-US" altLang="ko-KR" b="1" dirty="0">
                <a:solidFill>
                  <a:srgbClr val="FF0000"/>
                </a:solidFill>
              </a:rPr>
              <a:t>Client </a:t>
            </a:r>
            <a:r>
              <a:rPr lang="ko-KR" altLang="en-US" b="1" dirty="0">
                <a:solidFill>
                  <a:srgbClr val="FF0000"/>
                </a:solidFill>
              </a:rPr>
              <a:t>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1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14684</TotalTime>
  <Words>111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HY견고딕</vt:lpstr>
      <vt:lpstr>나눔손글씨 붓</vt:lpstr>
      <vt:lpstr>맑은 고딕</vt:lpstr>
      <vt:lpstr>아리따M</vt:lpstr>
      <vt:lpstr>Arial</vt:lpstr>
      <vt:lpstr>Wingdings</vt:lpstr>
      <vt:lpstr>Office 테마</vt:lpstr>
      <vt:lpstr>네트워크 프로그래밍 과제</vt:lpstr>
      <vt:lpstr>네트워크 프로그래밍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sabre</cp:lastModifiedBy>
  <cp:revision>862</cp:revision>
  <dcterms:created xsi:type="dcterms:W3CDTF">2012-07-11T10:23:22Z</dcterms:created>
  <dcterms:modified xsi:type="dcterms:W3CDTF">2019-05-29T09:49:44Z</dcterms:modified>
</cp:coreProperties>
</file>