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theme" Target="theme/theme1.xml"></Relationship><Relationship Id="rId9" Type="http://schemas.openxmlformats.org/officeDocument/2006/relationships/presProps" Target="presProps.xml"></Relationship><Relationship Id="rId10" Type="http://schemas.openxmlformats.org/officeDocument/2006/relationships/viewProps" Target="viewProps.xml"></Relationship><Relationship Id="rId11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3/30/2018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37410" y="3378835"/>
            <a:ext cx="1553210" cy="12280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8737600" y="3378835"/>
            <a:ext cx="1553210" cy="12617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88915" y="3442970"/>
            <a:ext cx="1868805" cy="109029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18440" y="269240"/>
            <a:ext cx="3415030" cy="6896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영화 - 개념 모델링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3225165" y="3973195"/>
            <a:ext cx="2424430" cy="285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7113270" y="3980814"/>
            <a:ext cx="1997710" cy="254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5482590" y="251015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478145" y="19462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평점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487670" y="13747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관련영화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0695305" y="377507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비밀번호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0695305" y="442785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0695305" y="310832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아이디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5591175" y="517080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4203065" y="517080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6965315" y="517080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좌석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134620" y="1922780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감독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134620" y="248094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배우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121285" y="30384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제목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121285" y="36099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내용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07315" y="41814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577975" y="2130425"/>
            <a:ext cx="640715" cy="20745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1577975" y="2688590"/>
            <a:ext cx="640715" cy="14484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>
            <a:off x="1564640" y="3246120"/>
            <a:ext cx="939800" cy="11633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1564640" y="3817620"/>
            <a:ext cx="708660" cy="1562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0" flipV="1">
            <a:off x="1550670" y="3796665"/>
            <a:ext cx="803910" cy="5930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4"/>
          <p:cNvCxnSpPr/>
          <p:nvPr/>
        </p:nvCxnSpPr>
        <p:spPr>
          <a:xfrm rot="0" flipV="1">
            <a:off x="2762250" y="2653665"/>
            <a:ext cx="2912745" cy="762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>
            <a:stCxn id="10" idx="1"/>
          </p:cNvCxnSpPr>
          <p:nvPr/>
        </p:nvCxnSpPr>
        <p:spPr>
          <a:xfrm rot="0" flipH="1">
            <a:off x="2762250" y="1582420"/>
            <a:ext cx="2726055" cy="19151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>
            <a:stCxn id="9" idx="1"/>
          </p:cNvCxnSpPr>
          <p:nvPr/>
        </p:nvCxnSpPr>
        <p:spPr>
          <a:xfrm rot="0" flipH="1">
            <a:off x="2816860" y="2153920"/>
            <a:ext cx="2661920" cy="12890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/>
          <p:nvPr/>
        </p:nvCxnSpPr>
        <p:spPr>
          <a:xfrm rot="0">
            <a:off x="6931025" y="1582420"/>
            <a:ext cx="2825750" cy="19424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 rot="0">
            <a:off x="6921500" y="2153920"/>
            <a:ext cx="2672080" cy="12623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rot="0">
            <a:off x="6925945" y="2717800"/>
            <a:ext cx="2749550" cy="6985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>
            <a:stCxn id="21" idx="2"/>
          </p:cNvCxnSpPr>
          <p:nvPr/>
        </p:nvCxnSpPr>
        <p:spPr>
          <a:xfrm rot="0" flipH="1">
            <a:off x="10083165" y="3360420"/>
            <a:ext cx="612775" cy="9264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>
            <a:stCxn id="19" idx="2"/>
          </p:cNvCxnSpPr>
          <p:nvPr/>
        </p:nvCxnSpPr>
        <p:spPr>
          <a:xfrm rot="0" flipH="1">
            <a:off x="9933305" y="4027170"/>
            <a:ext cx="762635" cy="285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20" idx="2"/>
          </p:cNvCxnSpPr>
          <p:nvPr/>
        </p:nvCxnSpPr>
        <p:spPr>
          <a:xfrm rot="0" flipH="1" flipV="1">
            <a:off x="10191750" y="3973195"/>
            <a:ext cx="504190" cy="7073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 flipH="1">
            <a:off x="6218555" y="4532630"/>
            <a:ext cx="5080" cy="8153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 flipH="1" flipV="1">
            <a:off x="6223000" y="4532630"/>
            <a:ext cx="1389380" cy="6388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 rot="0" flipV="1">
            <a:off x="4849495" y="4436110"/>
            <a:ext cx="1532890" cy="7353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 rot="0">
            <a:off x="8112760" y="171450"/>
            <a:ext cx="3875405" cy="1557020"/>
          </a:xfrm>
          <a:prstGeom prst="rect"/>
          <a:noFill/>
          <a:ln w="12700" cap="flat" cmpd="sng">
            <a:solidFill>
              <a:schemeClr val="accent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    (</a:t>
            </a:r>
            <a:r>
              <a:rPr lang="en-US" altLang="ko-KR" sz="1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영화코드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,영화제목,영화감독,영화내용)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예매     (</a:t>
            </a:r>
            <a:r>
              <a:rPr lang="en-US" altLang="ko-KR" sz="1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예매번호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,회원번호,영화번호,날자)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  (</a:t>
            </a:r>
            <a:r>
              <a:rPr lang="en-US" altLang="ko-KR" sz="1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회원번호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,아이디,비밀번호)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     (</a:t>
            </a:r>
            <a:r>
              <a:rPr lang="en-US" altLang="ko-KR" sz="1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극장번호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,위치,좌석수)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     (</a:t>
            </a:r>
            <a:r>
              <a:rPr lang="en-US" altLang="ko-KR" sz="14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배우번호</a:t>
            </a: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,배우이름,경력)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2137410" y="3378835"/>
            <a:ext cx="1553210" cy="12280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8737600" y="3378835"/>
            <a:ext cx="1553210" cy="12617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5288915" y="3442970"/>
            <a:ext cx="1868805" cy="109029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218440" y="269240"/>
            <a:ext cx="3415030" cy="6896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영화 - 논리 모델링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/>
          <p:nvPr/>
        </p:nvCxnSpPr>
        <p:spPr>
          <a:xfrm rot="0">
            <a:off x="3225165" y="3973195"/>
            <a:ext cx="2424430" cy="2857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>
            <a:off x="7113270" y="3980814"/>
            <a:ext cx="1997710" cy="254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 rot="0">
            <a:off x="5482590" y="251015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리뷰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5478145" y="19462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평점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5487670" y="13747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관련영화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10695305" y="3775075"/>
            <a:ext cx="1374775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비밀번호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10695305" y="4427855"/>
            <a:ext cx="1374775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10695305" y="3108325"/>
            <a:ext cx="1374775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아이디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5591175" y="517080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날짜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203065" y="517080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6965315" y="5170805"/>
            <a:ext cx="1292860" cy="5041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좌석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134620" y="1922780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감독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134620" y="248094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배우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121285" y="30384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제목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121285" y="36099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내용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107315" y="4181475"/>
            <a:ext cx="1443990" cy="4165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/>
          <p:nvPr/>
        </p:nvCxnSpPr>
        <p:spPr>
          <a:xfrm rot="0">
            <a:off x="1577975" y="2130425"/>
            <a:ext cx="640715" cy="20745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rot="0">
            <a:off x="1577975" y="2688590"/>
            <a:ext cx="640715" cy="14484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1564640" y="3246120"/>
            <a:ext cx="939800" cy="11633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>
            <a:off x="1564640" y="3817620"/>
            <a:ext cx="708660" cy="1562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 rot="0" flipV="1">
            <a:off x="1550670" y="3796665"/>
            <a:ext cx="803910" cy="5930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 flipV="1">
            <a:off x="2762250" y="2653665"/>
            <a:ext cx="2912745" cy="762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>
            <a:stCxn id="30" idx="1"/>
          </p:cNvCxnSpPr>
          <p:nvPr/>
        </p:nvCxnSpPr>
        <p:spPr>
          <a:xfrm rot="0" flipH="1">
            <a:off x="2762250" y="1582420"/>
            <a:ext cx="2726055" cy="19151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>
            <a:stCxn id="29" idx="1"/>
          </p:cNvCxnSpPr>
          <p:nvPr/>
        </p:nvCxnSpPr>
        <p:spPr>
          <a:xfrm rot="0" flipH="1">
            <a:off x="2816860" y="2153920"/>
            <a:ext cx="2661920" cy="128905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/>
          <p:nvPr/>
        </p:nvCxnSpPr>
        <p:spPr>
          <a:xfrm rot="0">
            <a:off x="6931025" y="1582420"/>
            <a:ext cx="2825750" cy="19424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/>
          <p:nvPr/>
        </p:nvCxnSpPr>
        <p:spPr>
          <a:xfrm rot="0">
            <a:off x="6921500" y="2153920"/>
            <a:ext cx="2672080" cy="1262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 rot="0">
            <a:off x="6925945" y="2717800"/>
            <a:ext cx="2749550" cy="6985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33" idx="2"/>
          </p:cNvCxnSpPr>
          <p:nvPr/>
        </p:nvCxnSpPr>
        <p:spPr>
          <a:xfrm rot="0" flipH="1">
            <a:off x="10083165" y="3360420"/>
            <a:ext cx="612775" cy="9264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31" idx="2"/>
          </p:cNvCxnSpPr>
          <p:nvPr/>
        </p:nvCxnSpPr>
        <p:spPr>
          <a:xfrm rot="0" flipH="1">
            <a:off x="9933305" y="4027170"/>
            <a:ext cx="762635" cy="2857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32" idx="2"/>
          </p:cNvCxnSpPr>
          <p:nvPr/>
        </p:nvCxnSpPr>
        <p:spPr>
          <a:xfrm rot="0" flipH="1" flipV="1">
            <a:off x="10191750" y="3973195"/>
            <a:ext cx="504190" cy="7073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 flipH="1">
            <a:off x="6218555" y="4532630"/>
            <a:ext cx="5080" cy="8153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 flipH="1" flipV="1">
            <a:off x="6223000" y="4532630"/>
            <a:ext cx="1389380" cy="638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 flipV="1">
            <a:off x="4849495" y="4436110"/>
            <a:ext cx="1532890" cy="7353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도형 29"/>
          <p:cNvSpPr>
            <a:spLocks/>
          </p:cNvSpPr>
          <p:nvPr/>
        </p:nvSpPr>
        <p:spPr>
          <a:xfrm rot="0">
            <a:off x="218440" y="269240"/>
            <a:ext cx="3415030" cy="6896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영화 - 개념 모델링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540000" y="3683000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2540000" y="1825625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회원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2540000" y="5429250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2540000" y="2714625"/>
            <a:ext cx="1238885" cy="52451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540000" y="4540250"/>
            <a:ext cx="1238885" cy="52451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5032375" y="3635375"/>
            <a:ext cx="1238885" cy="52451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상영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7381875" y="3683000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492125" y="31591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476250" y="42068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영화코드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492125" y="368300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영화설명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619625" y="130175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회원이름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4603750" y="234950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회원번호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4619625" y="18256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연락처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4619625" y="490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배우이름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4603750" y="59531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배우번호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4619625" y="542925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출연작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652000" y="31591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극장이름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9636125" y="42068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9652000" y="368300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극장위치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7366000" y="4540250"/>
            <a:ext cx="1238885" cy="524510"/>
          </a:xfrm>
          <a:prstGeom prst="diamond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7366000" y="5429250"/>
            <a:ext cx="1238885" cy="445135"/>
          </a:xfrm>
          <a:prstGeom prst="rect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6159500" y="617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상영순서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429500" y="617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상영시간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8699500" y="617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극장코드(FK)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>
            <a:stCxn id="38" idx="6"/>
          </p:cNvCxnSpPr>
          <p:nvPr/>
        </p:nvCxnSpPr>
        <p:spPr>
          <a:xfrm rot="0">
            <a:off x="1651000" y="3381375"/>
            <a:ext cx="1027430" cy="5880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>
            <a:off x="1587500" y="3883660"/>
            <a:ext cx="1122680" cy="323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39" idx="6"/>
          </p:cNvCxnSpPr>
          <p:nvPr/>
        </p:nvCxnSpPr>
        <p:spPr>
          <a:xfrm rot="0" flipV="1">
            <a:off x="1635125" y="3778250"/>
            <a:ext cx="1181100" cy="651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>
            <a:off x="3693795" y="3905250"/>
            <a:ext cx="153543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/>
          <p:nvPr/>
        </p:nvCxnSpPr>
        <p:spPr>
          <a:xfrm rot="0">
            <a:off x="6181090" y="3905250"/>
            <a:ext cx="1450340" cy="21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7" idx="2"/>
          </p:cNvCxnSpPr>
          <p:nvPr/>
        </p:nvCxnSpPr>
        <p:spPr>
          <a:xfrm rot="0" flipH="1">
            <a:off x="8021955" y="3381375"/>
            <a:ext cx="1630680" cy="6940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 flipH="1">
            <a:off x="8509000" y="3883660"/>
            <a:ext cx="1207135" cy="43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 flipH="1" flipV="1">
            <a:off x="8509000" y="3883660"/>
            <a:ext cx="1228725" cy="551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>
            <a:off x="3154045" y="2179955"/>
            <a:ext cx="635" cy="6146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34" idx="2"/>
            <a:endCxn id="31" idx="0"/>
          </p:cNvCxnSpPr>
          <p:nvPr/>
        </p:nvCxnSpPr>
        <p:spPr>
          <a:xfrm rot="0">
            <a:off x="3159125" y="3238500"/>
            <a:ext cx="635" cy="445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1" idx="2"/>
          </p:cNvCxnSpPr>
          <p:nvPr/>
        </p:nvCxnSpPr>
        <p:spPr>
          <a:xfrm rot="0" flipH="1">
            <a:off x="3693795" y="1524000"/>
            <a:ext cx="926465" cy="5613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 flipH="1">
            <a:off x="3556000" y="2063750"/>
            <a:ext cx="1154430" cy="114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rot="0" flipH="1" flipV="1">
            <a:off x="3672840" y="2021205"/>
            <a:ext cx="984885" cy="572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31" idx="2"/>
          </p:cNvCxnSpPr>
          <p:nvPr/>
        </p:nvCxnSpPr>
        <p:spPr>
          <a:xfrm rot="0">
            <a:off x="3159125" y="4127500"/>
            <a:ext cx="6350" cy="5829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/>
          <p:nvPr/>
        </p:nvCxnSpPr>
        <p:spPr>
          <a:xfrm rot="0">
            <a:off x="3143250" y="4963795"/>
            <a:ext cx="11430" cy="6140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/>
          <p:nvPr/>
        </p:nvCxnSpPr>
        <p:spPr>
          <a:xfrm rot="0" flipH="1">
            <a:off x="3641090" y="5111750"/>
            <a:ext cx="1048385" cy="5930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rot="0" flipH="1">
            <a:off x="3577590" y="5640705"/>
            <a:ext cx="115379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endCxn id="33" idx="3"/>
          </p:cNvCxnSpPr>
          <p:nvPr/>
        </p:nvCxnSpPr>
        <p:spPr>
          <a:xfrm rot="0" flipH="1" flipV="1">
            <a:off x="3778250" y="5651500"/>
            <a:ext cx="932179" cy="5403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/>
          <p:nvPr/>
        </p:nvCxnSpPr>
        <p:spPr>
          <a:xfrm rot="0">
            <a:off x="7990840" y="3990340"/>
            <a:ext cx="635" cy="572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73"/>
          <p:cNvCxnSpPr>
            <a:stCxn id="50" idx="2"/>
            <a:endCxn id="51" idx="0"/>
          </p:cNvCxnSpPr>
          <p:nvPr/>
        </p:nvCxnSpPr>
        <p:spPr>
          <a:xfrm rot="0">
            <a:off x="7985125" y="5064125"/>
            <a:ext cx="635" cy="365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74"/>
          <p:cNvCxnSpPr>
            <a:stCxn id="52" idx="0"/>
            <a:endCxn id="51" idx="2"/>
          </p:cNvCxnSpPr>
          <p:nvPr/>
        </p:nvCxnSpPr>
        <p:spPr>
          <a:xfrm rot="0" flipV="1">
            <a:off x="6738620" y="5873750"/>
            <a:ext cx="1247140" cy="3022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>
            <a:endCxn id="51" idx="2"/>
          </p:cNvCxnSpPr>
          <p:nvPr/>
        </p:nvCxnSpPr>
        <p:spPr>
          <a:xfrm rot="0" flipH="1" flipV="1">
            <a:off x="7985125" y="5873750"/>
            <a:ext cx="6350" cy="4133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76"/>
          <p:cNvCxnSpPr>
            <a:stCxn id="54" idx="0"/>
            <a:endCxn id="51" idx="2"/>
          </p:cNvCxnSpPr>
          <p:nvPr/>
        </p:nvCxnSpPr>
        <p:spPr>
          <a:xfrm rot="0" flipH="1" flipV="1">
            <a:off x="7985125" y="5873750"/>
            <a:ext cx="1294130" cy="3022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 rot="0">
            <a:off x="7256145" y="4488180"/>
            <a:ext cx="1476375" cy="646430"/>
          </a:xfrm>
          <a:prstGeom prst="diamond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7425690" y="5492750"/>
            <a:ext cx="1095375" cy="335280"/>
          </a:xfrm>
          <a:prstGeom prst="rect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2730500" y="2317750"/>
            <a:ext cx="365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6863715" y="3573145"/>
            <a:ext cx="365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3166745" y="4182110"/>
            <a:ext cx="588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2739390" y="503237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 rot="0">
            <a:off x="2691130" y="3262630"/>
            <a:ext cx="365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 rot="0">
            <a:off x="3135630" y="2310130"/>
            <a:ext cx="63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3128010" y="3255010"/>
            <a:ext cx="63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6741795" y="3937000"/>
            <a:ext cx="5873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 rot="0">
            <a:off x="3946525" y="3945890"/>
            <a:ext cx="63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 rot="0">
            <a:off x="2722880" y="4167505"/>
            <a:ext cx="34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93"/>
          <p:cNvSpPr txBox="1">
            <a:spLocks/>
          </p:cNvSpPr>
          <p:nvPr/>
        </p:nvSpPr>
        <p:spPr>
          <a:xfrm rot="0">
            <a:off x="7509510" y="4128135"/>
            <a:ext cx="34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7509510" y="5064760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 rot="0">
            <a:off x="3995420" y="352742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 rot="0">
            <a:off x="3159125" y="5032375"/>
            <a:ext cx="667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8440" y="269240"/>
            <a:ext cx="3415030" cy="6896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영화 - 논리 모델링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101205" y="266700"/>
            <a:ext cx="4615180" cy="2515235"/>
          </a:xfrm>
          <a:prstGeom prst="rect"/>
          <a:noFill/>
          <a:ln w="12700" cap="flat" cmpd="sng">
            <a:solidFill>
              <a:schemeClr val="accent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        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영화코드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영화설명, 영화이름 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영화배우  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배우번호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이름, 성별 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출연        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영화코드(FK)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배우번호(FK)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        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회원번호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이름, 이메일 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</a:t>
            </a:r>
            <a:r>
              <a:rPr lang="en-US" altLang="ko-KR" sz="1200" cap="none" dirty="0" smtClean="0" i="1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예매번호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회원번호(FK), 영화코드(FK), 시간 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        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극장코드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극장이름, 위치 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        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상영코드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영화코드(FK), 극장코드(FK) )</a:t>
            </a:r>
            <a:endParaRPr lang="ko-KR" altLang="en-US" sz="1200" cap="none" dirty="0" smtClean="0" i="1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상영시간표  ( </a:t>
            </a:r>
            <a:r>
              <a:rPr lang="en-US" altLang="ko-KR" sz="1200" cap="none" dirty="0" smtClean="0" u="sng" b="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charset="0"/>
                <a:ea typeface="맑은 고딕" charset="0"/>
              </a:rPr>
              <a:t>극장코드(FK)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상영순서</a:t>
            </a: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상영시간 ) 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2540000" y="3683000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540000" y="1825625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회원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2540000" y="5429250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영화배우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40000" y="2714625"/>
            <a:ext cx="1238885" cy="52451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540000" y="4540250"/>
            <a:ext cx="1238885" cy="52451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5032375" y="3635375"/>
            <a:ext cx="1238885" cy="52451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상영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7381875" y="3683000"/>
            <a:ext cx="1238885" cy="445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492125" y="31591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476250" y="42068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영화코드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492125" y="368300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영화설명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4619625" y="130175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회원이름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4603750" y="234950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회원번호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4619625" y="18256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연락처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>
            <a:off x="4619625" y="490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배우이름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4603750" y="59531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배우번호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 rot="0">
            <a:off x="4619625" y="542925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출연작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9652000" y="315912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극장이름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9636125" y="42068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9652000" y="3683000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극장위치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 rot="0">
            <a:off x="7366000" y="4540250"/>
            <a:ext cx="1238885" cy="524510"/>
          </a:xfrm>
          <a:prstGeom prst="diamond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7366000" y="5429250"/>
            <a:ext cx="1238885" cy="445135"/>
          </a:xfrm>
          <a:prstGeom prst="rect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6159500" y="617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상영순서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7429500" y="617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상영시간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 rot="0">
            <a:off x="8699500" y="6175375"/>
            <a:ext cx="1159510" cy="4451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극장코드(FK)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76"/>
          <p:cNvCxnSpPr>
            <a:stCxn id="60" idx="6"/>
          </p:cNvCxnSpPr>
          <p:nvPr/>
        </p:nvCxnSpPr>
        <p:spPr>
          <a:xfrm rot="0">
            <a:off x="1651000" y="3381375"/>
            <a:ext cx="1027430" cy="5880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/>
          <p:nvPr/>
        </p:nvCxnSpPr>
        <p:spPr>
          <a:xfrm rot="0">
            <a:off x="1587500" y="3883660"/>
            <a:ext cx="1122680" cy="323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stCxn id="61" idx="6"/>
          </p:cNvCxnSpPr>
          <p:nvPr/>
        </p:nvCxnSpPr>
        <p:spPr>
          <a:xfrm rot="0" flipV="1">
            <a:off x="1635125" y="3778250"/>
            <a:ext cx="1181100" cy="6515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3693795" y="3905250"/>
            <a:ext cx="1535430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0">
            <a:off x="6181090" y="3905250"/>
            <a:ext cx="1450340" cy="215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>
            <a:stCxn id="69" idx="2"/>
          </p:cNvCxnSpPr>
          <p:nvPr/>
        </p:nvCxnSpPr>
        <p:spPr>
          <a:xfrm rot="0" flipH="1">
            <a:off x="8021955" y="3381375"/>
            <a:ext cx="1630680" cy="69405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rot="0" flipH="1">
            <a:off x="8509000" y="3883660"/>
            <a:ext cx="1207135" cy="431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/>
          <p:nvPr/>
        </p:nvCxnSpPr>
        <p:spPr>
          <a:xfrm rot="0" flipH="1" flipV="1">
            <a:off x="8509000" y="3883660"/>
            <a:ext cx="1228725" cy="5511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/>
          <p:nvPr/>
        </p:nvCxnSpPr>
        <p:spPr>
          <a:xfrm rot="0">
            <a:off x="3154045" y="2179955"/>
            <a:ext cx="635" cy="6146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85"/>
          <p:cNvCxnSpPr>
            <a:stCxn id="56" idx="2"/>
            <a:endCxn id="53" idx="0"/>
          </p:cNvCxnSpPr>
          <p:nvPr/>
        </p:nvCxnSpPr>
        <p:spPr>
          <a:xfrm rot="0">
            <a:off x="3159125" y="3238500"/>
            <a:ext cx="635" cy="4451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86"/>
          <p:cNvCxnSpPr>
            <a:stCxn id="63" idx="2"/>
          </p:cNvCxnSpPr>
          <p:nvPr/>
        </p:nvCxnSpPr>
        <p:spPr>
          <a:xfrm rot="0" flipH="1">
            <a:off x="3693795" y="1524000"/>
            <a:ext cx="926465" cy="5613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87"/>
          <p:cNvCxnSpPr/>
          <p:nvPr/>
        </p:nvCxnSpPr>
        <p:spPr>
          <a:xfrm rot="0" flipH="1">
            <a:off x="3556000" y="2063750"/>
            <a:ext cx="1154430" cy="11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88"/>
          <p:cNvCxnSpPr/>
          <p:nvPr/>
        </p:nvCxnSpPr>
        <p:spPr>
          <a:xfrm rot="0" flipH="1" flipV="1">
            <a:off x="3672840" y="2021205"/>
            <a:ext cx="984885" cy="5721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89"/>
          <p:cNvCxnSpPr>
            <a:stCxn id="53" idx="2"/>
          </p:cNvCxnSpPr>
          <p:nvPr/>
        </p:nvCxnSpPr>
        <p:spPr>
          <a:xfrm rot="0">
            <a:off x="3159125" y="4127500"/>
            <a:ext cx="6350" cy="582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90"/>
          <p:cNvCxnSpPr/>
          <p:nvPr/>
        </p:nvCxnSpPr>
        <p:spPr>
          <a:xfrm rot="0">
            <a:off x="3143250" y="4963795"/>
            <a:ext cx="11430" cy="6140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 rot="0" flipH="1">
            <a:off x="3641090" y="5111750"/>
            <a:ext cx="1048385" cy="5930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rot="0" flipH="1">
            <a:off x="3577590" y="5640705"/>
            <a:ext cx="11537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93"/>
          <p:cNvCxnSpPr>
            <a:endCxn id="55" idx="3"/>
          </p:cNvCxnSpPr>
          <p:nvPr/>
        </p:nvCxnSpPr>
        <p:spPr>
          <a:xfrm rot="0" flipH="1" flipV="1">
            <a:off x="3778250" y="5651500"/>
            <a:ext cx="932179" cy="5403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94"/>
          <p:cNvCxnSpPr/>
          <p:nvPr/>
        </p:nvCxnSpPr>
        <p:spPr>
          <a:xfrm rot="0">
            <a:off x="7990840" y="3990340"/>
            <a:ext cx="635" cy="5721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>
            <a:stCxn id="72" idx="2"/>
            <a:endCxn id="73" idx="0"/>
          </p:cNvCxnSpPr>
          <p:nvPr/>
        </p:nvCxnSpPr>
        <p:spPr>
          <a:xfrm rot="0">
            <a:off x="7985125" y="5064125"/>
            <a:ext cx="635" cy="3657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96"/>
          <p:cNvCxnSpPr>
            <a:stCxn id="74" idx="0"/>
            <a:endCxn id="73" idx="2"/>
          </p:cNvCxnSpPr>
          <p:nvPr/>
        </p:nvCxnSpPr>
        <p:spPr>
          <a:xfrm rot="0" flipV="1">
            <a:off x="6738620" y="5873750"/>
            <a:ext cx="1247140" cy="3022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도형 97"/>
          <p:cNvCxnSpPr>
            <a:endCxn id="73" idx="2"/>
          </p:cNvCxnSpPr>
          <p:nvPr/>
        </p:nvCxnSpPr>
        <p:spPr>
          <a:xfrm rot="0" flipH="1" flipV="1">
            <a:off x="7985125" y="5873750"/>
            <a:ext cx="6350" cy="4133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도형 98"/>
          <p:cNvCxnSpPr>
            <a:stCxn id="76" idx="0"/>
            <a:endCxn id="73" idx="2"/>
          </p:cNvCxnSpPr>
          <p:nvPr/>
        </p:nvCxnSpPr>
        <p:spPr>
          <a:xfrm rot="0" flipH="1" flipV="1">
            <a:off x="7985125" y="5873750"/>
            <a:ext cx="1294130" cy="3022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도형 99"/>
          <p:cNvSpPr>
            <a:spLocks/>
          </p:cNvSpPr>
          <p:nvPr/>
        </p:nvSpPr>
        <p:spPr>
          <a:xfrm rot="0">
            <a:off x="7256145" y="4488180"/>
            <a:ext cx="1476375" cy="646430"/>
          </a:xfrm>
          <a:prstGeom prst="diamond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100"/>
          <p:cNvSpPr>
            <a:spLocks/>
          </p:cNvSpPr>
          <p:nvPr/>
        </p:nvSpPr>
        <p:spPr>
          <a:xfrm rot="0">
            <a:off x="7425690" y="5492750"/>
            <a:ext cx="1095375" cy="335280"/>
          </a:xfrm>
          <a:prstGeom prst="rect"/>
          <a:noFill/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" name="텍스트 상자 101"/>
          <p:cNvSpPr txBox="1">
            <a:spLocks/>
          </p:cNvSpPr>
          <p:nvPr/>
        </p:nvSpPr>
        <p:spPr>
          <a:xfrm rot="0">
            <a:off x="2730500" y="2317750"/>
            <a:ext cx="365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102"/>
          <p:cNvSpPr txBox="1">
            <a:spLocks/>
          </p:cNvSpPr>
          <p:nvPr/>
        </p:nvSpPr>
        <p:spPr>
          <a:xfrm rot="0">
            <a:off x="6863715" y="3573145"/>
            <a:ext cx="365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 rot="0">
            <a:off x="3166745" y="4182110"/>
            <a:ext cx="588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5" name="텍스트 상자 104"/>
          <p:cNvSpPr txBox="1">
            <a:spLocks/>
          </p:cNvSpPr>
          <p:nvPr/>
        </p:nvSpPr>
        <p:spPr>
          <a:xfrm rot="0">
            <a:off x="2739390" y="503237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6" name="텍스트 상자 105"/>
          <p:cNvSpPr txBox="1">
            <a:spLocks/>
          </p:cNvSpPr>
          <p:nvPr/>
        </p:nvSpPr>
        <p:spPr>
          <a:xfrm rot="0">
            <a:off x="2691130" y="3262630"/>
            <a:ext cx="365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 rot="0">
            <a:off x="3135630" y="2310130"/>
            <a:ext cx="63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 rot="0">
            <a:off x="3128010" y="3255010"/>
            <a:ext cx="63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 rot="0">
            <a:off x="6741795" y="3937000"/>
            <a:ext cx="5873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 rot="0">
            <a:off x="3946525" y="3945890"/>
            <a:ext cx="635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1" name="텍스트 상자 110"/>
          <p:cNvSpPr txBox="1">
            <a:spLocks/>
          </p:cNvSpPr>
          <p:nvPr/>
        </p:nvSpPr>
        <p:spPr>
          <a:xfrm rot="0">
            <a:off x="2722880" y="4167505"/>
            <a:ext cx="34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 rot="0">
            <a:off x="7509510" y="4128135"/>
            <a:ext cx="349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7509510" y="5064760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 rot="0">
            <a:off x="3995420" y="352742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114"/>
          <p:cNvSpPr txBox="1">
            <a:spLocks/>
          </p:cNvSpPr>
          <p:nvPr/>
        </p:nvSpPr>
        <p:spPr>
          <a:xfrm rot="0">
            <a:off x="3159125" y="5032375"/>
            <a:ext cx="667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19"/>
          <p:cNvSpPr>
            <a:spLocks/>
          </p:cNvSpPr>
          <p:nvPr/>
        </p:nvSpPr>
        <p:spPr>
          <a:xfrm rot="0">
            <a:off x="218440" y="269240"/>
            <a:ext cx="3415030" cy="6896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연습문제 - ERD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222375" y="2492375"/>
            <a:ext cx="1143635" cy="651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부서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5524500" y="2492375"/>
            <a:ext cx="1143635" cy="651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9874250" y="2492375"/>
            <a:ext cx="1143635" cy="651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근무기록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5524500" y="4730750"/>
            <a:ext cx="1143635" cy="651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부양가족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540625" y="2397125"/>
            <a:ext cx="1651635" cy="82613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111500" y="2397125"/>
            <a:ext cx="1651635" cy="82613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소속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5270500" y="3508375"/>
            <a:ext cx="1651635" cy="826135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부양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71500" y="35560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부서번호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905000" y="354012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부서이름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9223375" y="35560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10556875" y="354012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889500" y="598487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이름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6223000" y="59690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나이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222750" y="12065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직뤈번호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5556250" y="119062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직원이름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6873875" y="117475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지책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stCxn id="28" idx="0"/>
          </p:cNvCxnSpPr>
          <p:nvPr/>
        </p:nvCxnSpPr>
        <p:spPr>
          <a:xfrm rot="0" flipV="1">
            <a:off x="1127125" y="2968625"/>
            <a:ext cx="857885" cy="5880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29" idx="0"/>
            <a:endCxn id="21" idx="2"/>
          </p:cNvCxnSpPr>
          <p:nvPr/>
        </p:nvCxnSpPr>
        <p:spPr>
          <a:xfrm rot="0" flipH="1" flipV="1">
            <a:off x="1793875" y="3143250"/>
            <a:ext cx="667385" cy="397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rot="0">
            <a:off x="4826000" y="1682750"/>
            <a:ext cx="1461135" cy="889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>
            <a:off x="6111875" y="1571625"/>
            <a:ext cx="32385" cy="10801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 flipH="1">
            <a:off x="6032500" y="1619250"/>
            <a:ext cx="1365885" cy="9372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21" idx="3"/>
          </p:cNvCxnSpPr>
          <p:nvPr/>
        </p:nvCxnSpPr>
        <p:spPr>
          <a:xfrm rot="0">
            <a:off x="2365375" y="2818130"/>
            <a:ext cx="1096010" cy="82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4651375" y="2809875"/>
            <a:ext cx="1111885" cy="16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>
            <a:off x="6667500" y="2818130"/>
            <a:ext cx="1540510" cy="82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>
            <a:endCxn id="23" idx="1"/>
          </p:cNvCxnSpPr>
          <p:nvPr/>
        </p:nvCxnSpPr>
        <p:spPr>
          <a:xfrm rot="0">
            <a:off x="9064625" y="2809875"/>
            <a:ext cx="810260" cy="88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>
            <a:stCxn id="22" idx="2"/>
            <a:endCxn id="27" idx="0"/>
          </p:cNvCxnSpPr>
          <p:nvPr/>
        </p:nvCxnSpPr>
        <p:spPr>
          <a:xfrm rot="0">
            <a:off x="6096000" y="3143250"/>
            <a:ext cx="635" cy="365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>
            <a:stCxn id="27" idx="2"/>
            <a:endCxn id="24" idx="0"/>
          </p:cNvCxnSpPr>
          <p:nvPr/>
        </p:nvCxnSpPr>
        <p:spPr>
          <a:xfrm rot="0">
            <a:off x="6096000" y="4333875"/>
            <a:ext cx="635" cy="397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>
            <a:stCxn id="32" idx="0"/>
            <a:endCxn id="24" idx="2"/>
          </p:cNvCxnSpPr>
          <p:nvPr/>
        </p:nvCxnSpPr>
        <p:spPr>
          <a:xfrm rot="0" flipV="1">
            <a:off x="5445125" y="5381625"/>
            <a:ext cx="651510" cy="6038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>
            <a:stCxn id="33" idx="0"/>
            <a:endCxn id="24" idx="2"/>
          </p:cNvCxnSpPr>
          <p:nvPr/>
        </p:nvCxnSpPr>
        <p:spPr>
          <a:xfrm rot="0" flipH="1" flipV="1">
            <a:off x="6096000" y="5381625"/>
            <a:ext cx="683260" cy="5880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>
            <a:stCxn id="30" idx="0"/>
          </p:cNvCxnSpPr>
          <p:nvPr/>
        </p:nvCxnSpPr>
        <p:spPr>
          <a:xfrm rot="0" flipV="1">
            <a:off x="9779000" y="3032125"/>
            <a:ext cx="794385" cy="524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31" idx="0"/>
          </p:cNvCxnSpPr>
          <p:nvPr/>
        </p:nvCxnSpPr>
        <p:spPr>
          <a:xfrm rot="0" flipH="1" flipV="1">
            <a:off x="10302875" y="3048000"/>
            <a:ext cx="810260" cy="492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도형 52"/>
          <p:cNvSpPr>
            <a:spLocks/>
          </p:cNvSpPr>
          <p:nvPr/>
        </p:nvSpPr>
        <p:spPr>
          <a:xfrm rot="0">
            <a:off x="5445125" y="4651375"/>
            <a:ext cx="1302385" cy="778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5127625" y="3381375"/>
            <a:ext cx="1969135" cy="106426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2460625" y="244475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2428875" y="2841625"/>
            <a:ext cx="5562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 rot="0">
            <a:off x="6254750" y="4286250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5120005" y="246888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 rot="0">
            <a:off x="5596255" y="313563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 rot="0">
            <a:off x="9462135" y="2477135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9152255" y="2802255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6644005" y="2818130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 flipH="1">
            <a:off x="6684010" y="2477135"/>
            <a:ext cx="4603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5572760" y="427101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6199505" y="3119755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4913630" y="2834005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19"/>
          <p:cNvSpPr>
            <a:spLocks/>
          </p:cNvSpPr>
          <p:nvPr/>
        </p:nvSpPr>
        <p:spPr>
          <a:xfrm rot="0">
            <a:off x="8262620" y="139700"/>
            <a:ext cx="3816350" cy="2004060"/>
          </a:xfrm>
          <a:prstGeom prst="rect"/>
          <a:noFill/>
          <a:ln w="12700" cap="flat" cmpd="sng">
            <a:solidFill>
              <a:schemeClr val="accent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부서	       (</a:t>
            </a:r>
            <a:r>
              <a:rPr lang="en-US" altLang="ko-KR" sz="16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부서번호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 부서이름)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직원	       (</a:t>
            </a:r>
            <a:r>
              <a:rPr lang="en-US" altLang="ko-KR" sz="16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직원번호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 이름, 직책 ,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부서번호(FK), 기록코드 (FK))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근부기록	(</a:t>
            </a:r>
            <a:r>
              <a:rPr lang="en-US" altLang="ko-KR" sz="16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기록코드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 기간, 직책)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부양가족   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6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직원번호(FK)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6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, 나이)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218440" y="269240"/>
            <a:ext cx="3415030" cy="6896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연습문제 - 테이블 정의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1222375" y="2492375"/>
            <a:ext cx="1143635" cy="651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부서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5524500" y="2492375"/>
            <a:ext cx="1143635" cy="651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9874250" y="2492375"/>
            <a:ext cx="1143635" cy="651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근무기록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524500" y="4730750"/>
            <a:ext cx="1143635" cy="651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부양가족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540625" y="2397125"/>
            <a:ext cx="1651635" cy="82613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3111500" y="2397125"/>
            <a:ext cx="1651635" cy="82613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소속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5270500" y="3508375"/>
            <a:ext cx="1651635" cy="826135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부양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571500" y="35560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부서번호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1905000" y="354012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부서이름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9223375" y="35560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기간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10556875" y="354012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4889500" y="598487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u="sng" b="0" strike="noStrike">
                <a:latin typeface="맑은 고딕" charset="0"/>
                <a:ea typeface="맑은 고딕" charset="0"/>
              </a:rPr>
              <a:t>이름</a:t>
            </a:r>
            <a:endParaRPr lang="ko-KR" altLang="en-US" sz="18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6223000" y="59690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나이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222750" y="120650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직뤈번호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5556250" y="1190625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직원이름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6873875" y="1174750"/>
            <a:ext cx="1111885" cy="5086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지책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>
            <a:stCxn id="45" idx="0"/>
          </p:cNvCxnSpPr>
          <p:nvPr/>
        </p:nvCxnSpPr>
        <p:spPr>
          <a:xfrm rot="0" flipV="1">
            <a:off x="1127125" y="2968625"/>
            <a:ext cx="857885" cy="5880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46" idx="0"/>
            <a:endCxn id="38" idx="2"/>
          </p:cNvCxnSpPr>
          <p:nvPr/>
        </p:nvCxnSpPr>
        <p:spPr>
          <a:xfrm rot="0" flipH="1" flipV="1">
            <a:off x="1793875" y="3143250"/>
            <a:ext cx="667385" cy="3975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>
            <a:off x="4826000" y="1682750"/>
            <a:ext cx="1461135" cy="889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>
            <a:off x="6111875" y="1571625"/>
            <a:ext cx="32385" cy="10801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 flipH="1">
            <a:off x="6032500" y="1619250"/>
            <a:ext cx="1365885" cy="9372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38" idx="3"/>
          </p:cNvCxnSpPr>
          <p:nvPr/>
        </p:nvCxnSpPr>
        <p:spPr>
          <a:xfrm rot="0">
            <a:off x="2365375" y="2818130"/>
            <a:ext cx="1096010" cy="825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>
            <a:off x="4651375" y="2809875"/>
            <a:ext cx="1111885" cy="165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6667500" y="2818130"/>
            <a:ext cx="1540510" cy="825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endCxn id="40" idx="1"/>
          </p:cNvCxnSpPr>
          <p:nvPr/>
        </p:nvCxnSpPr>
        <p:spPr>
          <a:xfrm rot="0">
            <a:off x="9064625" y="2809875"/>
            <a:ext cx="810260" cy="88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39" idx="2"/>
            <a:endCxn id="44" idx="0"/>
          </p:cNvCxnSpPr>
          <p:nvPr/>
        </p:nvCxnSpPr>
        <p:spPr>
          <a:xfrm rot="0">
            <a:off x="6096000" y="3143250"/>
            <a:ext cx="635" cy="3657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44" idx="2"/>
            <a:endCxn id="41" idx="0"/>
          </p:cNvCxnSpPr>
          <p:nvPr/>
        </p:nvCxnSpPr>
        <p:spPr>
          <a:xfrm rot="0">
            <a:off x="6096000" y="4333875"/>
            <a:ext cx="635" cy="3975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9" idx="0"/>
            <a:endCxn id="41" idx="2"/>
          </p:cNvCxnSpPr>
          <p:nvPr/>
        </p:nvCxnSpPr>
        <p:spPr>
          <a:xfrm rot="0" flipV="1">
            <a:off x="5445125" y="5381625"/>
            <a:ext cx="651510" cy="6038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50" idx="0"/>
            <a:endCxn id="41" idx="2"/>
          </p:cNvCxnSpPr>
          <p:nvPr/>
        </p:nvCxnSpPr>
        <p:spPr>
          <a:xfrm rot="0" flipH="1" flipV="1">
            <a:off x="6096000" y="5381625"/>
            <a:ext cx="683260" cy="5880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7" idx="0"/>
          </p:cNvCxnSpPr>
          <p:nvPr/>
        </p:nvCxnSpPr>
        <p:spPr>
          <a:xfrm rot="0" flipV="1">
            <a:off x="9779000" y="3032125"/>
            <a:ext cx="794385" cy="5245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8" idx="0"/>
          </p:cNvCxnSpPr>
          <p:nvPr/>
        </p:nvCxnSpPr>
        <p:spPr>
          <a:xfrm rot="0" flipH="1" flipV="1">
            <a:off x="10302875" y="3048000"/>
            <a:ext cx="810260" cy="49276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 rot="0">
            <a:off x="5445125" y="4651375"/>
            <a:ext cx="1302385" cy="778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5127625" y="3381375"/>
            <a:ext cx="1969135" cy="106426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2460625" y="244475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2428875" y="2841625"/>
            <a:ext cx="5562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72"/>
          <p:cNvSpPr txBox="1">
            <a:spLocks/>
          </p:cNvSpPr>
          <p:nvPr/>
        </p:nvSpPr>
        <p:spPr>
          <a:xfrm rot="0">
            <a:off x="6254750" y="4286250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 rot="0">
            <a:off x="5120005" y="246888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 rot="0">
            <a:off x="5596255" y="313563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9462135" y="2477135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 rot="0">
            <a:off x="9152255" y="2802255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 rot="0">
            <a:off x="6644005" y="2818130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 rot="0" flipH="1">
            <a:off x="6684010" y="2477135"/>
            <a:ext cx="4603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5572760" y="4271010"/>
            <a:ext cx="492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6199505" y="3119755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4913630" y="2834005"/>
            <a:ext cx="905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LEE Jieun</dc:creator>
  <cp:lastModifiedBy>LEE Jieun</cp:lastModifiedBy>
</cp:coreProperties>
</file>