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0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C1138F-074E-40A2-9FB6-BB137999F7BB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259CFCF-7B49-4FF8-9D43-78FA3699081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10118"/>
            <a:ext cx="1828146" cy="1821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138" y="3238934"/>
            <a:ext cx="779384" cy="1107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8" y="495733"/>
            <a:ext cx="779384" cy="11077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10534"/>
            <a:ext cx="1054860" cy="1499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56" y="1507501"/>
            <a:ext cx="1395627" cy="198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01"/>
            <a:ext cx="1395627" cy="198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30" y="1623188"/>
            <a:ext cx="1043800" cy="1483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1" y="1730035"/>
            <a:ext cx="1393939" cy="1981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29530" y="3964203"/>
            <a:ext cx="78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ITI</a:t>
            </a:r>
          </a:p>
          <a:p>
            <a:pPr algn="ctr"/>
            <a:r>
              <a:rPr lang="en-US" dirty="0" smtClean="0"/>
              <a:t> 2-8 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354017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button push  </a:t>
            </a:r>
            <a:r>
              <a:rPr lang="en-US" b="1" dirty="0" smtClean="0"/>
              <a:t>spin/ISI</a:t>
            </a:r>
          </a:p>
          <a:p>
            <a:pPr algn="ctr"/>
            <a:r>
              <a:rPr lang="en-US" dirty="0" smtClean="0"/>
              <a:t> 2-8 sec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17260" y="371123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Receipt</a:t>
            </a:r>
          </a:p>
          <a:p>
            <a:pPr algn="ctr"/>
            <a:r>
              <a:rPr lang="en-US" dirty="0" smtClean="0"/>
              <a:t>“your total score is xx”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852" y="6271736"/>
            <a:ext cx="19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Win/Lose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52400" y="363115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Start</a:t>
            </a:r>
          </a:p>
          <a:p>
            <a:pPr algn="ctr"/>
            <a:r>
              <a:rPr lang="en-US" dirty="0" smtClean="0"/>
              <a:t>Wait for </a:t>
            </a:r>
          </a:p>
          <a:p>
            <a:pPr algn="ctr"/>
            <a:r>
              <a:rPr lang="en-US" dirty="0" smtClean="0"/>
              <a:t>button push</a:t>
            </a:r>
          </a:p>
        </p:txBody>
      </p:sp>
    </p:spTree>
    <p:extLst>
      <p:ext uri="{BB962C8B-B14F-4D97-AF65-F5344CB8AC3E}">
        <p14:creationId xmlns:p14="http://schemas.microsoft.com/office/powerpoint/2010/main" val="2361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44" y="1961253"/>
            <a:ext cx="790290" cy="11232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790290" cy="1123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52" y="1907337"/>
            <a:ext cx="790290" cy="1123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33" y="2036665"/>
            <a:ext cx="789334" cy="11218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1716" y="3343410"/>
            <a:ext cx="146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After button push </a:t>
            </a:r>
            <a:endParaRPr lang="en-US" sz="1200" dirty="0" smtClean="0"/>
          </a:p>
          <a:p>
            <a:pPr algn="ctr"/>
            <a:r>
              <a:rPr lang="en-US" sz="1200" dirty="0" smtClean="0"/>
              <a:t> </a:t>
            </a:r>
            <a:r>
              <a:rPr lang="en-US" sz="1200" b="1" dirty="0" smtClean="0"/>
              <a:t>spin/ISI</a:t>
            </a:r>
          </a:p>
          <a:p>
            <a:pPr algn="ctr"/>
            <a:r>
              <a:rPr lang="en-US" sz="1200" dirty="0" smtClean="0"/>
              <a:t> 2-8 sec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44296" y="3435742"/>
            <a:ext cx="172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Receipt</a:t>
            </a:r>
          </a:p>
          <a:p>
            <a:pPr algn="ctr"/>
            <a:r>
              <a:rPr lang="en-US" sz="1200" dirty="0" smtClean="0"/>
              <a:t>“your total score is xx”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404955" y="335490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Start</a:t>
            </a:r>
          </a:p>
          <a:p>
            <a:pPr algn="ctr"/>
            <a:r>
              <a:rPr lang="en-US" sz="1200" dirty="0" smtClean="0"/>
              <a:t>Wait for </a:t>
            </a:r>
          </a:p>
          <a:p>
            <a:pPr algn="ctr"/>
            <a:r>
              <a:rPr lang="en-US" sz="1200" dirty="0" smtClean="0"/>
              <a:t>button push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81" y="1937892"/>
            <a:ext cx="789334" cy="11218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65976" y="219733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2 </a:t>
            </a:r>
            <a:r>
              <a:rPr lang="en-US" sz="1000" dirty="0" err="1" smtClean="0">
                <a:solidFill>
                  <a:srgbClr val="FF0000"/>
                </a:solidFill>
              </a:rPr>
              <a:t>pts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14300" y="1258669"/>
            <a:ext cx="132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1s</a:t>
            </a:r>
          </a:p>
          <a:p>
            <a:pPr algn="ctr"/>
            <a:r>
              <a:rPr lang="en-US" sz="1200" b="1" dirty="0" smtClean="0"/>
              <a:t>Button push</a:t>
            </a:r>
          </a:p>
          <a:p>
            <a:pPr algn="ctr"/>
            <a:r>
              <a:rPr lang="en-US" sz="1200" b="1" dirty="0" smtClean="0"/>
              <a:t>Event</a:t>
            </a:r>
            <a:endParaRPr lang="en-US" sz="12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260189" y="10946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SOA=SD+ISI</a:t>
            </a:r>
          </a:p>
          <a:p>
            <a:pPr algn="ctr"/>
            <a:r>
              <a:rPr lang="en-US" sz="1200" b="1" dirty="0" smtClean="0"/>
              <a:t>2-8s, mu=4s</a:t>
            </a:r>
          </a:p>
          <a:p>
            <a:pPr algn="ctr"/>
            <a:r>
              <a:rPr lang="en-US" sz="1200" b="1" dirty="0" smtClean="0"/>
              <a:t>Anticipation</a:t>
            </a:r>
          </a:p>
          <a:p>
            <a:pPr algn="ctr"/>
            <a:r>
              <a:rPr lang="en-US" sz="1200" b="1" dirty="0" smtClean="0"/>
              <a:t>Epoch</a:t>
            </a:r>
          </a:p>
          <a:p>
            <a:pPr algn="ctr"/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42197" y="13671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.5s</a:t>
            </a:r>
          </a:p>
          <a:p>
            <a:pPr algn="ctr"/>
            <a:r>
              <a:rPr lang="en-US" sz="1200" b="1" dirty="0" smtClean="0"/>
              <a:t>Event</a:t>
            </a:r>
            <a:endParaRPr lang="en-US" sz="1200" b="1" dirty="0" smtClean="0"/>
          </a:p>
          <a:p>
            <a:pPr algn="ctr"/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962863" y="1371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</a:t>
            </a:r>
            <a:r>
              <a:rPr lang="en-US" sz="1200" b="1" dirty="0" smtClean="0"/>
              <a:t>s</a:t>
            </a:r>
          </a:p>
          <a:p>
            <a:pPr algn="ctr"/>
            <a:r>
              <a:rPr lang="en-US" sz="1200" b="1" dirty="0" smtClean="0"/>
              <a:t>Event</a:t>
            </a:r>
            <a:endParaRPr lang="en-US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1445672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2-8s, mu=4s</a:t>
            </a:r>
          </a:p>
          <a:p>
            <a:pPr algn="ctr"/>
            <a:r>
              <a:rPr lang="en-US" sz="1200" b="1" dirty="0" smtClean="0"/>
              <a:t>ITI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00567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82</TotalTime>
  <Words>67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Elemental</vt:lpstr>
      <vt:lpstr>PowerPoint Presentation</vt:lpstr>
      <vt:lpstr>PowerPoint Presentation</vt:lpstr>
    </vt:vector>
  </TitlesOfParts>
  <Company>UPMC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Foran</dc:creator>
  <cp:lastModifiedBy>Will Foran</cp:lastModifiedBy>
  <cp:revision>5</cp:revision>
  <dcterms:created xsi:type="dcterms:W3CDTF">2014-03-06T17:55:46Z</dcterms:created>
  <dcterms:modified xsi:type="dcterms:W3CDTF">2014-03-07T16:12:57Z</dcterms:modified>
</cp:coreProperties>
</file>