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36" y="-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C1138F-074E-40A2-9FB6-BB137999F7B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10118"/>
            <a:ext cx="1828146" cy="182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38" y="3238934"/>
            <a:ext cx="779384" cy="1107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8" y="495733"/>
            <a:ext cx="779384" cy="1107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10534"/>
            <a:ext cx="1054860" cy="1499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56" y="1507501"/>
            <a:ext cx="1395627" cy="198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01"/>
            <a:ext cx="1395627" cy="198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30" y="1623188"/>
            <a:ext cx="1043800" cy="1483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1" y="1730035"/>
            <a:ext cx="1393939" cy="198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9530" y="3964203"/>
            <a:ext cx="78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ITI</a:t>
            </a:r>
          </a:p>
          <a:p>
            <a:pPr algn="ctr"/>
            <a:r>
              <a:rPr lang="en-US" dirty="0" smtClean="0"/>
              <a:t> 2-8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354017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button push  </a:t>
            </a:r>
            <a:r>
              <a:rPr lang="en-US" b="1" dirty="0" smtClean="0"/>
              <a:t>spin/ISI</a:t>
            </a:r>
          </a:p>
          <a:p>
            <a:pPr algn="ctr"/>
            <a:r>
              <a:rPr lang="en-US" dirty="0" smtClean="0"/>
              <a:t> 2-8 sec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7260" y="371123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Receipt</a:t>
            </a:r>
          </a:p>
          <a:p>
            <a:pPr algn="ctr"/>
            <a:r>
              <a:rPr lang="en-US" dirty="0" smtClean="0"/>
              <a:t>“your total score is xx”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852" y="6271736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Win/Lose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52400" y="363115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</a:t>
            </a:r>
          </a:p>
          <a:p>
            <a:pPr algn="ctr"/>
            <a:r>
              <a:rPr lang="en-US" dirty="0" smtClean="0"/>
              <a:t>Wait for </a:t>
            </a:r>
          </a:p>
          <a:p>
            <a:pPr algn="ctr"/>
            <a:r>
              <a:rPr lang="en-US" dirty="0" smtClean="0"/>
              <a:t>button push</a:t>
            </a:r>
          </a:p>
        </p:txBody>
      </p:sp>
    </p:spTree>
    <p:extLst>
      <p:ext uri="{BB962C8B-B14F-4D97-AF65-F5344CB8AC3E}">
        <p14:creationId xmlns:p14="http://schemas.microsoft.com/office/powerpoint/2010/main" val="23613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>UPMC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Foran</dc:creator>
  <cp:lastModifiedBy>Will Foran</cp:lastModifiedBy>
  <cp:revision>2</cp:revision>
  <dcterms:created xsi:type="dcterms:W3CDTF">2014-03-06T17:55:46Z</dcterms:created>
  <dcterms:modified xsi:type="dcterms:W3CDTF">2014-03-06T18:12:10Z</dcterms:modified>
</cp:coreProperties>
</file>