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47"/>
  </p:normalViewPr>
  <p:slideViewPr>
    <p:cSldViewPr snapToGrid="0" snapToObjects="1">
      <p:cViewPr varScale="1">
        <p:scale>
          <a:sx n="136" d="100"/>
          <a:sy n="136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9E9-B259-614E-963A-10A47C157E36}" type="datetimeFigureOut">
              <a:rPr lang="en-US" smtClean="0"/>
              <a:t>7/30/17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86CD-B1E3-C94A-B155-C0FEE804D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86CD-B1E3-C94A-B155-C0FEE804DE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2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7/30/17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7/30/17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7/30/17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7/30/17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7/30/17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7/30/17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17F52-AE42-FA41-BE5B-C0D44E185430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39636"/>
            <a:ext cx="12192000" cy="6656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8791" y="1225293"/>
            <a:ext cx="1371600" cy="2103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1191" y="1377693"/>
            <a:ext cx="1371600" cy="2103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3591" y="1530093"/>
            <a:ext cx="1371600" cy="2103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16577" y="1377693"/>
            <a:ext cx="1371600" cy="210374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531963" y="1377693"/>
            <a:ext cx="1371600" cy="210374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8047349" y="1286253"/>
            <a:ext cx="1371600" cy="2286000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567090" y="1377693"/>
            <a:ext cx="1371600" cy="2103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2185218" y="2275245"/>
            <a:ext cx="671332" cy="3048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622226" y="2277174"/>
            <a:ext cx="671332" cy="3048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137613" y="2273745"/>
            <a:ext cx="671332" cy="3048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9657353" y="2276853"/>
            <a:ext cx="671332" cy="3048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7387" y="224147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Raw 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16577" y="2102088"/>
            <a:ext cx="1367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MapReduce Job1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64220" y="224058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643290" y="227374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12701" y="2102088"/>
            <a:ext cx="1371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MapReduce Job2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84522" y="284733"/>
            <a:ext cx="5266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Auto-Complete Workflow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76343" y="4284418"/>
            <a:ext cx="2281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Raw Input:</a:t>
            </a:r>
          </a:p>
          <a:p>
            <a:r>
              <a:rPr lang="en-US" dirty="0" smtClean="0"/>
              <a:t>“Hadoop is cool!”</a:t>
            </a:r>
          </a:p>
          <a:p>
            <a:r>
              <a:rPr lang="en-US" dirty="0" smtClean="0"/>
              <a:t>“I love big data!”</a:t>
            </a:r>
          </a:p>
          <a:p>
            <a:r>
              <a:rPr lang="en-US" dirty="0" smtClean="0"/>
              <a:t>“It is useful!”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13214"/>
              </p:ext>
            </p:extLst>
          </p:nvPr>
        </p:nvGraphicFramePr>
        <p:xfrm>
          <a:off x="2479770" y="3841380"/>
          <a:ext cx="2142456" cy="25326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6592"/>
                <a:gridCol w="725864"/>
              </a:tblGrid>
              <a:tr h="361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Key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Value</a:t>
                      </a:r>
                      <a:endParaRPr lang="en-US" sz="1600" dirty="0"/>
                    </a:p>
                  </a:txBody>
                  <a:tcPr/>
                </a:tc>
              </a:tr>
              <a:tr h="361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hadoop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</a:tr>
              <a:tr h="361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</a:tr>
              <a:tr h="361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</a:tr>
              <a:tr h="361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hadoop</a:t>
                      </a:r>
                      <a:r>
                        <a:rPr lang="en-US" sz="1600" baseline="0" dirty="0" smtClean="0"/>
                        <a:t> 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</a:tr>
              <a:tr h="361813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is cool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</a:t>
                      </a:r>
                      <a:endParaRPr lang="en-US" sz="1600" dirty="0"/>
                    </a:p>
                  </a:txBody>
                  <a:tcPr/>
                </a:tc>
              </a:tr>
              <a:tr h="361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hadoop</a:t>
                      </a:r>
                      <a:r>
                        <a:rPr lang="en-US" sz="1600" dirty="0" smtClean="0"/>
                        <a:t> is cool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590141"/>
              </p:ext>
            </p:extLst>
          </p:nvPr>
        </p:nvGraphicFramePr>
        <p:xfrm>
          <a:off x="5034502" y="3841379"/>
          <a:ext cx="2122995" cy="25326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0632"/>
                <a:gridCol w="1112363"/>
              </a:tblGrid>
              <a:tr h="361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Key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Value</a:t>
                      </a:r>
                      <a:endParaRPr lang="en-US" sz="1600" dirty="0"/>
                    </a:p>
                  </a:txBody>
                  <a:tcPr/>
                </a:tc>
              </a:tr>
              <a:tr h="361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love:10</a:t>
                      </a:r>
                      <a:endParaRPr lang="en-US" sz="1600" dirty="0"/>
                    </a:p>
                  </a:txBody>
                  <a:tcPr/>
                </a:tc>
              </a:tr>
              <a:tr h="361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big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data:100</a:t>
                      </a:r>
                      <a:endParaRPr lang="en-US" sz="1600" dirty="0"/>
                    </a:p>
                  </a:txBody>
                  <a:tcPr/>
                </a:tc>
              </a:tr>
              <a:tr h="361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hadoop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is:10</a:t>
                      </a:r>
                      <a:endParaRPr lang="en-US" sz="1600" dirty="0"/>
                    </a:p>
                  </a:txBody>
                  <a:tcPr/>
                </a:tc>
              </a:tr>
              <a:tr h="361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cool:100</a:t>
                      </a:r>
                      <a:endParaRPr lang="en-US" sz="1600" dirty="0"/>
                    </a:p>
                  </a:txBody>
                  <a:tcPr/>
                </a:tc>
              </a:tr>
              <a:tr h="361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hadoop</a:t>
                      </a:r>
                      <a:r>
                        <a:rPr lang="en-US" sz="1600" dirty="0" smtClean="0"/>
                        <a:t> 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cool:30</a:t>
                      </a:r>
                      <a:endParaRPr lang="en-US" sz="1600" dirty="0"/>
                    </a:p>
                  </a:txBody>
                  <a:tcPr/>
                </a:tc>
              </a:tr>
              <a:tr h="361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this</a:t>
                      </a:r>
                      <a:r>
                        <a:rPr lang="en-US" sz="1600" baseline="0" dirty="0" smtClean="0"/>
                        <a:t> 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useful:30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81441"/>
              </p:ext>
            </p:extLst>
          </p:nvPr>
        </p:nvGraphicFramePr>
        <p:xfrm>
          <a:off x="7342714" y="3837604"/>
          <a:ext cx="3016577" cy="2532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0038"/>
                <a:gridCol w="1204932"/>
                <a:gridCol w="731607"/>
              </a:tblGrid>
              <a:tr h="3380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Pre-words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Next_word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080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love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11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big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</a:tr>
              <a:tr h="361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hadoop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</a:tr>
              <a:tr h="3698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</a:tr>
              <a:tr h="342121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 smtClean="0"/>
                        <a:t>hadoop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</a:t>
                      </a:r>
                      <a:endParaRPr lang="en-US" sz="1600" dirty="0"/>
                    </a:p>
                  </a:txBody>
                  <a:tcPr/>
                </a:tc>
              </a:tr>
              <a:tr h="3516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this 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86</Words>
  <Application>Microsoft Macintosh PowerPoint</Application>
  <PresentationFormat>Widescreen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Jifu Zhao</dc:creator>
  <cp:lastModifiedBy>Jifu Zhao</cp:lastModifiedBy>
  <cp:revision>9</cp:revision>
  <dcterms:created xsi:type="dcterms:W3CDTF">2017-07-30T16:13:36Z</dcterms:created>
  <dcterms:modified xsi:type="dcterms:W3CDTF">2017-07-31T00:32:46Z</dcterms:modified>
</cp:coreProperties>
</file>