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948"/>
  </p:normalViewPr>
  <p:slideViewPr>
    <p:cSldViewPr snapToGrid="0" snapToObjects="1">
      <p:cViewPr>
        <p:scale>
          <a:sx n="66" d="100"/>
          <a:sy n="66" d="100"/>
        </p:scale>
        <p:origin x="2336" y="-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6819-133D-BB41-A33F-07D95F210F78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489E-65E8-0B42-BB41-7F5EA1B8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0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6819-133D-BB41-A33F-07D95F210F78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489E-65E8-0B42-BB41-7F5EA1B8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3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6819-133D-BB41-A33F-07D95F210F78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489E-65E8-0B42-BB41-7F5EA1B8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9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6819-133D-BB41-A33F-07D95F210F78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489E-65E8-0B42-BB41-7F5EA1B8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8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6819-133D-BB41-A33F-07D95F210F78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489E-65E8-0B42-BB41-7F5EA1B8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0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6819-133D-BB41-A33F-07D95F210F78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489E-65E8-0B42-BB41-7F5EA1B8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7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6819-133D-BB41-A33F-07D95F210F78}" type="datetimeFigureOut">
              <a:rPr lang="en-US" smtClean="0"/>
              <a:t>8/6/18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489E-65E8-0B42-BB41-7F5EA1B8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3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6819-133D-BB41-A33F-07D95F210F78}" type="datetimeFigureOut">
              <a:rPr lang="en-US" smtClean="0"/>
              <a:t>8/6/18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489E-65E8-0B42-BB41-7F5EA1B8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2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6819-133D-BB41-A33F-07D95F210F78}" type="datetimeFigureOut">
              <a:rPr lang="en-US" smtClean="0"/>
              <a:t>8/6/18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489E-65E8-0B42-BB41-7F5EA1B8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6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6819-133D-BB41-A33F-07D95F210F78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489E-65E8-0B42-BB41-7F5EA1B8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9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F6819-133D-BB41-A33F-07D95F210F78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489E-65E8-0B42-BB41-7F5EA1B8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F6819-133D-BB41-A33F-07D95F210F78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0489E-65E8-0B42-BB41-7F5EA1B8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3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1D9CAA-C577-3844-8987-9A17BB44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06" y="578760"/>
            <a:ext cx="36576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48221A-7F13-5943-A6D4-0C421C481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286" y="578760"/>
            <a:ext cx="365760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DB46A6-8596-7241-8BBD-A4D3889E7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06" y="6065159"/>
            <a:ext cx="365760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624B39-2CCD-AD44-B42F-A74F59606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5286" y="6065159"/>
            <a:ext cx="36576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EA4DAC-D46A-974B-9C3D-598A4E6AB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906" y="11551558"/>
            <a:ext cx="3657600" cy="365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240317-AAC5-C044-8A89-708F6E0DF2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5286" y="11551558"/>
            <a:ext cx="3657600" cy="36576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36DE9E-EEBE-B340-8BFD-E29A796D5138}"/>
              </a:ext>
            </a:extLst>
          </p:cNvPr>
          <p:cNvCxnSpPr>
            <a:stCxn id="5" idx="3"/>
          </p:cNvCxnSpPr>
          <p:nvPr/>
        </p:nvCxnSpPr>
        <p:spPr>
          <a:xfrm>
            <a:off x="4517506" y="2407560"/>
            <a:ext cx="3257780" cy="0"/>
          </a:xfrm>
          <a:prstGeom prst="straightConnector1">
            <a:avLst/>
          </a:prstGeom>
          <a:ln w="44450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0AD0B4A-B2A3-E344-8A9C-36DE4CCA032B}"/>
              </a:ext>
            </a:extLst>
          </p:cNvPr>
          <p:cNvSpPr txBox="1"/>
          <p:nvPr/>
        </p:nvSpPr>
        <p:spPr>
          <a:xfrm>
            <a:off x="5130075" y="2587736"/>
            <a:ext cx="203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Aaron </a:t>
            </a:r>
            <a:r>
              <a:rPr lang="en-US" sz="2400" b="1" dirty="0" err="1"/>
              <a:t>Peirsol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60441A-18D0-A749-B4EC-6162828B307A}"/>
              </a:ext>
            </a:extLst>
          </p:cNvPr>
          <p:cNvSpPr txBox="1"/>
          <p:nvPr/>
        </p:nvSpPr>
        <p:spPr>
          <a:xfrm>
            <a:off x="5130075" y="8074135"/>
            <a:ext cx="203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Aaron Sorkin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83CA1A-7049-2441-A261-AA09364FD2B7}"/>
              </a:ext>
            </a:extLst>
          </p:cNvPr>
          <p:cNvSpPr txBox="1"/>
          <p:nvPr/>
        </p:nvSpPr>
        <p:spPr>
          <a:xfrm>
            <a:off x="5006561" y="13602261"/>
            <a:ext cx="227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Annette </a:t>
            </a:r>
            <a:r>
              <a:rPr lang="en-US" sz="2400" b="1" dirty="0" err="1"/>
              <a:t>Bening</a:t>
            </a:r>
            <a:endParaRPr 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CEB714-A633-544D-A1A7-74B6CDD184C5}"/>
              </a:ext>
            </a:extLst>
          </p:cNvPr>
          <p:cNvSpPr txBox="1"/>
          <p:nvPr/>
        </p:nvSpPr>
        <p:spPr>
          <a:xfrm>
            <a:off x="5186965" y="1904169"/>
            <a:ext cx="191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 = 0.111311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5F46C1-87CC-3440-9B38-5B773DDF6169}"/>
              </a:ext>
            </a:extLst>
          </p:cNvPr>
          <p:cNvSpPr txBox="1"/>
          <p:nvPr/>
        </p:nvSpPr>
        <p:spPr>
          <a:xfrm>
            <a:off x="5130075" y="12849190"/>
            <a:ext cx="191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 = 0.138637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A07484-DFCD-0E49-970C-09CD3DEFD529}"/>
              </a:ext>
            </a:extLst>
          </p:cNvPr>
          <p:cNvSpPr txBox="1"/>
          <p:nvPr/>
        </p:nvSpPr>
        <p:spPr>
          <a:xfrm>
            <a:off x="5186965" y="7362792"/>
            <a:ext cx="191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 = 0.149091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E5A9C0-43ED-9547-B691-3DCBC40ECC2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4517506" y="7893959"/>
            <a:ext cx="3257780" cy="0"/>
          </a:xfrm>
          <a:prstGeom prst="straightConnector1">
            <a:avLst/>
          </a:prstGeom>
          <a:ln w="44450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05369B-8B6D-3741-9F1F-5A0B59E98F9D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4517506" y="13380358"/>
            <a:ext cx="3257780" cy="0"/>
          </a:xfrm>
          <a:prstGeom prst="straightConnector1">
            <a:avLst/>
          </a:prstGeom>
          <a:ln w="44450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F59F3D-47B6-684F-AB5B-DDFF812B567B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688706" y="4236360"/>
            <a:ext cx="0" cy="1828799"/>
          </a:xfrm>
          <a:prstGeom prst="straightConnector1">
            <a:avLst/>
          </a:prstGeom>
          <a:ln w="44450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E201CEE-F8A1-6449-9192-2C8C0993F3A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604086" y="4236360"/>
            <a:ext cx="0" cy="1828799"/>
          </a:xfrm>
          <a:prstGeom prst="straightConnector1">
            <a:avLst/>
          </a:prstGeom>
          <a:ln w="44450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E2AC577-143C-8342-A8F0-C5EB5F5B5DC6}"/>
              </a:ext>
            </a:extLst>
          </p:cNvPr>
          <p:cNvCxnSpPr>
            <a:cxnSpLocks/>
          </p:cNvCxnSpPr>
          <p:nvPr/>
        </p:nvCxnSpPr>
        <p:spPr>
          <a:xfrm>
            <a:off x="2655983" y="9722758"/>
            <a:ext cx="0" cy="1828799"/>
          </a:xfrm>
          <a:prstGeom prst="straightConnector1">
            <a:avLst/>
          </a:prstGeom>
          <a:ln w="44450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0F229F0-D834-1B43-AB9E-C331ECCB985E}"/>
              </a:ext>
            </a:extLst>
          </p:cNvPr>
          <p:cNvCxnSpPr>
            <a:cxnSpLocks/>
          </p:cNvCxnSpPr>
          <p:nvPr/>
        </p:nvCxnSpPr>
        <p:spPr>
          <a:xfrm>
            <a:off x="9604086" y="9722759"/>
            <a:ext cx="0" cy="1828799"/>
          </a:xfrm>
          <a:prstGeom prst="straightConnector1">
            <a:avLst/>
          </a:prstGeom>
          <a:ln w="44450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AA41BF-79EA-B04C-8817-F445E494D811}"/>
              </a:ext>
            </a:extLst>
          </p:cNvPr>
          <p:cNvCxnSpPr>
            <a:cxnSpLocks/>
          </p:cNvCxnSpPr>
          <p:nvPr/>
        </p:nvCxnSpPr>
        <p:spPr>
          <a:xfrm>
            <a:off x="4517506" y="4236360"/>
            <a:ext cx="3257780" cy="1828799"/>
          </a:xfrm>
          <a:prstGeom prst="straightConnector1">
            <a:avLst/>
          </a:prstGeom>
          <a:ln w="44450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FC6AE0-3088-774E-98A8-1899170A7AC8}"/>
              </a:ext>
            </a:extLst>
          </p:cNvPr>
          <p:cNvCxnSpPr>
            <a:cxnSpLocks/>
          </p:cNvCxnSpPr>
          <p:nvPr/>
        </p:nvCxnSpPr>
        <p:spPr>
          <a:xfrm flipH="1">
            <a:off x="4517506" y="4236360"/>
            <a:ext cx="3257780" cy="1898301"/>
          </a:xfrm>
          <a:prstGeom prst="straightConnector1">
            <a:avLst/>
          </a:prstGeom>
          <a:ln w="44450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E24CE0-E44C-E64F-B986-DF254EB02171}"/>
              </a:ext>
            </a:extLst>
          </p:cNvPr>
          <p:cNvCxnSpPr>
            <a:cxnSpLocks/>
          </p:cNvCxnSpPr>
          <p:nvPr/>
        </p:nvCxnSpPr>
        <p:spPr>
          <a:xfrm flipH="1">
            <a:off x="4517506" y="9683542"/>
            <a:ext cx="3257780" cy="1898301"/>
          </a:xfrm>
          <a:prstGeom prst="straightConnector1">
            <a:avLst/>
          </a:prstGeom>
          <a:ln w="44450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9D8D374-2D51-1141-986F-A6C40AC198A3}"/>
              </a:ext>
            </a:extLst>
          </p:cNvPr>
          <p:cNvCxnSpPr>
            <a:cxnSpLocks/>
          </p:cNvCxnSpPr>
          <p:nvPr/>
        </p:nvCxnSpPr>
        <p:spPr>
          <a:xfrm>
            <a:off x="4484784" y="9722758"/>
            <a:ext cx="3257780" cy="1828799"/>
          </a:xfrm>
          <a:prstGeom prst="straightConnector1">
            <a:avLst/>
          </a:prstGeom>
          <a:ln w="44450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09A050A-9B61-D549-89D2-EFC90BB54D68}"/>
              </a:ext>
            </a:extLst>
          </p:cNvPr>
          <p:cNvSpPr txBox="1"/>
          <p:nvPr/>
        </p:nvSpPr>
        <p:spPr>
          <a:xfrm>
            <a:off x="6693077" y="10133766"/>
            <a:ext cx="191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 = 0.246760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D04F12-FA2B-D444-B517-58DE842D87F0}"/>
              </a:ext>
            </a:extLst>
          </p:cNvPr>
          <p:cNvSpPr txBox="1"/>
          <p:nvPr/>
        </p:nvSpPr>
        <p:spPr>
          <a:xfrm>
            <a:off x="4860312" y="9583755"/>
            <a:ext cx="191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 = 0.213189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2A95A9-98B0-7D47-9017-5ABB67088884}"/>
              </a:ext>
            </a:extLst>
          </p:cNvPr>
          <p:cNvSpPr txBox="1"/>
          <p:nvPr/>
        </p:nvSpPr>
        <p:spPr>
          <a:xfrm>
            <a:off x="4834530" y="4038123"/>
            <a:ext cx="191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 = 0.166333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61F36A-FAEF-BB46-989E-43683CF43BAB}"/>
              </a:ext>
            </a:extLst>
          </p:cNvPr>
          <p:cNvSpPr txBox="1"/>
          <p:nvPr/>
        </p:nvSpPr>
        <p:spPr>
          <a:xfrm>
            <a:off x="6701322" y="4738988"/>
            <a:ext cx="191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 = 0.251050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FF5339-1BC7-4041-819A-711396AD77F4}"/>
              </a:ext>
            </a:extLst>
          </p:cNvPr>
          <p:cNvSpPr txBox="1"/>
          <p:nvPr/>
        </p:nvSpPr>
        <p:spPr>
          <a:xfrm>
            <a:off x="662302" y="4919925"/>
            <a:ext cx="191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 = 0.220087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57C6E1-7BA9-C84C-989C-5991703D43F1}"/>
              </a:ext>
            </a:extLst>
          </p:cNvPr>
          <p:cNvSpPr txBox="1"/>
          <p:nvPr/>
        </p:nvSpPr>
        <p:spPr>
          <a:xfrm>
            <a:off x="9653042" y="4919926"/>
            <a:ext cx="191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 = 0.174558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86546A7-E873-424A-889A-950CDE80A1F2}"/>
              </a:ext>
            </a:extLst>
          </p:cNvPr>
          <p:cNvSpPr txBox="1"/>
          <p:nvPr/>
        </p:nvSpPr>
        <p:spPr>
          <a:xfrm>
            <a:off x="662302" y="10406819"/>
            <a:ext cx="191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 = 0.317565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2919A4-9F41-FC42-B0BF-822C1F8B9097}"/>
              </a:ext>
            </a:extLst>
          </p:cNvPr>
          <p:cNvSpPr txBox="1"/>
          <p:nvPr/>
        </p:nvSpPr>
        <p:spPr>
          <a:xfrm>
            <a:off x="9636808" y="10406326"/>
            <a:ext cx="191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 = 0.178755</a:t>
            </a:r>
          </a:p>
        </p:txBody>
      </p:sp>
    </p:spTree>
    <p:extLst>
      <p:ext uri="{BB962C8B-B14F-4D97-AF65-F5344CB8AC3E}">
        <p14:creationId xmlns:p14="http://schemas.microsoft.com/office/powerpoint/2010/main" val="317939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39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2018-08-06T18:28:32Z</dcterms:created>
  <dcterms:modified xsi:type="dcterms:W3CDTF">2018-08-06T18:58:22Z</dcterms:modified>
</cp:coreProperties>
</file>