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2" r:id="rId6"/>
  </p:sldMasterIdLst>
  <p:notesMasterIdLst>
    <p:notesMasterId r:id="rId30"/>
  </p:notesMasterIdLst>
  <p:handoutMasterIdLst>
    <p:handoutMasterId r:id="rId31"/>
  </p:handoutMasterIdLst>
  <p:sldIdLst>
    <p:sldId id="292" r:id="rId7"/>
    <p:sldId id="304" r:id="rId8"/>
    <p:sldId id="307" r:id="rId9"/>
    <p:sldId id="324" r:id="rId10"/>
    <p:sldId id="325" r:id="rId11"/>
    <p:sldId id="326" r:id="rId12"/>
    <p:sldId id="311" r:id="rId13"/>
    <p:sldId id="305" r:id="rId14"/>
    <p:sldId id="327" r:id="rId15"/>
    <p:sldId id="335" r:id="rId16"/>
    <p:sldId id="332" r:id="rId17"/>
    <p:sldId id="328" r:id="rId18"/>
    <p:sldId id="336" r:id="rId19"/>
    <p:sldId id="331" r:id="rId20"/>
    <p:sldId id="333" r:id="rId21"/>
    <p:sldId id="339" r:id="rId22"/>
    <p:sldId id="337" r:id="rId23"/>
    <p:sldId id="329" r:id="rId24"/>
    <p:sldId id="312" r:id="rId25"/>
    <p:sldId id="334" r:id="rId26"/>
    <p:sldId id="320" r:id="rId27"/>
    <p:sldId id="322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B4471"/>
    <a:srgbClr val="598FF7"/>
    <a:srgbClr val="FFA619"/>
    <a:srgbClr val="2E497A"/>
    <a:srgbClr val="335085"/>
    <a:srgbClr val="2A4982"/>
    <a:srgbClr val="1B3055"/>
    <a:srgbClr val="2D4F8B"/>
    <a:srgbClr val="006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1E6B0-5FD1-BBC5-81A9-C2B9D668565C}" v="233" dt="2022-01-05T08:42:10.802"/>
    <p1510:client id="{F9155EFF-A3BA-DA95-004F-A67B71EC903F}" v="33" dt="2022-01-05T05:45:14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13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Pandya" userId="S::prachi.pandya@1rivet.com::8c10d0ac-ac11-4621-a325-f314d7fb01bc" providerId="AD" clId="Web-{E841E6B0-5FD1-BBC5-81A9-C2B9D668565C}"/>
    <pc:docChg chg="addSld delSld modSld sldOrd">
      <pc:chgData name="Prachi Pandya" userId="S::prachi.pandya@1rivet.com::8c10d0ac-ac11-4621-a325-f314d7fb01bc" providerId="AD" clId="Web-{E841E6B0-5FD1-BBC5-81A9-C2B9D668565C}" dt="2022-01-05T08:42:10.802" v="221" actId="1076"/>
      <pc:docMkLst>
        <pc:docMk/>
      </pc:docMkLst>
      <pc:sldChg chg="modSp">
        <pc:chgData name="Prachi Pandya" userId="S::prachi.pandya@1rivet.com::8c10d0ac-ac11-4621-a325-f314d7fb01bc" providerId="AD" clId="Web-{E841E6B0-5FD1-BBC5-81A9-C2B9D668565C}" dt="2022-01-05T08:40:06.880" v="219" actId="20577"/>
        <pc:sldMkLst>
          <pc:docMk/>
          <pc:sldMk cId="2655356208" sldId="305"/>
        </pc:sldMkLst>
        <pc:spChg chg="mod">
          <ac:chgData name="Prachi Pandya" userId="S::prachi.pandya@1rivet.com::8c10d0ac-ac11-4621-a325-f314d7fb01bc" providerId="AD" clId="Web-{E841E6B0-5FD1-BBC5-81A9-C2B9D668565C}" dt="2022-01-05T08:40:06.880" v="219" actId="20577"/>
          <ac:spMkLst>
            <pc:docMk/>
            <pc:sldMk cId="2655356208" sldId="305"/>
            <ac:spMk id="2" creationId="{5391A43C-F0FC-4C9E-9F6C-4024D6E72239}"/>
          </ac:spMkLst>
        </pc:spChg>
        <pc:spChg chg="mod">
          <ac:chgData name="Prachi Pandya" userId="S::prachi.pandya@1rivet.com::8c10d0ac-ac11-4621-a325-f314d7fb01bc" providerId="AD" clId="Web-{E841E6B0-5FD1-BBC5-81A9-C2B9D668565C}" dt="2022-01-05T08:39:50.207" v="218" actId="20577"/>
          <ac:spMkLst>
            <pc:docMk/>
            <pc:sldMk cId="2655356208" sldId="305"/>
            <ac:spMk id="3" creationId="{60225D2E-A257-4375-9DC3-BCFB2FC08251}"/>
          </ac:spMkLst>
        </pc:spChg>
        <pc:spChg chg="mod">
          <ac:chgData name="Prachi Pandya" userId="S::prachi.pandya@1rivet.com::8c10d0ac-ac11-4621-a325-f314d7fb01bc" providerId="AD" clId="Web-{E841E6B0-5FD1-BBC5-81A9-C2B9D668565C}" dt="2022-01-05T08:37:24.370" v="195" actId="14100"/>
          <ac:spMkLst>
            <pc:docMk/>
            <pc:sldMk cId="2655356208" sldId="305"/>
            <ac:spMk id="5" creationId="{ABED3979-B00C-43C1-B9D0-C618FE3C1B52}"/>
          </ac:spMkLst>
        </pc:spChg>
      </pc:sldChg>
      <pc:sldChg chg="modSp">
        <pc:chgData name="Prachi Pandya" userId="S::prachi.pandya@1rivet.com::8c10d0ac-ac11-4621-a325-f314d7fb01bc" providerId="AD" clId="Web-{E841E6B0-5FD1-BBC5-81A9-C2B9D668565C}" dt="2022-01-05T07:52:47.073" v="103" actId="20577"/>
        <pc:sldMkLst>
          <pc:docMk/>
          <pc:sldMk cId="3014350369" sldId="312"/>
        </pc:sldMkLst>
        <pc:spChg chg="mod">
          <ac:chgData name="Prachi Pandya" userId="S::prachi.pandya@1rivet.com::8c10d0ac-ac11-4621-a325-f314d7fb01bc" providerId="AD" clId="Web-{E841E6B0-5FD1-BBC5-81A9-C2B9D668565C}" dt="2022-01-05T07:52:47.073" v="103" actId="20577"/>
          <ac:spMkLst>
            <pc:docMk/>
            <pc:sldMk cId="3014350369" sldId="312"/>
            <ac:spMk id="4" creationId="{340D8AC1-57B5-437C-9EA3-74624C6ABD2F}"/>
          </ac:spMkLst>
        </pc:spChg>
      </pc:sldChg>
      <pc:sldChg chg="delSp del">
        <pc:chgData name="Prachi Pandya" userId="S::prachi.pandya@1rivet.com::8c10d0ac-ac11-4621-a325-f314d7fb01bc" providerId="AD" clId="Web-{E841E6B0-5FD1-BBC5-81A9-C2B9D668565C}" dt="2022-01-05T07:57:29.841" v="110"/>
        <pc:sldMkLst>
          <pc:docMk/>
          <pc:sldMk cId="1190125473" sldId="319"/>
        </pc:sldMkLst>
        <pc:picChg chg="del">
          <ac:chgData name="Prachi Pandya" userId="S::prachi.pandya@1rivet.com::8c10d0ac-ac11-4621-a325-f314d7fb01bc" providerId="AD" clId="Web-{E841E6B0-5FD1-BBC5-81A9-C2B9D668565C}" dt="2022-01-05T07:57:17.481" v="107"/>
          <ac:picMkLst>
            <pc:docMk/>
            <pc:sldMk cId="1190125473" sldId="319"/>
            <ac:picMk id="4" creationId="{2CE5D670-72EC-43BD-9075-1A1D0AE5BF8F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19:18.958" v="144" actId="1076"/>
        <pc:sldMkLst>
          <pc:docMk/>
          <pc:sldMk cId="109691004" sldId="325"/>
        </pc:sldMkLst>
        <pc:picChg chg="mod">
          <ac:chgData name="Prachi Pandya" userId="S::prachi.pandya@1rivet.com::8c10d0ac-ac11-4621-a325-f314d7fb01bc" providerId="AD" clId="Web-{E841E6B0-5FD1-BBC5-81A9-C2B9D668565C}" dt="2022-01-05T08:19:18.958" v="144" actId="1076"/>
          <ac:picMkLst>
            <pc:docMk/>
            <pc:sldMk cId="109691004" sldId="325"/>
            <ac:picMk id="1026" creationId="{D4859B73-0436-4DB4-9C8F-96842B60D82A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20:16.383" v="148" actId="1076"/>
        <pc:sldMkLst>
          <pc:docMk/>
          <pc:sldMk cId="341431971" sldId="326"/>
        </pc:sldMkLst>
        <pc:picChg chg="mod">
          <ac:chgData name="Prachi Pandya" userId="S::prachi.pandya@1rivet.com::8c10d0ac-ac11-4621-a325-f314d7fb01bc" providerId="AD" clId="Web-{E841E6B0-5FD1-BBC5-81A9-C2B9D668565C}" dt="2022-01-05T08:20:16.383" v="148" actId="1076"/>
          <ac:picMkLst>
            <pc:docMk/>
            <pc:sldMk cId="341431971" sldId="326"/>
            <ac:picMk id="2050" creationId="{88A2A431-5402-4E24-A792-FEADF6B094AC}"/>
          </ac:picMkLst>
        </pc:picChg>
      </pc:sldChg>
      <pc:sldChg chg="modSp">
        <pc:chgData name="Prachi Pandya" userId="S::prachi.pandya@1rivet.com::8c10d0ac-ac11-4621-a325-f314d7fb01bc" providerId="AD" clId="Web-{E841E6B0-5FD1-BBC5-81A9-C2B9D668565C}" dt="2022-01-05T08:40:24.319" v="220" actId="20577"/>
        <pc:sldMkLst>
          <pc:docMk/>
          <pc:sldMk cId="4020987168" sldId="327"/>
        </pc:sldMkLst>
        <pc:spChg chg="mod">
          <ac:chgData name="Prachi Pandya" userId="S::prachi.pandya@1rivet.com::8c10d0ac-ac11-4621-a325-f314d7fb01bc" providerId="AD" clId="Web-{E841E6B0-5FD1-BBC5-81A9-C2B9D668565C}" dt="2022-01-05T08:40:24.319" v="220" actId="20577"/>
          <ac:spMkLst>
            <pc:docMk/>
            <pc:sldMk cId="4020987168" sldId="327"/>
            <ac:spMk id="3" creationId="{E5D9CD9B-A5C3-49D0-B330-3013A1C37193}"/>
          </ac:spMkLst>
        </pc:spChg>
      </pc:sldChg>
      <pc:sldChg chg="modSp">
        <pc:chgData name="Prachi Pandya" userId="S::prachi.pandya@1rivet.com::8c10d0ac-ac11-4621-a325-f314d7fb01bc" providerId="AD" clId="Web-{E841E6B0-5FD1-BBC5-81A9-C2B9D668565C}" dt="2022-01-05T05:47:23.391" v="0" actId="20577"/>
        <pc:sldMkLst>
          <pc:docMk/>
          <pc:sldMk cId="1353288426" sldId="329"/>
        </pc:sldMkLst>
        <pc:spChg chg="mod">
          <ac:chgData name="Prachi Pandya" userId="S::prachi.pandya@1rivet.com::8c10d0ac-ac11-4621-a325-f314d7fb01bc" providerId="AD" clId="Web-{E841E6B0-5FD1-BBC5-81A9-C2B9D668565C}" dt="2022-01-05T05:47:23.391" v="0" actId="20577"/>
          <ac:spMkLst>
            <pc:docMk/>
            <pc:sldMk cId="1353288426" sldId="329"/>
            <ac:spMk id="4" creationId="{340D8AC1-57B5-437C-9EA3-74624C6ABD2F}"/>
          </ac:spMkLst>
        </pc:spChg>
      </pc:sldChg>
      <pc:sldChg chg="addSp delSp modSp ord">
        <pc:chgData name="Prachi Pandya" userId="S::prachi.pandya@1rivet.com::8c10d0ac-ac11-4621-a325-f314d7fb01bc" providerId="AD" clId="Web-{E841E6B0-5FD1-BBC5-81A9-C2B9D668565C}" dt="2022-01-05T07:59:14.426" v="133" actId="1076"/>
        <pc:sldMkLst>
          <pc:docMk/>
          <pc:sldMk cId="104378850" sldId="334"/>
        </pc:sldMkLst>
        <pc:spChg chg="mod">
          <ac:chgData name="Prachi Pandya" userId="S::prachi.pandya@1rivet.com::8c10d0ac-ac11-4621-a325-f314d7fb01bc" providerId="AD" clId="Web-{E841E6B0-5FD1-BBC5-81A9-C2B9D668565C}" dt="2022-01-05T07:57:44.873" v="121" actId="20577"/>
          <ac:spMkLst>
            <pc:docMk/>
            <pc:sldMk cId="104378850" sldId="334"/>
            <ac:spMk id="2" creationId="{72035BE4-B894-4E3E-8B7F-282FFE79817B}"/>
          </ac:spMkLst>
        </pc:spChg>
        <pc:spChg chg="del">
          <ac:chgData name="Prachi Pandya" userId="S::prachi.pandya@1rivet.com::8c10d0ac-ac11-4621-a325-f314d7fb01bc" providerId="AD" clId="Web-{E841E6B0-5FD1-BBC5-81A9-C2B9D668565C}" dt="2022-01-05T07:57:51.749" v="122"/>
          <ac:spMkLst>
            <pc:docMk/>
            <pc:sldMk cId="104378850" sldId="334"/>
            <ac:spMk id="3" creationId="{9ABC78FD-4F36-46B2-ACC1-3DB9022FA738}"/>
          </ac:spMkLst>
        </pc:spChg>
        <pc:spChg chg="add del mod">
          <ac:chgData name="Prachi Pandya" userId="S::prachi.pandya@1rivet.com::8c10d0ac-ac11-4621-a325-f314d7fb01bc" providerId="AD" clId="Web-{E841E6B0-5FD1-BBC5-81A9-C2B9D668565C}" dt="2022-01-05T07:58:57.487" v="128"/>
          <ac:spMkLst>
            <pc:docMk/>
            <pc:sldMk cId="104378850" sldId="334"/>
            <ac:spMk id="5" creationId="{E7E63CF9-79C4-47B9-9016-4ECB8C7B66E8}"/>
          </ac:spMkLst>
        </pc:spChg>
        <pc:picChg chg="add del mod">
          <ac:chgData name="Prachi Pandya" userId="S::prachi.pandya@1rivet.com::8c10d0ac-ac11-4621-a325-f314d7fb01bc" providerId="AD" clId="Web-{E841E6B0-5FD1-BBC5-81A9-C2B9D668565C}" dt="2022-01-05T07:58:09.156" v="126"/>
          <ac:picMkLst>
            <pc:docMk/>
            <pc:sldMk cId="104378850" sldId="334"/>
            <ac:picMk id="6" creationId="{6288471D-B660-43AD-BB34-23BFCCFB5D2D}"/>
          </ac:picMkLst>
        </pc:picChg>
        <pc:picChg chg="add mod">
          <ac:chgData name="Prachi Pandya" userId="S::prachi.pandya@1rivet.com::8c10d0ac-ac11-4621-a325-f314d7fb01bc" providerId="AD" clId="Web-{E841E6B0-5FD1-BBC5-81A9-C2B9D668565C}" dt="2022-01-05T07:59:14.426" v="133" actId="1076"/>
          <ac:picMkLst>
            <pc:docMk/>
            <pc:sldMk cId="104378850" sldId="334"/>
            <ac:picMk id="7" creationId="{E4296D6E-7B99-4AF6-BEE3-E47B10768025}"/>
          </ac:picMkLst>
        </pc:picChg>
      </pc:sldChg>
      <pc:sldChg chg="addSp delSp modSp new mod setBg">
        <pc:chgData name="Prachi Pandya" userId="S::prachi.pandya@1rivet.com::8c10d0ac-ac11-4621-a325-f314d7fb01bc" providerId="AD" clId="Web-{E841E6B0-5FD1-BBC5-81A9-C2B9D668565C}" dt="2022-01-05T08:42:10.802" v="221" actId="1076"/>
        <pc:sldMkLst>
          <pc:docMk/>
          <pc:sldMk cId="728084002" sldId="335"/>
        </pc:sldMkLst>
        <pc:spChg chg="del">
          <ac:chgData name="Prachi Pandya" userId="S::prachi.pandya@1rivet.com::8c10d0ac-ac11-4621-a325-f314d7fb01bc" providerId="AD" clId="Web-{E841E6B0-5FD1-BBC5-81A9-C2B9D668565C}" dt="2022-01-05T05:57:59.891" v="7"/>
          <ac:spMkLst>
            <pc:docMk/>
            <pc:sldMk cId="728084002" sldId="335"/>
            <ac:spMk id="2" creationId="{9FBF36FB-AC11-4492-9A80-0BC7FF9E05E8}"/>
          </ac:spMkLst>
        </pc:spChg>
        <pc:spChg chg="del">
          <ac:chgData name="Prachi Pandya" userId="S::prachi.pandya@1rivet.com::8c10d0ac-ac11-4621-a325-f314d7fb01bc" providerId="AD" clId="Web-{E841E6B0-5FD1-BBC5-81A9-C2B9D668565C}" dt="2022-01-05T05:57:54.891" v="5"/>
          <ac:spMkLst>
            <pc:docMk/>
            <pc:sldMk cId="728084002" sldId="335"/>
            <ac:spMk id="3" creationId="{E2EF6930-5716-4771-B641-744EFA6B6929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7" creationId="{B9FF99BD-075F-4761-A995-6FC574BD25EA}"/>
          </ac:spMkLst>
        </pc:spChg>
        <pc:spChg chg="add">
          <ac:chgData name="Prachi Pandya" userId="S::prachi.pandya@1rivet.com::8c10d0ac-ac11-4621-a325-f314d7fb01bc" providerId="AD" clId="Web-{E841E6B0-5FD1-BBC5-81A9-C2B9D668565C}" dt="2022-01-05T05:59:54.505" v="20"/>
          <ac:spMkLst>
            <pc:docMk/>
            <pc:sldMk cId="728084002" sldId="335"/>
            <ac:spMk id="8" creationId="{42A4FC2C-047E-45A5-965D-8E1E3BF09BC6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47.520" v="17"/>
          <ac:spMkLst>
            <pc:docMk/>
            <pc:sldMk cId="728084002" sldId="335"/>
            <ac:spMk id="10" creationId="{42A4FC2C-047E-45A5-965D-8E1E3BF09BC6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12" creationId="{A7B21A54-9BA3-4EA9-B460-5A829ADD9051}"/>
          </ac:spMkLst>
        </pc:spChg>
        <pc:spChg chg="add del">
          <ac:chgData name="Prachi Pandya" userId="S::prachi.pandya@1rivet.com::8c10d0ac-ac11-4621-a325-f314d7fb01bc" providerId="AD" clId="Web-{E841E6B0-5FD1-BBC5-81A9-C2B9D668565C}" dt="2022-01-05T05:59:54.505" v="19"/>
          <ac:spMkLst>
            <pc:docMk/>
            <pc:sldMk cId="728084002" sldId="335"/>
            <ac:spMk id="14" creationId="{6FA8F714-B9D8-488A-8CCA-E9948FF913A9}"/>
          </ac:spMkLst>
        </pc:spChg>
        <pc:picChg chg="add del mod">
          <ac:chgData name="Prachi Pandya" userId="S::prachi.pandya@1rivet.com::8c10d0ac-ac11-4621-a325-f314d7fb01bc" providerId="AD" clId="Web-{E841E6B0-5FD1-BBC5-81A9-C2B9D668565C}" dt="2022-01-05T05:59:14.658" v="12"/>
          <ac:picMkLst>
            <pc:docMk/>
            <pc:sldMk cId="728084002" sldId="335"/>
            <ac:picMk id="4" creationId="{C1E1088A-E5A8-4E5A-8F01-36E94ED7CE83}"/>
          </ac:picMkLst>
        </pc:picChg>
        <pc:picChg chg="add mod modCrop">
          <ac:chgData name="Prachi Pandya" userId="S::prachi.pandya@1rivet.com::8c10d0ac-ac11-4621-a325-f314d7fb01bc" providerId="AD" clId="Web-{E841E6B0-5FD1-BBC5-81A9-C2B9D668565C}" dt="2022-01-05T08:42:10.802" v="221" actId="1076"/>
          <ac:picMkLst>
            <pc:docMk/>
            <pc:sldMk cId="728084002" sldId="335"/>
            <ac:picMk id="5" creationId="{1F4C1885-1360-40F0-8F26-0811A089BC93}"/>
          </ac:picMkLst>
        </pc:picChg>
      </pc:sldChg>
      <pc:sldChg chg="addSp delSp modSp new">
        <pc:chgData name="Prachi Pandya" userId="S::prachi.pandya@1rivet.com::8c10d0ac-ac11-4621-a325-f314d7fb01bc" providerId="AD" clId="Web-{E841E6B0-5FD1-BBC5-81A9-C2B9D668565C}" dt="2022-01-05T06:21:00.547" v="67" actId="1076"/>
        <pc:sldMkLst>
          <pc:docMk/>
          <pc:sldMk cId="2348147546" sldId="336"/>
        </pc:sldMkLst>
        <pc:spChg chg="del">
          <ac:chgData name="Prachi Pandya" userId="S::prachi.pandya@1rivet.com::8c10d0ac-ac11-4621-a325-f314d7fb01bc" providerId="AD" clId="Web-{E841E6B0-5FD1-BBC5-81A9-C2B9D668565C}" dt="2022-01-05T06:19:44.890" v="34"/>
          <ac:spMkLst>
            <pc:docMk/>
            <pc:sldMk cId="2348147546" sldId="336"/>
            <ac:spMk id="2" creationId="{941BF3A9-D72E-467F-9427-7F6F908EB9EB}"/>
          </ac:spMkLst>
        </pc:spChg>
        <pc:spChg chg="del">
          <ac:chgData name="Prachi Pandya" userId="S::prachi.pandya@1rivet.com::8c10d0ac-ac11-4621-a325-f314d7fb01bc" providerId="AD" clId="Web-{E841E6B0-5FD1-BBC5-81A9-C2B9D668565C}" dt="2022-01-05T06:19:41.140" v="33"/>
          <ac:spMkLst>
            <pc:docMk/>
            <pc:sldMk cId="2348147546" sldId="336"/>
            <ac:spMk id="3" creationId="{4DA2A7F1-6759-4AF3-8C9A-459761B5743E}"/>
          </ac:spMkLst>
        </pc:spChg>
        <pc:spChg chg="add mod">
          <ac:chgData name="Prachi Pandya" userId="S::prachi.pandya@1rivet.com::8c10d0ac-ac11-4621-a325-f314d7fb01bc" providerId="AD" clId="Web-{E841E6B0-5FD1-BBC5-81A9-C2B9D668565C}" dt="2022-01-05T06:20:56.110" v="66" actId="20577"/>
          <ac:spMkLst>
            <pc:docMk/>
            <pc:sldMk cId="2348147546" sldId="336"/>
            <ac:spMk id="6" creationId="{5D05B281-90E3-41F6-ADE3-90083B51284D}"/>
          </ac:spMkLst>
        </pc:spChg>
        <pc:picChg chg="add mod">
          <ac:chgData name="Prachi Pandya" userId="S::prachi.pandya@1rivet.com::8c10d0ac-ac11-4621-a325-f314d7fb01bc" providerId="AD" clId="Web-{E841E6B0-5FD1-BBC5-81A9-C2B9D668565C}" dt="2022-01-05T06:21:00.547" v="67" actId="1076"/>
          <ac:picMkLst>
            <pc:docMk/>
            <pc:sldMk cId="2348147546" sldId="336"/>
            <ac:picMk id="4" creationId="{06863166-0732-4842-99C2-66FF34170895}"/>
          </ac:picMkLst>
        </pc:picChg>
      </pc:sldChg>
      <pc:sldChg chg="new del">
        <pc:chgData name="Prachi Pandya" userId="S::prachi.pandya@1rivet.com::8c10d0ac-ac11-4621-a325-f314d7fb01bc" providerId="AD" clId="Web-{E841E6B0-5FD1-BBC5-81A9-C2B9D668565C}" dt="2022-01-05T07:14:09.119" v="69"/>
        <pc:sldMkLst>
          <pc:docMk/>
          <pc:sldMk cId="84346607" sldId="337"/>
        </pc:sldMkLst>
      </pc:sldChg>
      <pc:sldChg chg="addSp delSp modSp new">
        <pc:chgData name="Prachi Pandya" userId="S::prachi.pandya@1rivet.com::8c10d0ac-ac11-4621-a325-f314d7fb01bc" providerId="AD" clId="Web-{E841E6B0-5FD1-BBC5-81A9-C2B9D668565C}" dt="2022-01-05T08:18:30.877" v="142" actId="1076"/>
        <pc:sldMkLst>
          <pc:docMk/>
          <pc:sldMk cId="3949871457" sldId="337"/>
        </pc:sldMkLst>
        <pc:spChg chg="del">
          <ac:chgData name="Prachi Pandya" userId="S::prachi.pandya@1rivet.com::8c10d0ac-ac11-4621-a325-f314d7fb01bc" providerId="AD" clId="Web-{E841E6B0-5FD1-BBC5-81A9-C2B9D668565C}" dt="2022-01-05T07:19:43.814" v="73"/>
          <ac:spMkLst>
            <pc:docMk/>
            <pc:sldMk cId="3949871457" sldId="337"/>
            <ac:spMk id="2" creationId="{A81EA227-4FEA-4F8C-91BE-75191EE63F9B}"/>
          </ac:spMkLst>
        </pc:spChg>
        <pc:spChg chg="del">
          <ac:chgData name="Prachi Pandya" userId="S::prachi.pandya@1rivet.com::8c10d0ac-ac11-4621-a325-f314d7fb01bc" providerId="AD" clId="Web-{E841E6B0-5FD1-BBC5-81A9-C2B9D668565C}" dt="2022-01-05T07:19:39.267" v="72"/>
          <ac:spMkLst>
            <pc:docMk/>
            <pc:sldMk cId="3949871457" sldId="337"/>
            <ac:spMk id="3" creationId="{DA3D252B-E20A-4048-94AF-C94A540548B7}"/>
          </ac:spMkLst>
        </pc:spChg>
        <pc:spChg chg="add mod">
          <ac:chgData name="Prachi Pandya" userId="S::prachi.pandya@1rivet.com::8c10d0ac-ac11-4621-a325-f314d7fb01bc" providerId="AD" clId="Web-{E841E6B0-5FD1-BBC5-81A9-C2B9D668565C}" dt="2022-01-05T07:21:33.270" v="99" actId="20577"/>
          <ac:spMkLst>
            <pc:docMk/>
            <pc:sldMk cId="3949871457" sldId="337"/>
            <ac:spMk id="6" creationId="{BC86541D-0C90-485F-A783-6EC7955638F3}"/>
          </ac:spMkLst>
        </pc:spChg>
        <pc:picChg chg="add mod modCrop">
          <ac:chgData name="Prachi Pandya" userId="S::prachi.pandya@1rivet.com::8c10d0ac-ac11-4621-a325-f314d7fb01bc" providerId="AD" clId="Web-{E841E6B0-5FD1-BBC5-81A9-C2B9D668565C}" dt="2022-01-05T08:18:30.877" v="142" actId="1076"/>
          <ac:picMkLst>
            <pc:docMk/>
            <pc:sldMk cId="3949871457" sldId="337"/>
            <ac:picMk id="2" creationId="{4C48BAB6-E1A1-4184-9751-585FF69AC0AE}"/>
          </ac:picMkLst>
        </pc:picChg>
        <pc:picChg chg="add del mod">
          <ac:chgData name="Prachi Pandya" userId="S::prachi.pandya@1rivet.com::8c10d0ac-ac11-4621-a325-f314d7fb01bc" providerId="AD" clId="Web-{E841E6B0-5FD1-BBC5-81A9-C2B9D668565C}" dt="2022-01-05T08:09:29.839" v="134"/>
          <ac:picMkLst>
            <pc:docMk/>
            <pc:sldMk cId="3949871457" sldId="337"/>
            <ac:picMk id="4" creationId="{3274A4A4-892C-4937-AF7C-903F2F12E275}"/>
          </ac:picMkLst>
        </pc:picChg>
      </pc:sldChg>
      <pc:sldChg chg="new del">
        <pc:chgData name="Prachi Pandya" userId="S::prachi.pandya@1rivet.com::8c10d0ac-ac11-4621-a325-f314d7fb01bc" providerId="AD" clId="Web-{E841E6B0-5FD1-BBC5-81A9-C2B9D668565C}" dt="2022-01-05T07:57:10.340" v="105"/>
        <pc:sldMkLst>
          <pc:docMk/>
          <pc:sldMk cId="2750284876" sldId="338"/>
        </pc:sldMkLst>
      </pc:sldChg>
      <pc:sldChg chg="new del">
        <pc:chgData name="Prachi Pandya" userId="S::prachi.pandya@1rivet.com::8c10d0ac-ac11-4621-a325-f314d7fb01bc" providerId="AD" clId="Web-{E841E6B0-5FD1-BBC5-81A9-C2B9D668565C}" dt="2022-01-05T07:57:32.794" v="111"/>
        <pc:sldMkLst>
          <pc:docMk/>
          <pc:sldMk cId="3384794705" sldId="338"/>
        </pc:sldMkLst>
      </pc:sldChg>
      <pc:sldChg chg="add replId">
        <pc:chgData name="Prachi Pandya" userId="S::prachi.pandya@1rivet.com::8c10d0ac-ac11-4621-a325-f314d7fb01bc" providerId="AD" clId="Web-{E841E6B0-5FD1-BBC5-81A9-C2B9D668565C}" dt="2022-01-05T07:57:24.919" v="108"/>
        <pc:sldMkLst>
          <pc:docMk/>
          <pc:sldMk cId="1750847347" sldId="339"/>
        </pc:sldMkLst>
      </pc:sldChg>
    </pc:docChg>
  </pc:docChgLst>
  <pc:docChgLst>
    <pc:chgData name="Prachi Pandya" userId="S::prachi.pandya@1rivet.com::8c10d0ac-ac11-4621-a325-f314d7fb01bc" providerId="AD" clId="Web-{F9155EFF-A3BA-DA95-004F-A67B71EC903F}"/>
    <pc:docChg chg="delSld modSld">
      <pc:chgData name="Prachi Pandya" userId="S::prachi.pandya@1rivet.com::8c10d0ac-ac11-4621-a325-f314d7fb01bc" providerId="AD" clId="Web-{F9155EFF-A3BA-DA95-004F-A67B71EC903F}" dt="2022-01-05T05:45:14.157" v="30" actId="20577"/>
      <pc:docMkLst>
        <pc:docMk/>
      </pc:docMkLst>
      <pc:sldChg chg="modSp">
        <pc:chgData name="Prachi Pandya" userId="S::prachi.pandya@1rivet.com::8c10d0ac-ac11-4621-a325-f314d7fb01bc" providerId="AD" clId="Web-{F9155EFF-A3BA-DA95-004F-A67B71EC903F}" dt="2022-01-05T05:44:42.936" v="28" actId="20577"/>
        <pc:sldMkLst>
          <pc:docMk/>
          <pc:sldMk cId="4215887937" sldId="292"/>
        </pc:sldMkLst>
        <pc:spChg chg="mod">
          <ac:chgData name="Prachi Pandya" userId="S::prachi.pandya@1rivet.com::8c10d0ac-ac11-4621-a325-f314d7fb01bc" providerId="AD" clId="Web-{F9155EFF-A3BA-DA95-004F-A67B71EC903F}" dt="2022-01-05T05:44:25.544" v="23" actId="20577"/>
          <ac:spMkLst>
            <pc:docMk/>
            <pc:sldMk cId="4215887937" sldId="292"/>
            <ac:spMk id="2" creationId="{1D8906B0-F437-4C1C-811B-95D61E2CD863}"/>
          </ac:spMkLst>
        </pc:spChg>
        <pc:spChg chg="mod">
          <ac:chgData name="Prachi Pandya" userId="S::prachi.pandya@1rivet.com::8c10d0ac-ac11-4621-a325-f314d7fb01bc" providerId="AD" clId="Web-{F9155EFF-A3BA-DA95-004F-A67B71EC903F}" dt="2022-01-05T05:44:42.936" v="28" actId="20577"/>
          <ac:spMkLst>
            <pc:docMk/>
            <pc:sldMk cId="4215887937" sldId="292"/>
            <ac:spMk id="3" creationId="{C5281D2D-F4F7-4173-A1C5-9F6FCB17910A}"/>
          </ac:spMkLst>
        </pc:spChg>
      </pc:sldChg>
      <pc:sldChg chg="modSp">
        <pc:chgData name="Prachi Pandya" userId="S::prachi.pandya@1rivet.com::8c10d0ac-ac11-4621-a325-f314d7fb01bc" providerId="AD" clId="Web-{F9155EFF-A3BA-DA95-004F-A67B71EC903F}" dt="2022-01-05T05:45:14.157" v="30" actId="20577"/>
        <pc:sldMkLst>
          <pc:docMk/>
          <pc:sldMk cId="54066064" sldId="311"/>
        </pc:sldMkLst>
        <pc:spChg chg="mod">
          <ac:chgData name="Prachi Pandya" userId="S::prachi.pandya@1rivet.com::8c10d0ac-ac11-4621-a325-f314d7fb01bc" providerId="AD" clId="Web-{F9155EFF-A3BA-DA95-004F-A67B71EC903F}" dt="2022-01-05T05:45:14.157" v="30" actId="20577"/>
          <ac:spMkLst>
            <pc:docMk/>
            <pc:sldMk cId="54066064" sldId="311"/>
            <ac:spMk id="4" creationId="{340D8AC1-57B5-437C-9EA3-74624C6ABD2F}"/>
          </ac:spMkLst>
        </pc:spChg>
      </pc:sldChg>
      <pc:sldChg chg="del">
        <pc:chgData name="Prachi Pandya" userId="S::prachi.pandya@1rivet.com::8c10d0ac-ac11-4621-a325-f314d7fb01bc" providerId="AD" clId="Web-{F9155EFF-A3BA-DA95-004F-A67B71EC903F}" dt="2022-01-05T05:40:46.031" v="0"/>
        <pc:sldMkLst>
          <pc:docMk/>
          <pc:sldMk cId="77806794" sldId="330"/>
        </pc:sldMkLst>
      </pc:sldChg>
    </pc:docChg>
  </pc:docChgLst>
  <pc:docChgLst>
    <pc:chgData name="Mitul Patel" userId="66451ec0-637d-4579-bf96-1a214077f811" providerId="ADAL" clId="{ACF0D63B-B8EC-430E-888D-EF106B825C82}"/>
    <pc:docChg chg="undo custSel mod addSld delSld modSld sldOrd">
      <pc:chgData name="Mitul Patel" userId="66451ec0-637d-4579-bf96-1a214077f811" providerId="ADAL" clId="{ACF0D63B-B8EC-430E-888D-EF106B825C82}" dt="2021-01-18T06:05:01.266" v="1219" actId="164"/>
      <pc:docMkLst>
        <pc:docMk/>
      </pc:docMkLst>
      <pc:sldChg chg="modSp mod modNotesTx">
        <pc:chgData name="Mitul Patel" userId="66451ec0-637d-4579-bf96-1a214077f811" providerId="ADAL" clId="{ACF0D63B-B8EC-430E-888D-EF106B825C82}" dt="2021-01-17T14:10:55.979" v="388" actId="20577"/>
        <pc:sldMkLst>
          <pc:docMk/>
          <pc:sldMk cId="4215887937" sldId="292"/>
        </pc:sldMkLst>
        <pc:spChg chg="mod">
          <ac:chgData name="Mitul Patel" userId="66451ec0-637d-4579-bf96-1a214077f811" providerId="ADAL" clId="{ACF0D63B-B8EC-430E-888D-EF106B825C82}" dt="2021-01-17T12:41:45.332" v="33" actId="20577"/>
          <ac:spMkLst>
            <pc:docMk/>
            <pc:sldMk cId="4215887937" sldId="292"/>
            <ac:spMk id="3" creationId="{C5281D2D-F4F7-4173-A1C5-9F6FCB17910A}"/>
          </ac:spMkLst>
        </pc:spChg>
      </pc:sldChg>
      <pc:sldChg chg="modNotesTx">
        <pc:chgData name="Mitul Patel" userId="66451ec0-637d-4579-bf96-1a214077f811" providerId="ADAL" clId="{ACF0D63B-B8EC-430E-888D-EF106B825C82}" dt="2021-01-18T04:47:15.511" v="1097" actId="20577"/>
        <pc:sldMkLst>
          <pc:docMk/>
          <pc:sldMk cId="4171221224" sldId="303"/>
        </pc:sldMkLst>
      </pc:sldChg>
      <pc:sldChg chg="modSp mod modNotesTx">
        <pc:chgData name="Mitul Patel" userId="66451ec0-637d-4579-bf96-1a214077f811" providerId="ADAL" clId="{ACF0D63B-B8EC-430E-888D-EF106B825C82}" dt="2021-01-17T15:00:14.228" v="518"/>
        <pc:sldMkLst>
          <pc:docMk/>
          <pc:sldMk cId="2655356208" sldId="305"/>
        </pc:sldMkLst>
        <pc:spChg chg="mod">
          <ac:chgData name="Mitul Patel" userId="66451ec0-637d-4579-bf96-1a214077f811" providerId="ADAL" clId="{ACF0D63B-B8EC-430E-888D-EF106B825C82}" dt="2021-01-17T14:10:13.873" v="370" actId="6549"/>
          <ac:spMkLst>
            <pc:docMk/>
            <pc:sldMk cId="2655356208" sldId="305"/>
            <ac:spMk id="3" creationId="{60225D2E-A257-4375-9DC3-BCFB2FC08251}"/>
          </ac:spMkLst>
        </pc:spChg>
      </pc:sldChg>
      <pc:sldChg chg="modNotesTx">
        <pc:chgData name="Mitul Patel" userId="66451ec0-637d-4579-bf96-1a214077f811" providerId="ADAL" clId="{ACF0D63B-B8EC-430E-888D-EF106B825C82}" dt="2021-01-18T05:36:55.132" v="1172" actId="5793"/>
        <pc:sldMkLst>
          <pc:docMk/>
          <pc:sldMk cId="3014350369" sldId="312"/>
        </pc:sldMkLst>
      </pc:sldChg>
      <pc:sldChg chg="modNotesTx">
        <pc:chgData name="Mitul Patel" userId="66451ec0-637d-4579-bf96-1a214077f811" providerId="ADAL" clId="{ACF0D63B-B8EC-430E-888D-EF106B825C82}" dt="2021-01-17T15:33:01.726" v="756" actId="20577"/>
        <pc:sldMkLst>
          <pc:docMk/>
          <pc:sldMk cId="3231636630" sldId="314"/>
        </pc:sldMkLst>
      </pc:sldChg>
      <pc:sldChg chg="addSp delSp modSp mod modNotesTx">
        <pc:chgData name="Mitul Patel" userId="66451ec0-637d-4579-bf96-1a214077f811" providerId="ADAL" clId="{ACF0D63B-B8EC-430E-888D-EF106B825C82}" dt="2021-01-18T06:01:03.578" v="1193" actId="20577"/>
        <pc:sldMkLst>
          <pc:docMk/>
          <pc:sldMk cId="1636545679" sldId="315"/>
        </pc:sldMkLst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77" creationId="{56827C3C-D52F-46CE-A441-3CD6A1A6A0A2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79" creationId="{F52A8B51-0A89-497B-B882-6658E029A3F9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81" creationId="{EB1CEFBF-6F09-4052-862B-E219DA15757E}"/>
          </ac:spMkLst>
        </pc:spChg>
        <pc:spChg chg="add del">
          <ac:chgData name="Mitul Patel" userId="66451ec0-637d-4579-bf96-1a214077f811" providerId="ADAL" clId="{ACF0D63B-B8EC-430E-888D-EF106B825C82}" dt="2021-01-18T05:57:22.924" v="1175" actId="26606"/>
          <ac:spMkLst>
            <pc:docMk/>
            <pc:sldMk cId="1636545679" sldId="315"/>
            <ac:spMk id="83" creationId="{BCB5D417-2A71-445D-B4C7-9E814D633D33}"/>
          </ac:spMkLst>
        </pc:spChg>
        <pc:picChg chg="mod or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0" creationId="{FA5D0E6A-BD30-4FF9-ADF4-1F0DFEE31DF9}"/>
          </ac:picMkLst>
        </pc:picChg>
        <pc:picChg chg="mo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4" creationId="{161D4183-4A75-4614-A72A-DD0359BD4535}"/>
          </ac:picMkLst>
        </pc:picChg>
        <pc:picChg chg="mod">
          <ac:chgData name="Mitul Patel" userId="66451ec0-637d-4579-bf96-1a214077f811" providerId="ADAL" clId="{ACF0D63B-B8EC-430E-888D-EF106B825C82}" dt="2021-01-18T05:57:22.924" v="1175" actId="26606"/>
          <ac:picMkLst>
            <pc:docMk/>
            <pc:sldMk cId="1636545679" sldId="315"/>
            <ac:picMk id="2056" creationId="{7883A27C-91AD-4F58-AB5D-B8ED86FAB706}"/>
          </ac:picMkLst>
        </pc:picChg>
        <pc:cxnChg chg="add del">
          <ac:chgData name="Mitul Patel" userId="66451ec0-637d-4579-bf96-1a214077f811" providerId="ADAL" clId="{ACF0D63B-B8EC-430E-888D-EF106B825C82}" dt="2021-01-18T05:57:22.924" v="1175" actId="26606"/>
          <ac:cxnSpMkLst>
            <pc:docMk/>
            <pc:sldMk cId="1636545679" sldId="315"/>
            <ac:cxnSpMk id="141" creationId="{DCD67800-37AC-4E14-89B0-F79DCB3FB86D}"/>
          </ac:cxnSpMkLst>
        </pc:cxnChg>
        <pc:cxnChg chg="add del">
          <ac:chgData name="Mitul Patel" userId="66451ec0-637d-4579-bf96-1a214077f811" providerId="ADAL" clId="{ACF0D63B-B8EC-430E-888D-EF106B825C82}" dt="2021-01-18T05:57:22.924" v="1175" actId="26606"/>
          <ac:cxnSpMkLst>
            <pc:docMk/>
            <pc:sldMk cId="1636545679" sldId="315"/>
            <ac:cxnSpMk id="143" creationId="{20F1788F-A5AE-4188-8274-F7F2E3833ECD}"/>
          </ac:cxnSpMkLst>
        </pc:cxnChg>
      </pc:sldChg>
      <pc:sldChg chg="modNotesTx">
        <pc:chgData name="Mitul Patel" userId="66451ec0-637d-4579-bf96-1a214077f811" providerId="ADAL" clId="{ACF0D63B-B8EC-430E-888D-EF106B825C82}" dt="2021-01-18T06:01:35.479" v="1209" actId="5793"/>
        <pc:sldMkLst>
          <pc:docMk/>
          <pc:sldMk cId="337882125" sldId="316"/>
        </pc:sldMkLst>
      </pc:sldChg>
      <pc:sldChg chg="delSp mod">
        <pc:chgData name="Mitul Patel" userId="66451ec0-637d-4579-bf96-1a214077f811" providerId="ADAL" clId="{ACF0D63B-B8EC-430E-888D-EF106B825C82}" dt="2021-01-18T05:57:03.448" v="1173" actId="26606"/>
        <pc:sldMkLst>
          <pc:docMk/>
          <pc:sldMk cId="1190125473" sldId="319"/>
        </pc:sldMkLst>
        <pc:spChg chg="del">
          <ac:chgData name="Mitul Patel" userId="66451ec0-637d-4579-bf96-1a214077f811" providerId="ADAL" clId="{ACF0D63B-B8EC-430E-888D-EF106B825C82}" dt="2021-01-18T05:57:03.448" v="1173" actId="26606"/>
          <ac:spMkLst>
            <pc:docMk/>
            <pc:sldMk cId="1190125473" sldId="319"/>
            <ac:spMk id="28" creationId="{01D0AF59-99C3-4251-AB9A-C966C6AD4400}"/>
          </ac:spMkLst>
        </pc:spChg>
        <pc:spChg chg="del">
          <ac:chgData name="Mitul Patel" userId="66451ec0-637d-4579-bf96-1a214077f811" providerId="ADAL" clId="{ACF0D63B-B8EC-430E-888D-EF106B825C82}" dt="2021-01-18T05:57:03.448" v="1173" actId="26606"/>
          <ac:spMkLst>
            <pc:docMk/>
            <pc:sldMk cId="1190125473" sldId="319"/>
            <ac:spMk id="30" creationId="{1855405F-37A2-4869-9154-F8BE3BECE6C3}"/>
          </ac:spMkLst>
        </pc:spChg>
      </pc:sldChg>
      <pc:sldChg chg="modSp mod">
        <pc:chgData name="Mitul Patel" userId="66451ec0-637d-4579-bf96-1a214077f811" providerId="ADAL" clId="{ACF0D63B-B8EC-430E-888D-EF106B825C82}" dt="2021-01-17T13:00:27.592" v="39" actId="20577"/>
        <pc:sldMkLst>
          <pc:docMk/>
          <pc:sldMk cId="3641004879" sldId="320"/>
        </pc:sldMkLst>
        <pc:spChg chg="mod">
          <ac:chgData name="Mitul Patel" userId="66451ec0-637d-4579-bf96-1a214077f811" providerId="ADAL" clId="{ACF0D63B-B8EC-430E-888D-EF106B825C82}" dt="2021-01-17T13:00:27.592" v="39" actId="20577"/>
          <ac:spMkLst>
            <pc:docMk/>
            <pc:sldMk cId="3641004879" sldId="320"/>
            <ac:spMk id="4" creationId="{340D8AC1-57B5-437C-9EA3-74624C6ABD2F}"/>
          </ac:spMkLst>
        </pc:spChg>
      </pc:sldChg>
      <pc:sldChg chg="add">
        <pc:chgData name="Mitul Patel" userId="66451ec0-637d-4579-bf96-1a214077f811" providerId="ADAL" clId="{ACF0D63B-B8EC-430E-888D-EF106B825C82}" dt="2021-01-17T13:00:16.633" v="34"/>
        <pc:sldMkLst>
          <pc:docMk/>
          <pc:sldMk cId="3419073366" sldId="321"/>
        </pc:sldMkLst>
      </pc:sldChg>
      <pc:sldChg chg="addSp delSp modSp add mod ord setBg">
        <pc:chgData name="Mitul Patel" userId="66451ec0-637d-4579-bf96-1a214077f811" providerId="ADAL" clId="{ACF0D63B-B8EC-430E-888D-EF106B825C82}" dt="2021-01-18T06:05:01.266" v="1219" actId="164"/>
        <pc:sldMkLst>
          <pc:docMk/>
          <pc:sldMk cId="1931214405" sldId="322"/>
        </pc:sldMkLst>
        <pc:spChg chg="add mod">
          <ac:chgData name="Mitul Patel" userId="66451ec0-637d-4579-bf96-1a214077f811" providerId="ADAL" clId="{ACF0D63B-B8EC-430E-888D-EF106B825C82}" dt="2021-01-18T06:05:01.266" v="1219" actId="164"/>
          <ac:spMkLst>
            <pc:docMk/>
            <pc:sldMk cId="1931214405" sldId="322"/>
            <ac:spMk id="5" creationId="{A2DDABCC-4A19-4D23-9C4A-03EC172EA911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9" creationId="{F3060C83-F051-4F0E-ABAD-AA0DFC48B218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1" creationId="{83C98ABE-055B-441F-B07E-44F97F083C39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3" creationId="{29FDB030-9B49-4CED-8CCD-4D99382388AC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5" creationId="{3783CA14-24A1-485C-8B30-D6A5D87987AD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7" creationId="{9A97C86A-04D6-40F7-AE84-31AB43E6A846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19" creationId="{FF9F2414-84E8-453E-B1F3-389FDE8192D9}"/>
          </ac:spMkLst>
        </pc:spChg>
        <pc:spChg chg="add del">
          <ac:chgData name="Mitul Patel" userId="66451ec0-637d-4579-bf96-1a214077f811" providerId="ADAL" clId="{ACF0D63B-B8EC-430E-888D-EF106B825C82}" dt="2021-01-17T13:01:58.161" v="51" actId="26606"/>
          <ac:spMkLst>
            <pc:docMk/>
            <pc:sldMk cId="1931214405" sldId="322"/>
            <ac:spMk id="21" creationId="{3ECA69A1-7536-43AC-85EF-C7106179F5ED}"/>
          </ac:spMkLst>
        </pc:spChg>
        <pc:spChg chg="add del">
          <ac:chgData name="Mitul Patel" userId="66451ec0-637d-4579-bf96-1a214077f811" providerId="ADAL" clId="{ACF0D63B-B8EC-430E-888D-EF106B825C82}" dt="2021-01-17T13:01:59.466" v="53" actId="26606"/>
          <ac:spMkLst>
            <pc:docMk/>
            <pc:sldMk cId="1931214405" sldId="322"/>
            <ac:spMk id="23" creationId="{32BC26D8-82FB-445E-AA49-62A77D7C1EE0}"/>
          </ac:spMkLst>
        </pc:spChg>
        <pc:spChg chg="add del">
          <ac:chgData name="Mitul Patel" userId="66451ec0-637d-4579-bf96-1a214077f811" providerId="ADAL" clId="{ACF0D63B-B8EC-430E-888D-EF106B825C82}" dt="2021-01-17T13:01:59.466" v="53" actId="26606"/>
          <ac:spMkLst>
            <pc:docMk/>
            <pc:sldMk cId="1931214405" sldId="322"/>
            <ac:spMk id="24" creationId="{CB44330D-EA18-4254-AA95-EB49948539B8}"/>
          </ac:spMkLst>
        </pc:spChg>
        <pc:spChg chg="add del">
          <ac:chgData name="Mitul Patel" userId="66451ec0-637d-4579-bf96-1a214077f811" providerId="ADAL" clId="{ACF0D63B-B8EC-430E-888D-EF106B825C82}" dt="2021-01-17T13:02:01.772" v="55" actId="26606"/>
          <ac:spMkLst>
            <pc:docMk/>
            <pc:sldMk cId="1931214405" sldId="322"/>
            <ac:spMk id="26" creationId="{01D0AF59-99C3-4251-AB9A-C966C6AD4400}"/>
          </ac:spMkLst>
        </pc:spChg>
        <pc:spChg chg="add del">
          <ac:chgData name="Mitul Patel" userId="66451ec0-637d-4579-bf96-1a214077f811" providerId="ADAL" clId="{ACF0D63B-B8EC-430E-888D-EF106B825C82}" dt="2021-01-17T13:02:01.772" v="55" actId="26606"/>
          <ac:spMkLst>
            <pc:docMk/>
            <pc:sldMk cId="1931214405" sldId="322"/>
            <ac:spMk id="27" creationId="{1855405F-37A2-4869-9154-F8BE3BECE6C3}"/>
          </ac:spMkLst>
        </pc:spChg>
        <pc:spChg chg="add del">
          <ac:chgData name="Mitul Patel" userId="66451ec0-637d-4579-bf96-1a214077f811" providerId="ADAL" clId="{ACF0D63B-B8EC-430E-888D-EF106B825C82}" dt="2021-01-17T13:02:03.228" v="57" actId="26606"/>
          <ac:spMkLst>
            <pc:docMk/>
            <pc:sldMk cId="1931214405" sldId="322"/>
            <ac:spMk id="29" creationId="{B670DBD5-770C-4383-9F54-5B86E86BD5BB}"/>
          </ac:spMkLst>
        </pc:spChg>
        <pc:grpChg chg="add mod">
          <ac:chgData name="Mitul Patel" userId="66451ec0-637d-4579-bf96-1a214077f811" providerId="ADAL" clId="{ACF0D63B-B8EC-430E-888D-EF106B825C82}" dt="2021-01-18T06:05:01.266" v="1219" actId="164"/>
          <ac:grpSpMkLst>
            <pc:docMk/>
            <pc:sldMk cId="1931214405" sldId="322"/>
            <ac:grpSpMk id="6" creationId="{260AE9CA-6168-4FA0-A413-143C3335FC33}"/>
          </ac:grpSpMkLst>
        </pc:grpChg>
        <pc:picChg chg="del">
          <ac:chgData name="Mitul Patel" userId="66451ec0-637d-4579-bf96-1a214077f811" providerId="ADAL" clId="{ACF0D63B-B8EC-430E-888D-EF106B825C82}" dt="2021-01-17T13:00:58.933" v="45" actId="478"/>
          <ac:picMkLst>
            <pc:docMk/>
            <pc:sldMk cId="1931214405" sldId="322"/>
            <ac:picMk id="3" creationId="{B11F9ABB-74DB-4F20-807F-6CDF88BCC034}"/>
          </ac:picMkLst>
        </pc:picChg>
        <pc:picChg chg="add del mod">
          <ac:chgData name="Mitul Patel" userId="66451ec0-637d-4579-bf96-1a214077f811" providerId="ADAL" clId="{ACF0D63B-B8EC-430E-888D-EF106B825C82}" dt="2021-01-18T06:03:51.432" v="1215" actId="931"/>
          <ac:picMkLst>
            <pc:docMk/>
            <pc:sldMk cId="1931214405" sldId="322"/>
            <ac:picMk id="3" creationId="{EACD818B-2E88-458C-A85A-D61B6D739585}"/>
          </ac:picMkLst>
        </pc:picChg>
        <pc:picChg chg="add mod">
          <ac:chgData name="Mitul Patel" userId="66451ec0-637d-4579-bf96-1a214077f811" providerId="ADAL" clId="{ACF0D63B-B8EC-430E-888D-EF106B825C82}" dt="2021-01-18T06:05:01.266" v="1219" actId="164"/>
          <ac:picMkLst>
            <pc:docMk/>
            <pc:sldMk cId="1931214405" sldId="322"/>
            <ac:picMk id="4" creationId="{17494C03-63F7-4B3E-83E6-82FBE10F9F89}"/>
          </ac:picMkLst>
        </pc:picChg>
      </pc:sldChg>
      <pc:sldChg chg="new del">
        <pc:chgData name="Mitul Patel" userId="66451ec0-637d-4579-bf96-1a214077f811" providerId="ADAL" clId="{ACF0D63B-B8EC-430E-888D-EF106B825C82}" dt="2021-01-17T13:00:49.435" v="41" actId="680"/>
        <pc:sldMkLst>
          <pc:docMk/>
          <pc:sldMk cId="3583107523" sldId="322"/>
        </pc:sldMkLst>
      </pc:sldChg>
      <pc:sldChg chg="addSp modSp new mod modNotesTx">
        <pc:chgData name="Mitul Patel" userId="66451ec0-637d-4579-bf96-1a214077f811" providerId="ADAL" clId="{ACF0D63B-B8EC-430E-888D-EF106B825C82}" dt="2021-01-17T15:08:32.666" v="592" actId="20577"/>
        <pc:sldMkLst>
          <pc:docMk/>
          <pc:sldMk cId="278043127" sldId="323"/>
        </pc:sldMkLst>
        <pc:spChg chg="mod">
          <ac:chgData name="Mitul Patel" userId="66451ec0-637d-4579-bf96-1a214077f811" providerId="ADAL" clId="{ACF0D63B-B8EC-430E-888D-EF106B825C82}" dt="2021-01-17T15:06:50.626" v="533" actId="20577"/>
          <ac:spMkLst>
            <pc:docMk/>
            <pc:sldMk cId="278043127" sldId="323"/>
            <ac:spMk id="2" creationId="{1EBB3A50-55C1-498C-A372-4E2E952AC2DC}"/>
          </ac:spMkLst>
        </pc:spChg>
        <pc:picChg chg="add mod">
          <ac:chgData name="Mitul Patel" userId="66451ec0-637d-4579-bf96-1a214077f811" providerId="ADAL" clId="{ACF0D63B-B8EC-430E-888D-EF106B825C82}" dt="2021-01-17T15:07:07.317" v="536" actId="962"/>
          <ac:picMkLst>
            <pc:docMk/>
            <pc:sldMk cId="278043127" sldId="323"/>
            <ac:picMk id="5" creationId="{50D4DFBF-0654-48ED-888C-0BA8D2D09D87}"/>
          </ac:picMkLst>
        </pc:picChg>
      </pc:sldChg>
    </pc:docChg>
  </pc:docChgLst>
  <pc:docChgLst>
    <pc:chgData name="Mitul Patel" userId="66451ec0-637d-4579-bf96-1a214077f811" providerId="ADAL" clId="{B317D74C-77E0-4177-A4B4-E231911333AA}"/>
    <pc:docChg chg="modSld">
      <pc:chgData name="Mitul Patel" userId="66451ec0-637d-4579-bf96-1a214077f811" providerId="ADAL" clId="{B317D74C-77E0-4177-A4B4-E231911333AA}" dt="2021-12-15T06:06:01.927" v="5" actId="20577"/>
      <pc:docMkLst>
        <pc:docMk/>
      </pc:docMkLst>
      <pc:sldChg chg="modNotesTx">
        <pc:chgData name="Mitul Patel" userId="66451ec0-637d-4579-bf96-1a214077f811" providerId="ADAL" clId="{B317D74C-77E0-4177-A4B4-E231911333AA}" dt="2021-12-15T06:06:01.927" v="5" actId="20577"/>
        <pc:sldMkLst>
          <pc:docMk/>
          <pc:sldMk cId="1636545679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64CC1-7E2A-4CF6-B5DC-1C91413C9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3A0BA-9CF9-40F0-AEE0-2DEFB29868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341F3-D04B-4121-838A-99988D45E2D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10ECC-981D-4A75-85EB-9EDBFF2CC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816BE-2AD5-4AF1-892D-CD55E8043D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8FBA-3EDE-4610-BBB2-87575F3DB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702C-307C-4DC9-990F-377B50BE75A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23DA-5CAF-40B2-9816-20343873C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Introduction to Team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/>
              <a:t>The web app &amp; Why web app?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TypeScript is more advanced version of JS having OOP features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0267-68CF-4A41-AFAB-F08055D4281A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Difference between a Programming language, Library and a Framework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0267-68CF-4A41-AFAB-F08055D4281A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9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Difference between a Programming language, Library and a Framework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https://jsfiddle.net/</a:t>
            </a:r>
            <a:b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</a:b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https://www.typescriptlang.org/play</a:t>
            </a:r>
            <a:b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</a:b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a: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a =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getFullname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// return </a:t>
            </a:r>
            <a:r>
              <a:rPr lang="en-US" b="0" dirty="0" err="1">
                <a:solidFill>
                  <a:srgbClr val="6C6F2D"/>
                </a:solidFill>
                <a:effectLst/>
                <a:latin typeface="var(--code-font)"/>
              </a:rPr>
              <a:t>firstName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 + ' ' + </a:t>
            </a:r>
            <a:r>
              <a:rPr lang="en-US" b="0" dirty="0" err="1">
                <a:solidFill>
                  <a:srgbClr val="6C6F2D"/>
                </a:solidFill>
                <a:effectLst/>
                <a:latin typeface="var(--code-font)"/>
              </a:rPr>
              <a:t>lastName</a:t>
            </a:r>
            <a:r>
              <a:rPr lang="en-US" b="0" dirty="0">
                <a:solidFill>
                  <a:srgbClr val="6C6F2D"/>
                </a:solidFill>
                <a:effectLst/>
                <a:latin typeface="var(--code-font)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getFullname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2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Difference between a Programming language, Library and a Framework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23DA-5CAF-40B2-9816-20343873C6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8B290DA-BF60-410F-B81D-0D7218222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-106429"/>
            <a:ext cx="4949482" cy="6959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5E05B-0CCB-4B27-A1D3-ACDF377161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8" y="5759030"/>
            <a:ext cx="2544350" cy="54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4FE43-0886-4D67-97EF-D66C62C95E2F}"/>
              </a:ext>
            </a:extLst>
          </p:cNvPr>
          <p:cNvSpPr txBox="1"/>
          <p:nvPr userDrawn="1"/>
        </p:nvSpPr>
        <p:spPr>
          <a:xfrm>
            <a:off x="9192041" y="6345738"/>
            <a:ext cx="27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Pivotal Insights | Focused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DC47D9-FE98-4FB4-972C-6DB1F234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4175" y="3167021"/>
            <a:ext cx="9246164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2B4471"/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Title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8BBB07-457B-4F11-BB08-270EAD24C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32026" y="3724281"/>
            <a:ext cx="1398312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mm/</a:t>
            </a:r>
            <a:r>
              <a:rPr lang="en-IN" err="1"/>
              <a:t>dd</a:t>
            </a:r>
            <a:r>
              <a:rPr lang="en-IN"/>
              <a:t>/</a:t>
            </a:r>
            <a:r>
              <a:rPr lang="en-IN" err="1"/>
              <a:t>yyyy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C9B4C-D149-4438-9136-33C174826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405" y="194697"/>
            <a:ext cx="3088581" cy="989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1E45BD-F0EE-430F-BC03-1F2CEBAF3B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 descr="A screen shot of an open computer&#10;&#10;Description generated with high confidence">
            <a:extLst>
              <a:ext uri="{FF2B5EF4-FFF2-40B4-BE49-F238E27FC236}">
                <a16:creationId xmlns:a16="http://schemas.microsoft.com/office/drawing/2014/main" id="{B3AC3F77-E68F-40B2-A17D-18C768983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244" y="0"/>
            <a:ext cx="10287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174A-3DAD-4D53-B5CE-F2F978568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55" y="2786063"/>
            <a:ext cx="5505450" cy="1285875"/>
          </a:xfrm>
          <a:ln>
            <a:noFill/>
          </a:ln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Futura LT Book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&lt;Section Break Title&gt;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5D29AB-7A66-495F-B842-94C47A50CB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160" y="0"/>
            <a:ext cx="12205159" cy="68555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9AED5C-93D4-4F73-84EC-394AAC1EDC12}"/>
              </a:ext>
            </a:extLst>
          </p:cNvPr>
          <p:cNvSpPr/>
          <p:nvPr userDrawn="1"/>
        </p:nvSpPr>
        <p:spPr>
          <a:xfrm>
            <a:off x="-6534" y="0"/>
            <a:ext cx="12198531" cy="6855558"/>
          </a:xfrm>
          <a:prstGeom prst="rect">
            <a:avLst/>
          </a:prstGeom>
          <a:solidFill>
            <a:srgbClr val="0C2E6B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E326D4-84AE-4338-AD8B-9332E4976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562" y="2735882"/>
            <a:ext cx="5505450" cy="1285875"/>
          </a:xfrm>
          <a:ln>
            <a:noFill/>
          </a:ln>
        </p:spPr>
        <p:txBody>
          <a:bodyPr anchor="ctr"/>
          <a:lstStyle>
            <a:lvl1pPr marL="0" indent="0">
              <a:buNone/>
              <a:defRPr sz="2800">
                <a:solidFill>
                  <a:schemeClr val="bg1"/>
                </a:solidFill>
                <a:latin typeface="Futura LT Book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&lt;Section Break Title&gt;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54AEE-7823-4FF6-979E-F81B2D82B934}"/>
              </a:ext>
            </a:extLst>
          </p:cNvPr>
          <p:cNvGrpSpPr/>
          <p:nvPr userDrawn="1"/>
        </p:nvGrpSpPr>
        <p:grpSpPr>
          <a:xfrm>
            <a:off x="6089904" y="0"/>
            <a:ext cx="6102096" cy="2231136"/>
            <a:chOff x="6089904" y="0"/>
            <a:chExt cx="6102096" cy="22311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AD90EF-C8F1-4C6F-8CB4-9B897275C426}"/>
                </a:ext>
              </a:extLst>
            </p:cNvPr>
            <p:cNvSpPr/>
            <p:nvPr userDrawn="1"/>
          </p:nvSpPr>
          <p:spPr>
            <a:xfrm>
              <a:off x="6089904" y="0"/>
              <a:ext cx="6102096" cy="223113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 descr="A person standing in front of a mountain&#10;&#10;Description generated with very high confidence">
              <a:extLst>
                <a:ext uri="{FF2B5EF4-FFF2-40B4-BE49-F238E27FC236}">
                  <a16:creationId xmlns:a16="http://schemas.microsoft.com/office/drawing/2014/main" id="{235E0720-2E50-4934-B614-7037B28D12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4" y="0"/>
              <a:ext cx="6102096" cy="22311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C29D-E7F4-42E9-9546-D6AD21E2A720}"/>
              </a:ext>
            </a:extLst>
          </p:cNvPr>
          <p:cNvGrpSpPr/>
          <p:nvPr userDrawn="1"/>
        </p:nvGrpSpPr>
        <p:grpSpPr>
          <a:xfrm>
            <a:off x="6089902" y="4626864"/>
            <a:ext cx="6102098" cy="2232282"/>
            <a:chOff x="6089902" y="4626864"/>
            <a:chExt cx="6102098" cy="22322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4A3E59-527B-47F0-89BC-E19B9679434D}"/>
                </a:ext>
              </a:extLst>
            </p:cNvPr>
            <p:cNvSpPr/>
            <p:nvPr/>
          </p:nvSpPr>
          <p:spPr>
            <a:xfrm>
              <a:off x="6089904" y="4626864"/>
              <a:ext cx="6102096" cy="2231136"/>
            </a:xfrm>
            <a:prstGeom prst="rect">
              <a:avLst/>
            </a:prstGeom>
            <a:solidFill>
              <a:srgbClr val="2A3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4" name="Picture 23" descr="A person using a computer&#10;&#10;Description generated with very high confidence">
              <a:extLst>
                <a:ext uri="{FF2B5EF4-FFF2-40B4-BE49-F238E27FC236}">
                  <a16:creationId xmlns:a16="http://schemas.microsoft.com/office/drawing/2014/main" id="{B2C519B7-43FE-4CFC-9C35-6D4E5D8E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2" y="4626864"/>
              <a:ext cx="6102098" cy="223228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5A7A98-5E71-4B48-A875-240ED0B28108}"/>
              </a:ext>
            </a:extLst>
          </p:cNvPr>
          <p:cNvGrpSpPr/>
          <p:nvPr userDrawn="1"/>
        </p:nvGrpSpPr>
        <p:grpSpPr>
          <a:xfrm>
            <a:off x="6089900" y="2312859"/>
            <a:ext cx="6102100" cy="2232283"/>
            <a:chOff x="6089900" y="2312859"/>
            <a:chExt cx="6102100" cy="2232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9C995F-9A26-40AD-AE08-57A1C2006982}"/>
                </a:ext>
              </a:extLst>
            </p:cNvPr>
            <p:cNvSpPr/>
            <p:nvPr/>
          </p:nvSpPr>
          <p:spPr>
            <a:xfrm>
              <a:off x="6089904" y="2313432"/>
              <a:ext cx="6102096" cy="2231136"/>
            </a:xfrm>
            <a:prstGeom prst="rect">
              <a:avLst/>
            </a:prstGeom>
            <a:solidFill>
              <a:srgbClr val="1E5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7" name="Picture 26" descr="The roof of a building&#10;&#10;Description generated with very high confidence">
              <a:extLst>
                <a:ext uri="{FF2B5EF4-FFF2-40B4-BE49-F238E27FC236}">
                  <a16:creationId xmlns:a16="http://schemas.microsoft.com/office/drawing/2014/main" id="{3DD2810E-CC2E-4F36-B796-295F3C81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9900" y="2312859"/>
              <a:ext cx="6102099" cy="2232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0F41A8-1941-4231-8578-4DF647680DEC}"/>
              </a:ext>
            </a:extLst>
          </p:cNvPr>
          <p:cNvSpPr txBox="1"/>
          <p:nvPr userDrawn="1"/>
        </p:nvSpPr>
        <p:spPr>
          <a:xfrm>
            <a:off x="11697268" y="6497096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GB" sz="110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C78805-3DE2-40DE-9C54-06B4ABC117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63935"/>
            <a:ext cx="407935" cy="261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ll building in a city&#10;&#10;Description generated with very high confidence">
            <a:extLst>
              <a:ext uri="{FF2B5EF4-FFF2-40B4-BE49-F238E27FC236}">
                <a16:creationId xmlns:a16="http://schemas.microsoft.com/office/drawing/2014/main" id="{0CEED6AF-2E54-4170-B730-E53D58375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5944" y="0"/>
            <a:ext cx="616605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F1B622-42BA-4119-92F1-800B274DC173}"/>
              </a:ext>
            </a:extLst>
          </p:cNvPr>
          <p:cNvSpPr/>
          <p:nvPr userDrawn="1"/>
        </p:nvSpPr>
        <p:spPr>
          <a:xfrm>
            <a:off x="6094104" y="-2"/>
            <a:ext cx="6097895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B70F8-448E-4460-8C12-E62A50D673E8}"/>
              </a:ext>
            </a:extLst>
          </p:cNvPr>
          <p:cNvSpPr/>
          <p:nvPr userDrawn="1"/>
        </p:nvSpPr>
        <p:spPr>
          <a:xfrm>
            <a:off x="-3638" y="0"/>
            <a:ext cx="6097895" cy="6858000"/>
          </a:xfrm>
          <a:prstGeom prst="rect">
            <a:avLst/>
          </a:prstGeom>
          <a:gradFill flip="none" rotWithShape="1">
            <a:gsLst>
              <a:gs pos="50000">
                <a:srgbClr val="5D7BB1"/>
              </a:gs>
              <a:gs pos="0">
                <a:schemeClr val="accent1">
                  <a:lumMod val="67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D8DEA-8BFB-456A-A8A2-D990BEF23D2F}"/>
              </a:ext>
            </a:extLst>
          </p:cNvPr>
          <p:cNvSpPr/>
          <p:nvPr userDrawn="1"/>
        </p:nvSpPr>
        <p:spPr>
          <a:xfrm>
            <a:off x="6095365" y="594493"/>
            <a:ext cx="5705856" cy="5669014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65DC5-9363-472A-B80C-4AAA84DD5B52}"/>
              </a:ext>
            </a:extLst>
          </p:cNvPr>
          <p:cNvSpPr/>
          <p:nvPr userDrawn="1"/>
        </p:nvSpPr>
        <p:spPr>
          <a:xfrm rot="5400000" flipH="1">
            <a:off x="7750670" y="5193804"/>
            <a:ext cx="18288" cy="137160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70444-4FA1-4520-A318-D10609690CA4}"/>
              </a:ext>
            </a:extLst>
          </p:cNvPr>
          <p:cNvSpPr/>
          <p:nvPr userDrawn="1"/>
        </p:nvSpPr>
        <p:spPr>
          <a:xfrm>
            <a:off x="388936" y="594493"/>
            <a:ext cx="5705322" cy="5669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D97C0-8623-43B4-9D8A-1BE28605ADDF}"/>
              </a:ext>
            </a:extLst>
          </p:cNvPr>
          <p:cNvSpPr/>
          <p:nvPr userDrawn="1"/>
        </p:nvSpPr>
        <p:spPr>
          <a:xfrm>
            <a:off x="6036564" y="1600200"/>
            <a:ext cx="118872" cy="3657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42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prstClr val="white"/>
                </a:solidFill>
              </a:rPr>
              <a:pPr/>
              <a:t>‹#›</a:t>
            </a:fld>
            <a:endParaRPr lang="en-GB" sz="11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16DD25A5-6060-45A0-A650-6859DCC00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A66F-B14A-42B8-B16E-958FA12A2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843BB-CCA1-4748-8249-CF23C4685B5A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GB" sz="11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763D4-DFC1-4E4D-AF74-1FAD5B2326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261412" y="-74481"/>
            <a:ext cx="4930588" cy="693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CC69-93BF-4CF0-977B-A48C6CAF8A76}"/>
              </a:ext>
            </a:extLst>
          </p:cNvPr>
          <p:cNvSpPr txBox="1"/>
          <p:nvPr userDrawn="1"/>
        </p:nvSpPr>
        <p:spPr>
          <a:xfrm>
            <a:off x="479556" y="361085"/>
            <a:ext cx="461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2B4471"/>
                </a:solidFill>
                <a:latin typeface="Futura Medium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81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F2E18-0D5C-47F6-BCB1-20941C7198CF}"/>
              </a:ext>
            </a:extLst>
          </p:cNvPr>
          <p:cNvSpPr/>
          <p:nvPr userDrawn="1"/>
        </p:nvSpPr>
        <p:spPr>
          <a:xfrm>
            <a:off x="224970" y="2021114"/>
            <a:ext cx="6712857" cy="28157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8000" b="1">
              <a:ln>
                <a:solidFill>
                  <a:srgbClr val="C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GB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r>
              <a:rPr lang="en-GB">
                <a:ln>
                  <a:solidFill>
                    <a:srgbClr val="C00000"/>
                  </a:solidFill>
                </a:ln>
                <a:latin typeface="Futura Medium" charset="0"/>
                <a:ea typeface="Futura Medium" charset="0"/>
                <a:cs typeface="Futura Medium" charset="0"/>
              </a:rPr>
              <a:t>   </a:t>
            </a:r>
            <a:endParaRPr lang="en-US" b="1">
              <a:ln>
                <a:solidFill>
                  <a:srgbClr val="C00000"/>
                </a:solidFill>
              </a:ln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endParaRPr lang="en-GB">
              <a:ln>
                <a:solidFill>
                  <a:srgbClr val="C00000"/>
                </a:solidFill>
              </a:ln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92C25-F751-4D91-AEB9-09F7A6F668B1}"/>
              </a:ext>
            </a:extLst>
          </p:cNvPr>
          <p:cNvCxnSpPr>
            <a:cxnSpLocks/>
          </p:cNvCxnSpPr>
          <p:nvPr userDrawn="1"/>
        </p:nvCxnSpPr>
        <p:spPr>
          <a:xfrm>
            <a:off x="331643" y="3373437"/>
            <a:ext cx="2286447" cy="0"/>
          </a:xfrm>
          <a:prstGeom prst="line">
            <a:avLst/>
          </a:prstGeom>
          <a:solidFill>
            <a:schemeClr val="accen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1A86625-4889-4B3F-9821-E4F691F67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69" y="2278488"/>
            <a:ext cx="6712857" cy="1053387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ln>
                  <a:noFill/>
                </a:ln>
                <a:solidFill>
                  <a:schemeClr val="tx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DIVIDER #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03EA59A-B19D-4BB5-8890-06A33B8EE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43" y="3409611"/>
            <a:ext cx="6712857" cy="499349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013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pic>
        <p:nvPicPr>
          <p:cNvPr id="3" name="Picture 2" descr="A person holding a microphone&#10;&#10;Description generated with high confidence">
            <a:extLst>
              <a:ext uri="{FF2B5EF4-FFF2-40B4-BE49-F238E27FC236}">
                <a16:creationId xmlns:a16="http://schemas.microsoft.com/office/drawing/2014/main" id="{9F5903DF-6971-4D0F-9A45-44128616E7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0"/>
            <a:ext cx="6762750" cy="530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6687E-A3A5-437E-AACD-33E7C2D957E0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GB" sz="11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6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F5248-2917-4125-BB05-06DEE034E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1"/>
                </a:solidFill>
              </a:rPr>
              <a:t>‹#›</a:t>
            </a:fld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B47B1A04-F91A-4CD8-8D4B-CACF86BB5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0522D-2B0D-40F0-AB53-CD99925657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60164-E6C3-4BA3-AFB3-B0FEF1E94046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chemeClr val="bg1"/>
                </a:solidFill>
              </a:rPr>
              <a:t>‹#›</a:t>
            </a:fld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2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8C1864-8FEF-478F-8995-7825CF3FFB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223B69"/>
              </a:gs>
              <a:gs pos="0">
                <a:srgbClr val="2D4F8B"/>
              </a:gs>
              <a:gs pos="100000">
                <a:srgbClr val="1B305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C9B2C5-402C-4AFD-957E-243A0F5C6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840" y="-434766"/>
            <a:ext cx="8656320" cy="7727532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3173D2-5A6C-41A6-ADD6-6EEF939E7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930" y="2025683"/>
            <a:ext cx="5016140" cy="10468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92219C-BD1C-4C85-8EF0-C0E5BF99D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08" y="6590581"/>
            <a:ext cx="210451" cy="134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C451-B4F4-49CB-86CB-D7EE66E20114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607809-5168-4C4D-96E1-F53701CECE7A}" type="slidenum">
              <a:rPr lang="en-GB" sz="1100" smtClean="0">
                <a:solidFill>
                  <a:srgbClr val="58677B"/>
                </a:solidFill>
              </a:rPr>
              <a:pPr/>
              <a:t>‹#›</a:t>
            </a:fld>
            <a:endParaRPr lang="en-GB" sz="1100">
              <a:solidFill>
                <a:srgbClr val="58677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611B-4BDA-4D37-8E8F-C55D8D499213}"/>
              </a:ext>
            </a:extLst>
          </p:cNvPr>
          <p:cNvSpPr/>
          <p:nvPr userDrawn="1"/>
        </p:nvSpPr>
        <p:spPr>
          <a:xfrm>
            <a:off x="0" y="171546"/>
            <a:ext cx="388189" cy="5693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E68C8C-CF8C-4BB4-9530-D1A1843F3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FBB5B1-CB09-448D-B3EA-0C57F0BA7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2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0" r:id="rId3"/>
    <p:sldLayoutId id="2147483664" r:id="rId4"/>
    <p:sldLayoutId id="2147483665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78CE-B786-450D-99DE-EC09FEE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536A-2B74-45DC-8EA2-00A0AD4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171B-B019-4987-96AC-97F6862A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A52F-9003-49AC-A548-91DD13CEBCB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7618-B7B4-4C05-8107-59E27563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EFA6-7B5B-4B04-80DF-089DD1BB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87E7-81F8-44CD-AED3-15F4196EFD7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LT 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8906B0-F437-4C1C-811B-95D61E2CD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IN" dirty="0"/>
              <a:t>Introduction to Web and 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1D2D-F4F7-4173-A1C5-9F6FCB179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93911" y="3724281"/>
            <a:ext cx="1736427" cy="523958"/>
          </a:xfrm>
        </p:spPr>
        <p:txBody>
          <a:bodyPr lIns="91440" tIns="45720" rIns="91440" bIns="45720" anchor="t"/>
          <a:lstStyle/>
          <a:p>
            <a:br>
              <a:rPr lang="en-IN" dirty="0"/>
            </a:br>
            <a:r>
              <a:rPr lang="en-IN" dirty="0"/>
              <a:t>05/01/2022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By Prachi Pandya</a:t>
            </a:r>
          </a:p>
        </p:txBody>
      </p:sp>
    </p:spTree>
    <p:extLst>
      <p:ext uri="{BB962C8B-B14F-4D97-AF65-F5344CB8AC3E}">
        <p14:creationId xmlns:p14="http://schemas.microsoft.com/office/powerpoint/2010/main" val="421588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F4C1885-1360-40F0-8F26-0811A089B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2" r="1207" b="1260"/>
          <a:stretch/>
        </p:blipFill>
        <p:spPr>
          <a:xfrm>
            <a:off x="382915" y="173518"/>
            <a:ext cx="10926305" cy="6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4129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5BE4-B894-4E3E-8B7F-282FFE798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78FD-4F36-46B2-ACC1-3DB9022FA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dirty="0">
                <a:cs typeface="Arial"/>
              </a:rPr>
              <a:t>Superset of JavaScript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Provides type definitions to your JavaScript code which makes the development process a lot faster and helps to catch bugs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Latest version: 4.5.4</a:t>
            </a:r>
            <a:endParaRPr lang="en-IN" sz="1800" dirty="0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F6F3-1AB3-4E1C-BC12-911350B9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4" y="2936351"/>
            <a:ext cx="10675172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863166-0732-4842-99C2-66FF3417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8" y="975235"/>
            <a:ext cx="8597590" cy="550226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D05B281-90E3-41F6-ADE3-90083B51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How is typescript understood by the browser?</a:t>
            </a:r>
          </a:p>
        </p:txBody>
      </p:sp>
    </p:spTree>
    <p:extLst>
      <p:ext uri="{BB962C8B-B14F-4D97-AF65-F5344CB8AC3E}">
        <p14:creationId xmlns:p14="http://schemas.microsoft.com/office/powerpoint/2010/main" val="234814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The framework era</a:t>
            </a:r>
          </a:p>
        </p:txBody>
      </p:sp>
    </p:spTree>
    <p:extLst>
      <p:ext uri="{BB962C8B-B14F-4D97-AF65-F5344CB8AC3E}">
        <p14:creationId xmlns:p14="http://schemas.microsoft.com/office/powerpoint/2010/main" val="343694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5BE4-B894-4E3E-8B7F-282FFE798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78FD-4F36-46B2-ACC1-3DB9022FA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 framework is a support structure or system that holds parts together, has something stretched over it or acts as the main structure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Example- Laravel, Angular, Ionic, TensorFlow, Xamarin, Flutter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Why use framework?</a:t>
            </a:r>
            <a:endParaRPr lang="en-IN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41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5BE4-B894-4E3E-8B7F-282FFE798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78FD-4F36-46B2-ACC1-3DB9022FA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  <a:p>
            <a:endParaRPr lang="en-IN" sz="1800" dirty="0"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Assists in establishing better programming practices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cs typeface="Arial"/>
              </a:rPr>
              <a:t>Code is more secure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Duplicate and redundant code can be avoided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Several code segments and functionalities are pre-built and pre-tested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The time required to develop an application is reduced significantly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Gives our application clean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Includes a lot of re-usable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Makes our application more 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1C3B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75084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C86541D-0C90-485F-A783-6EC795563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Comparing frameworks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C48BAB6-E1A1-4184-9751-585FF69AC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0" t="6140" r="255" b="-292"/>
          <a:stretch/>
        </p:blipFill>
        <p:spPr>
          <a:xfrm>
            <a:off x="960864" y="874826"/>
            <a:ext cx="10150115" cy="5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What is Angular?</a:t>
            </a:r>
          </a:p>
        </p:txBody>
      </p:sp>
    </p:spTree>
    <p:extLst>
      <p:ext uri="{BB962C8B-B14F-4D97-AF65-F5344CB8AC3E}">
        <p14:creationId xmlns:p14="http://schemas.microsoft.com/office/powerpoint/2010/main" val="135328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Angular is a framework for building client-side applications in HTML, CSS and JavaScript/TypeScript</a:t>
            </a:r>
          </a:p>
        </p:txBody>
      </p:sp>
    </p:spTree>
    <p:extLst>
      <p:ext uri="{BB962C8B-B14F-4D97-AF65-F5344CB8AC3E}">
        <p14:creationId xmlns:p14="http://schemas.microsoft.com/office/powerpoint/2010/main" val="30143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1A43C-F0FC-4C9E-9F6C-4024D6E72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Agenda</a:t>
            </a:r>
            <a:endParaRPr lang="en-GB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5D2E-A257-4375-9DC3-BCFB2FC0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Evolution of World Wide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Application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 err="1"/>
              <a:t>Javascript</a:t>
            </a: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The framework 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Angular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D3979-B00C-43C1-B9D0-C618FE3C1B52}"/>
              </a:ext>
            </a:extLst>
          </p:cNvPr>
          <p:cNvSpPr/>
          <p:nvPr/>
        </p:nvSpPr>
        <p:spPr>
          <a:xfrm>
            <a:off x="388190" y="817182"/>
            <a:ext cx="11469702" cy="573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en-GB" sz="1200" dirty="0">
              <a:solidFill>
                <a:prstClr val="white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FB2B-985F-4841-9EAD-B628929C7361}"/>
              </a:ext>
            </a:extLst>
          </p:cNvPr>
          <p:cNvSpPr txBox="1"/>
          <p:nvPr/>
        </p:nvSpPr>
        <p:spPr>
          <a:xfrm>
            <a:off x="8312479" y="1443855"/>
            <a:ext cx="257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5F6F85"/>
              </a:solidFill>
              <a:effectLst/>
              <a:uLnTx/>
              <a:uFillTx/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4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35BE4-B894-4E3E-8B7F-282FFE798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Features of Angular</a:t>
            </a: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296D6E-7B99-4AF6-BEE3-E47B1076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90" y="1028910"/>
            <a:ext cx="8820613" cy="54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100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0AE9CA-6168-4FA0-A413-143C3335FC33}"/>
              </a:ext>
            </a:extLst>
          </p:cNvPr>
          <p:cNvGrpSpPr/>
          <p:nvPr/>
        </p:nvGrpSpPr>
        <p:grpSpPr>
          <a:xfrm>
            <a:off x="2167466" y="643466"/>
            <a:ext cx="7857067" cy="5571067"/>
            <a:chOff x="2167466" y="643466"/>
            <a:chExt cx="7857067" cy="5571067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17494C03-63F7-4B3E-83E6-82FBE10F9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466" y="643466"/>
              <a:ext cx="7857067" cy="557106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DABCC-4A19-4D23-9C4A-03EC172EA911}"/>
                </a:ext>
              </a:extLst>
            </p:cNvPr>
            <p:cNvSpPr/>
            <p:nvPr/>
          </p:nvSpPr>
          <p:spPr>
            <a:xfrm>
              <a:off x="3848986" y="5167423"/>
              <a:ext cx="914400" cy="1047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21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60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7B1E8-09CA-4012-BEE5-FABB4F33C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Evolution of World Wide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0EE5-DEAD-4395-895A-9B5D10FDF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540491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1800" b="1" i="1" u="sng" dirty="0"/>
              <a:t>Web 1.0 (1990’s)</a:t>
            </a:r>
          </a:p>
          <a:p>
            <a:pPr marL="332740" indent="-320675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800" spc="60" dirty="0">
                <a:cs typeface="Tahoma"/>
              </a:rPr>
              <a:t>No</a:t>
            </a:r>
            <a:r>
              <a:rPr lang="en-US" sz="1800" spc="-300" dirty="0">
                <a:cs typeface="Tahoma"/>
              </a:rPr>
              <a:t> </a:t>
            </a:r>
            <a:r>
              <a:rPr lang="en-US" sz="1800" dirty="0">
                <a:cs typeface="Tahoma"/>
              </a:rPr>
              <a:t>dynamic </a:t>
            </a:r>
            <a:r>
              <a:rPr lang="en-US" sz="1800" spc="15" dirty="0">
                <a:cs typeface="Tahoma"/>
              </a:rPr>
              <a:t>content</a:t>
            </a:r>
            <a:endParaRPr lang="en-US" sz="1800" dirty="0">
              <a:cs typeface="Tahom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800" spc="5" dirty="0">
                <a:cs typeface="Tahoma"/>
              </a:rPr>
              <a:t>JavaScript/CSS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spc="15" dirty="0">
                <a:cs typeface="Tahoma"/>
              </a:rPr>
              <a:t>in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spc="25" dirty="0">
                <a:cs typeface="Tahoma"/>
              </a:rPr>
              <a:t>their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spc="5" dirty="0">
                <a:cs typeface="Tahoma"/>
              </a:rPr>
              <a:t>infancy</a:t>
            </a:r>
            <a:endParaRPr lang="en-US" sz="1800" dirty="0">
              <a:cs typeface="Tahom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800" spc="35" dirty="0">
                <a:cs typeface="Tahoma"/>
              </a:rPr>
              <a:t>Major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dirty="0">
                <a:cs typeface="Tahoma"/>
              </a:rPr>
              <a:t>Players: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spc="10" dirty="0">
                <a:cs typeface="Tahoma"/>
              </a:rPr>
              <a:t>Netscape</a:t>
            </a:r>
            <a:r>
              <a:rPr lang="en-US" sz="1800" spc="-150" dirty="0">
                <a:cs typeface="Tahoma"/>
              </a:rPr>
              <a:t> </a:t>
            </a:r>
            <a:r>
              <a:rPr lang="en-US" sz="1800" spc="35" dirty="0">
                <a:cs typeface="Tahoma"/>
              </a:rPr>
              <a:t>&amp;</a:t>
            </a:r>
            <a:r>
              <a:rPr lang="en-US" sz="1800" spc="-145" dirty="0">
                <a:cs typeface="Tahoma"/>
              </a:rPr>
              <a:t> </a:t>
            </a:r>
            <a:r>
              <a:rPr lang="en-US" sz="1800" spc="-30" dirty="0">
                <a:cs typeface="Tahoma"/>
              </a:rPr>
              <a:t>IE</a:t>
            </a:r>
            <a:endParaRPr lang="en-US" sz="1800" dirty="0">
              <a:cs typeface="Tahoma"/>
            </a:endParaRPr>
          </a:p>
          <a:p>
            <a:endParaRPr lang="en-IN" sz="1800" dirty="0"/>
          </a:p>
          <a:p>
            <a:r>
              <a:rPr lang="en-IN" sz="1800" b="1" i="1" u="sng" dirty="0"/>
              <a:t>Web 2.0 (2000’s)</a:t>
            </a:r>
          </a:p>
          <a:p>
            <a:pPr marL="332740" indent="-320675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IN" sz="1800" spc="10" dirty="0">
                <a:cs typeface="Tahoma"/>
              </a:rPr>
              <a:t>Dynamic</a:t>
            </a:r>
            <a:r>
              <a:rPr lang="en-IN" sz="1800" spc="-150" dirty="0">
                <a:cs typeface="Tahoma"/>
              </a:rPr>
              <a:t> </a:t>
            </a:r>
            <a:r>
              <a:rPr lang="en-IN" sz="1800" spc="75" dirty="0">
                <a:cs typeface="Tahoma"/>
              </a:rPr>
              <a:t>HTML</a:t>
            </a:r>
            <a:endParaRPr lang="en-IN" sz="1800" dirty="0"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JS/CSS</a:t>
            </a:r>
            <a:r>
              <a:rPr lang="en-IN" sz="1800" spc="-15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 </a:t>
            </a:r>
            <a:r>
              <a:rPr lang="en-IN" sz="1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to</a:t>
            </a:r>
            <a:r>
              <a:rPr lang="en-IN" sz="1800" spc="-15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manipulate</a:t>
            </a:r>
            <a:r>
              <a:rPr lang="en-IN" sz="1800" spc="-15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 </a:t>
            </a:r>
            <a:r>
              <a:rPr lang="en-IN" sz="1800" spc="12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DOM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IN" sz="1800" spc="15" dirty="0">
                <a:cs typeface="Tahoma"/>
              </a:rPr>
              <a:t>Drag-n-Drop</a:t>
            </a:r>
            <a:r>
              <a:rPr lang="en-IN" sz="1800" spc="-150" dirty="0">
                <a:cs typeface="Tahoma"/>
              </a:rPr>
              <a:t> </a:t>
            </a:r>
            <a:r>
              <a:rPr lang="en-IN" sz="1800" spc="35" dirty="0">
                <a:cs typeface="Tahoma"/>
              </a:rPr>
              <a:t>&amp;</a:t>
            </a:r>
            <a:r>
              <a:rPr lang="en-IN" sz="1800" spc="-145" dirty="0">
                <a:cs typeface="Tahoma"/>
              </a:rPr>
              <a:t> </a:t>
            </a:r>
            <a:r>
              <a:rPr lang="en-IN" sz="1800" dirty="0">
                <a:cs typeface="Tahoma"/>
              </a:rPr>
              <a:t>animations</a:t>
            </a: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IN" sz="1800" spc="-15" dirty="0">
                <a:cs typeface="Tahoma"/>
              </a:rPr>
              <a:t>Examples:</a:t>
            </a:r>
            <a:endParaRPr lang="en-IN" sz="1800" dirty="0"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Amazon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Wikipedia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spc="1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Youtube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0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7F630-CC7F-4770-B3DD-D1C9DAD7F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Evolution of World Wide Web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F6B1-EBF3-415B-975E-A586C4C30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sz="1800" b="1" i="1" u="sng" dirty="0"/>
          </a:p>
          <a:p>
            <a:endParaRPr lang="en-IN" sz="1800" b="1" i="1" u="sng" dirty="0"/>
          </a:p>
          <a:p>
            <a:r>
              <a:rPr lang="en-IN" sz="1800" b="1" i="1" u="sng" dirty="0"/>
              <a:t>Web 3.0 (2014)</a:t>
            </a: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800" spc="-15" dirty="0">
                <a:cs typeface="Tahoma"/>
              </a:rPr>
              <a:t>Use of AI to understand the content on web</a:t>
            </a: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IN" sz="1800" spc="-15" dirty="0">
                <a:cs typeface="Tahoma"/>
              </a:rPr>
              <a:t>Examples:</a:t>
            </a:r>
            <a:endParaRPr lang="en-IN" sz="1800" dirty="0"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AI, blockchains, crypto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pPr marL="789940" lvl="1" indent="-320675">
              <a:lnSpc>
                <a:spcPct val="100000"/>
              </a:lnSpc>
              <a:spcBef>
                <a:spcPts val="209"/>
              </a:spcBef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IN" sz="1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/>
                <a:cs typeface="Tahoma"/>
              </a:rPr>
              <a:t>Virtual and augmented reality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Futura Medium" panose="020B0602020204020303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7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2F5FF-4775-473B-824A-9A3BA5A63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Application types- MPA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69EC-2820-4EA0-9253-3D196BB45A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sz="1200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859B73-0436-4DB4-9C8F-96842B60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48" y="1442113"/>
            <a:ext cx="7526482" cy="416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7CBB86-AF9D-4B9A-BAE4-CC6B9C0B4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Application types- SPA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2A431-5402-4E24-A792-FEADF6B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77" y="1171782"/>
            <a:ext cx="8129155" cy="45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8AC1-57B5-437C-9EA3-74624C6AB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86062"/>
            <a:ext cx="12192000" cy="1285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406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1A43C-F0FC-4C9E-9F6C-4024D6E72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135" dirty="0"/>
              <a:t>What </a:t>
            </a:r>
            <a:r>
              <a:rPr lang="en-US" spc="235" dirty="0"/>
              <a:t>is </a:t>
            </a:r>
            <a:r>
              <a:rPr lang="en-US" spc="280" dirty="0"/>
              <a:t>JavaScript</a:t>
            </a:r>
            <a:r>
              <a:rPr lang="en-US" spc="180" dirty="0"/>
              <a:t>?</a:t>
            </a:r>
            <a:endParaRPr lang="en-GB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5D2E-A257-4375-9DC3-BCFB2FC08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Cross-platform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Object-oriented scripting language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Used to make webpages interactive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Client-side JS</a:t>
            </a:r>
            <a:endParaRPr lang="en-IN" sz="1800" dirty="0">
              <a:cs typeface="Arial"/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Place elements on an HTML form 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Respond to user events such as mouse clicks, form input, and page navigation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User input validations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Example- Angular, React, Vue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IN" sz="1800" b="1" dirty="0">
                <a:cs typeface="Arial"/>
              </a:rPr>
              <a:t>Server-side JS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Application to communicate with a database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Perform file manipulations on a server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Create servers to receive data from firmware</a:t>
            </a:r>
          </a:p>
          <a:p>
            <a:pPr marL="1064895" lvl="1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  <a:cs typeface="Arial"/>
              </a:rPr>
              <a:t>Example- Node.js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Latest version- </a:t>
            </a:r>
            <a:r>
              <a:rPr lang="en-US" sz="1800" b="1" dirty="0">
                <a:cs typeface="Arial"/>
              </a:rPr>
              <a:t>ES6</a:t>
            </a:r>
          </a:p>
          <a:p>
            <a:pPr marL="12065">
              <a:lnSpc>
                <a:spcPct val="100000"/>
              </a:lnSpc>
              <a:spcBef>
                <a:spcPts val="415"/>
              </a:spcBef>
              <a:tabLst>
                <a:tab pos="379095" algn="l"/>
                <a:tab pos="379730" algn="l"/>
              </a:tabLst>
            </a:pPr>
            <a:endParaRPr lang="en-US" sz="1800" dirty="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D3979-B00C-43C1-B9D0-C618FE3C1B52}"/>
              </a:ext>
            </a:extLst>
          </p:cNvPr>
          <p:cNvSpPr/>
          <p:nvPr/>
        </p:nvSpPr>
        <p:spPr>
          <a:xfrm>
            <a:off x="396849" y="817182"/>
            <a:ext cx="11452384" cy="531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en-GB" sz="1200" dirty="0">
              <a:solidFill>
                <a:prstClr val="white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FB2B-985F-4841-9EAD-B628929C7361}"/>
              </a:ext>
            </a:extLst>
          </p:cNvPr>
          <p:cNvSpPr txBox="1"/>
          <p:nvPr/>
        </p:nvSpPr>
        <p:spPr>
          <a:xfrm>
            <a:off x="8312479" y="1443855"/>
            <a:ext cx="257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5F6F85"/>
              </a:solidFill>
              <a:effectLst/>
              <a:uLnTx/>
              <a:uFillTx/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5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94047-873D-4F1C-9BC9-039C88886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Important JS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D9B-A5C3-49D0-B330-3013A1C371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Scope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IIFE</a:t>
            </a:r>
            <a:r>
              <a:rPr lang="en-IN" sz="1800" dirty="0">
                <a:cs typeface="Arial"/>
              </a:rPr>
              <a:t> (Immediately Invoked Function Expression)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Hoisting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Closures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Callbacks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Promises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Async and await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Asynchronous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Event loop</a:t>
            </a:r>
          </a:p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 pitchFamily="34" charset="0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cs typeface="Arial"/>
              </a:rPr>
              <a:t>Why is JS single-thread language?</a:t>
            </a:r>
          </a:p>
        </p:txBody>
      </p:sp>
    </p:spTree>
    <p:extLst>
      <p:ext uri="{BB962C8B-B14F-4D97-AF65-F5344CB8AC3E}">
        <p14:creationId xmlns:p14="http://schemas.microsoft.com/office/powerpoint/2010/main" val="402098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  <a:alpha val="94902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bbaf54a-306d-4bf7-800a-b5bc9d8abf1a">1RIVET-362667854-28585</_dlc_DocId>
    <_dlc_DocIdUrl xmlns="0bbaf54a-306d-4bf7-800a-b5bc9d8abf1a">
      <Url>https://1rivet.sharepoint.com/1RU/Internship/_layouts/15/DocIdRedir.aspx?ID=1RIVET-362667854-28585</Url>
      <Description>1RIVET-362667854-28585</Description>
    </_dlc_DocIdUrl>
    <SharedWithUsers xmlns="3f291122-9100-4f41-aa69-913c6d124812">
      <UserInfo>
        <DisplayName>Prachi Pandya</DisplayName>
        <AccountId>351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F92B12FF35E4EA50CE0834A0F2298" ma:contentTypeVersion="13" ma:contentTypeDescription="Create a new document." ma:contentTypeScope="" ma:versionID="c2b2045dde1fd2cb246fc43a99a110c7">
  <xsd:schema xmlns:xsd="http://www.w3.org/2001/XMLSchema" xmlns:xs="http://www.w3.org/2001/XMLSchema" xmlns:p="http://schemas.microsoft.com/office/2006/metadata/properties" xmlns:ns2="5f65c6ea-3f5c-46e6-bf84-78eef68b824e" xmlns:ns3="3f291122-9100-4f41-aa69-913c6d124812" xmlns:ns4="0bbaf54a-306d-4bf7-800a-b5bc9d8abf1a" targetNamespace="http://schemas.microsoft.com/office/2006/metadata/properties" ma:root="true" ma:fieldsID="a00476ba1b8b10f57f9ea8be1be6abb6" ns2:_="" ns3:_="" ns4:_="">
    <xsd:import namespace="5f65c6ea-3f5c-46e6-bf84-78eef68b824e"/>
    <xsd:import namespace="3f291122-9100-4f41-aa69-913c6d124812"/>
    <xsd:import namespace="0bbaf54a-306d-4bf7-800a-b5bc9d8ab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4:_dlc_DocId" minOccurs="0"/>
                <xsd:element ref="ns4:_dlc_DocIdUrl" minOccurs="0"/>
                <xsd:element ref="ns4:_dlc_DocIdPersistId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5c6ea-3f5c-46e6-bf84-78eef68b8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91122-9100-4f41-aa69-913c6d124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af54a-306d-4bf7-800a-b5bc9d8abf1a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CB8945-7F3F-4F58-9B62-DFC12D9EC80B}">
  <ds:schemaRefs>
    <ds:schemaRef ds:uri="1ae7c27c-b75c-40d6-a4d3-98a6c8c6ee51"/>
    <ds:schemaRef ds:uri="8ad4e339-5467-44ee-9dbb-d276ed7b32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0bbaf54a-306d-4bf7-800a-b5bc9d8abf1a"/>
    <ds:schemaRef ds:uri="3f291122-9100-4f41-aa69-913c6d124812"/>
  </ds:schemaRefs>
</ds:datastoreItem>
</file>

<file path=customXml/itemProps2.xml><?xml version="1.0" encoding="utf-8"?>
<ds:datastoreItem xmlns:ds="http://schemas.openxmlformats.org/officeDocument/2006/customXml" ds:itemID="{347C6907-DF62-4EA4-8C59-CE9BC29AA5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93D8B-A419-4633-8C9A-5116B6DC8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65c6ea-3f5c-46e6-bf84-78eef68b824e"/>
    <ds:schemaRef ds:uri="3f291122-9100-4f41-aa69-913c6d124812"/>
    <ds:schemaRef ds:uri="0bbaf54a-306d-4bf7-800a-b5bc9d8ab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5C64578-5E59-4A02-ADC5-AB3D900AE91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529</Words>
  <Application>Microsoft Office PowerPoint</Application>
  <PresentationFormat>Widescreen</PresentationFormat>
  <Paragraphs>133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Mitul Patel</dc:creator>
  <cp:lastModifiedBy>Prachi Pandya</cp:lastModifiedBy>
  <cp:revision>143</cp:revision>
  <dcterms:created xsi:type="dcterms:W3CDTF">2021-01-18T05:57:03Z</dcterms:created>
  <dcterms:modified xsi:type="dcterms:W3CDTF">2022-01-05T08:42:11Z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0x0101000EDF92B12FF35E4EA50CE0834A0F2298</vt:lpwstr>
  </property>
  <property fmtid="{D5CDD505-2E9C-101B-9397-08002B2CF9AE}" pid="3" name="_dlc_DocIdItemGuid">
    <vt:lpwstr>21892272-437a-44bf-919e-acafe848f89e</vt:lpwstr>
  </property>
</Properties>
</file>