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sldIdLst>
    <p:sldId id="524" r:id="rId6"/>
    <p:sldId id="283" r:id="rId7"/>
    <p:sldId id="259" r:id="rId8"/>
    <p:sldId id="607" r:id="rId9"/>
    <p:sldId id="652" r:id="rId10"/>
    <p:sldId id="264" r:id="rId11"/>
    <p:sldId id="651" r:id="rId12"/>
    <p:sldId id="662" r:id="rId13"/>
    <p:sldId id="661" r:id="rId14"/>
    <p:sldId id="672" r:id="rId15"/>
    <p:sldId id="656" r:id="rId16"/>
    <p:sldId id="266" r:id="rId17"/>
    <p:sldId id="686" r:id="rId18"/>
    <p:sldId id="685" r:id="rId19"/>
    <p:sldId id="663" r:id="rId20"/>
    <p:sldId id="687" r:id="rId21"/>
    <p:sldId id="688" r:id="rId22"/>
    <p:sldId id="658" r:id="rId23"/>
    <p:sldId id="667" r:id="rId24"/>
    <p:sldId id="666" r:id="rId25"/>
    <p:sldId id="665" r:id="rId26"/>
    <p:sldId id="664" r:id="rId27"/>
    <p:sldId id="673" r:id="rId28"/>
    <p:sldId id="669" r:id="rId29"/>
    <p:sldId id="671" r:id="rId30"/>
    <p:sldId id="280" r:id="rId31"/>
    <p:sldId id="670" r:id="rId32"/>
    <p:sldId id="684" r:id="rId33"/>
    <p:sldId id="677" r:id="rId34"/>
    <p:sldId id="278" r:id="rId35"/>
    <p:sldId id="674" r:id="rId36"/>
    <p:sldId id="680" r:id="rId37"/>
    <p:sldId id="681" r:id="rId38"/>
    <p:sldId id="678" r:id="rId39"/>
    <p:sldId id="679" r:id="rId40"/>
    <p:sldId id="682" r:id="rId41"/>
    <p:sldId id="68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8FF7"/>
    <a:srgbClr val="D32128"/>
    <a:srgbClr val="CFD5EA"/>
    <a:srgbClr val="F7F7EF"/>
    <a:srgbClr val="DA2128"/>
    <a:srgbClr val="DA2821"/>
    <a:srgbClr val="F9F9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4681C-8DA3-4D61-9C39-41EC836D5CE8}" v="4" dt="2022-01-11T09:32:04.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7" autoAdjust="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B Patel" userId="8e4d9b18-b03e-49d9-86fa-64e8536b3308" providerId="ADAL" clId="{AFA4681C-8DA3-4D61-9C39-41EC836D5CE8}"/>
    <pc:docChg chg="custSel modSld">
      <pc:chgData name="Mayur B Patel" userId="8e4d9b18-b03e-49d9-86fa-64e8536b3308" providerId="ADAL" clId="{AFA4681C-8DA3-4D61-9C39-41EC836D5CE8}" dt="2022-01-11T10:34:02.297" v="58" actId="6549"/>
      <pc:docMkLst>
        <pc:docMk/>
      </pc:docMkLst>
      <pc:sldChg chg="modSp mod">
        <pc:chgData name="Mayur B Patel" userId="8e4d9b18-b03e-49d9-86fa-64e8536b3308" providerId="ADAL" clId="{AFA4681C-8DA3-4D61-9C39-41EC836D5CE8}" dt="2022-01-11T10:14:21.938" v="3" actId="20577"/>
        <pc:sldMkLst>
          <pc:docMk/>
          <pc:sldMk cId="2399980509" sldId="658"/>
        </pc:sldMkLst>
        <pc:spChg chg="mod">
          <ac:chgData name="Mayur B Patel" userId="8e4d9b18-b03e-49d9-86fa-64e8536b3308" providerId="ADAL" clId="{AFA4681C-8DA3-4D61-9C39-41EC836D5CE8}" dt="2022-01-11T10:14:21.938" v="3" actId="20577"/>
          <ac:spMkLst>
            <pc:docMk/>
            <pc:sldMk cId="2399980509" sldId="658"/>
            <ac:spMk id="4" creationId="{024DA09A-FAB0-4B91-ABE7-3E7116D5F9EA}"/>
          </ac:spMkLst>
        </pc:spChg>
      </pc:sldChg>
      <pc:sldChg chg="modSp mod">
        <pc:chgData name="Mayur B Patel" userId="8e4d9b18-b03e-49d9-86fa-64e8536b3308" providerId="ADAL" clId="{AFA4681C-8DA3-4D61-9C39-41EC836D5CE8}" dt="2022-01-11T10:29:11.379" v="52" actId="313"/>
        <pc:sldMkLst>
          <pc:docMk/>
          <pc:sldMk cId="2913155160" sldId="677"/>
        </pc:sldMkLst>
        <pc:spChg chg="mod">
          <ac:chgData name="Mayur B Patel" userId="8e4d9b18-b03e-49d9-86fa-64e8536b3308" providerId="ADAL" clId="{AFA4681C-8DA3-4D61-9C39-41EC836D5CE8}" dt="2022-01-11T10:29:11.379" v="52" actId="313"/>
          <ac:spMkLst>
            <pc:docMk/>
            <pc:sldMk cId="2913155160" sldId="677"/>
            <ac:spMk id="11" creationId="{209508E0-FDB6-4B11-B50D-894775CEE1CE}"/>
          </ac:spMkLst>
        </pc:spChg>
      </pc:sldChg>
      <pc:sldChg chg="modSp mod">
        <pc:chgData name="Mayur B Patel" userId="8e4d9b18-b03e-49d9-86fa-64e8536b3308" providerId="ADAL" clId="{AFA4681C-8DA3-4D61-9C39-41EC836D5CE8}" dt="2022-01-11T10:34:02.297" v="58" actId="6549"/>
        <pc:sldMkLst>
          <pc:docMk/>
          <pc:sldMk cId="978218528" sldId="679"/>
        </pc:sldMkLst>
        <pc:spChg chg="mod">
          <ac:chgData name="Mayur B Patel" userId="8e4d9b18-b03e-49d9-86fa-64e8536b3308" providerId="ADAL" clId="{AFA4681C-8DA3-4D61-9C39-41EC836D5CE8}" dt="2022-01-11T10:34:02.297" v="58" actId="6549"/>
          <ac:spMkLst>
            <pc:docMk/>
            <pc:sldMk cId="978218528" sldId="679"/>
            <ac:spMk id="3" creationId="{DC9D7086-5563-4995-8C55-9B1B7703A68E}"/>
          </ac:spMkLst>
        </pc:spChg>
      </pc:sldChg>
      <pc:sldChg chg="modSp mod">
        <pc:chgData name="Mayur B Patel" userId="8e4d9b18-b03e-49d9-86fa-64e8536b3308" providerId="ADAL" clId="{AFA4681C-8DA3-4D61-9C39-41EC836D5CE8}" dt="2022-01-11T10:32:07.845" v="54" actId="20577"/>
        <pc:sldMkLst>
          <pc:docMk/>
          <pc:sldMk cId="3011426511" sldId="680"/>
        </pc:sldMkLst>
        <pc:spChg chg="mod">
          <ac:chgData name="Mayur B Patel" userId="8e4d9b18-b03e-49d9-86fa-64e8536b3308" providerId="ADAL" clId="{AFA4681C-8DA3-4D61-9C39-41EC836D5CE8}" dt="2022-01-11T10:32:07.845" v="54" actId="20577"/>
          <ac:spMkLst>
            <pc:docMk/>
            <pc:sldMk cId="3011426511" sldId="680"/>
            <ac:spMk id="12" creationId="{64FB8744-CABC-46D8-BC61-BBF40996612E}"/>
          </ac:spMkLst>
        </pc:spChg>
      </pc:sldChg>
    </pc:docChg>
  </pc:docChgLst>
  <pc:docChgLst>
    <pc:chgData name="Ronak Patel" userId="S::ronak.patel@1rivet.com::3a672a69-8386-4791-9e76-4d0f70cdd921" providerId="AD" clId="Web-{FCD894E8-BB09-A74C-430C-BD115613DBD2}"/>
    <pc:docChg chg="modSld">
      <pc:chgData name="Ronak Patel" userId="S::ronak.patel@1rivet.com::3a672a69-8386-4791-9e76-4d0f70cdd921" providerId="AD" clId="Web-{FCD894E8-BB09-A74C-430C-BD115613DBD2}" dt="2019-12-23T13:45:10.599" v="4" actId="20577"/>
      <pc:docMkLst>
        <pc:docMk/>
      </pc:docMkLst>
      <pc:sldChg chg="modSp">
        <pc:chgData name="Ronak Patel" userId="S::ronak.patel@1rivet.com::3a672a69-8386-4791-9e76-4d0f70cdd921" providerId="AD" clId="Web-{FCD894E8-BB09-A74C-430C-BD115613DBD2}" dt="2019-12-23T13:44:57.380" v="1" actId="20577"/>
        <pc:sldMkLst>
          <pc:docMk/>
          <pc:sldMk cId="2700575718" sldId="266"/>
        </pc:sldMkLst>
        <pc:spChg chg="mod">
          <ac:chgData name="Ronak Patel" userId="S::ronak.patel@1rivet.com::3a672a69-8386-4791-9e76-4d0f70cdd921" providerId="AD" clId="Web-{FCD894E8-BB09-A74C-430C-BD115613DBD2}" dt="2019-12-23T13:44:57.380" v="1" actId="20577"/>
          <ac:spMkLst>
            <pc:docMk/>
            <pc:sldMk cId="2700575718" sldId="266"/>
            <ac:spMk id="6" creationId="{5E9C7D24-3FE8-4FAD-B00E-079D6FAD01B9}"/>
          </ac:spMkLst>
        </pc:spChg>
      </pc:sldChg>
      <pc:sldChg chg="modSp">
        <pc:chgData name="Ronak Patel" userId="S::ronak.patel@1rivet.com::3a672a69-8386-4791-9e76-4d0f70cdd921" providerId="AD" clId="Web-{FCD894E8-BB09-A74C-430C-BD115613DBD2}" dt="2019-12-23T13:17:27.942" v="0" actId="20577"/>
        <pc:sldMkLst>
          <pc:docMk/>
          <pc:sldMk cId="3883468450" sldId="283"/>
        </pc:sldMkLst>
        <pc:spChg chg="mod">
          <ac:chgData name="Ronak Patel" userId="S::ronak.patel@1rivet.com::3a672a69-8386-4791-9e76-4d0f70cdd921" providerId="AD" clId="Web-{FCD894E8-BB09-A74C-430C-BD115613DBD2}" dt="2019-12-23T13:17:27.942" v="0" actId="20577"/>
          <ac:spMkLst>
            <pc:docMk/>
            <pc:sldMk cId="3883468450" sldId="283"/>
            <ac:spMk id="2" creationId="{85B83187-F372-45AF-AC5F-991EB204682A}"/>
          </ac:spMkLst>
        </pc:spChg>
      </pc:sldChg>
      <pc:sldChg chg="modSp">
        <pc:chgData name="Ronak Patel" userId="S::ronak.patel@1rivet.com::3a672a69-8386-4791-9e76-4d0f70cdd921" providerId="AD" clId="Web-{FCD894E8-BB09-A74C-430C-BD115613DBD2}" dt="2019-12-23T13:45:07.865" v="2" actId="20577"/>
        <pc:sldMkLst>
          <pc:docMk/>
          <pc:sldMk cId="3970452978" sldId="526"/>
        </pc:sldMkLst>
        <pc:spChg chg="mod">
          <ac:chgData name="Ronak Patel" userId="S::ronak.patel@1rivet.com::3a672a69-8386-4791-9e76-4d0f70cdd921" providerId="AD" clId="Web-{FCD894E8-BB09-A74C-430C-BD115613DBD2}" dt="2019-12-23T13:45:07.865" v="2" actId="20577"/>
          <ac:spMkLst>
            <pc:docMk/>
            <pc:sldMk cId="3970452978" sldId="526"/>
            <ac:spMk id="2" creationId="{6526891E-32F6-4A6E-885B-422708011367}"/>
          </ac:spMkLst>
        </pc:spChg>
      </pc:sldChg>
    </pc:docChg>
  </pc:docChgLst>
  <pc:docChgLst>
    <pc:chgData name="Shezad Khan" userId="41df28e2-a43f-449a-ad25-1e70be43b44c" providerId="ADAL" clId="{D4663935-C41A-4B37-8405-FFB0EEE08AC9}"/>
    <pc:docChg chg="undo redo custSel addSld delSld modSld">
      <pc:chgData name="Shezad Khan" userId="41df28e2-a43f-449a-ad25-1e70be43b44c" providerId="ADAL" clId="{D4663935-C41A-4B37-8405-FFB0EEE08AC9}" dt="2018-10-09T03:02:48.766" v="2651" actId="20577"/>
      <pc:docMkLst>
        <pc:docMk/>
      </pc:docMkLst>
      <pc:sldChg chg="addSp delSp modSp modNotesTx">
        <pc:chgData name="Shezad Khan" userId="41df28e2-a43f-449a-ad25-1e70be43b44c" providerId="ADAL" clId="{D4663935-C41A-4B37-8405-FFB0EEE08AC9}" dt="2018-10-08T18:39:55.973" v="2624" actId="255"/>
        <pc:sldMkLst>
          <pc:docMk/>
          <pc:sldMk cId="297871056" sldId="259"/>
        </pc:sldMkLst>
        <pc:spChg chg="add del mod">
          <ac:chgData name="Shezad Khan" userId="41df28e2-a43f-449a-ad25-1e70be43b44c" providerId="ADAL" clId="{D4663935-C41A-4B37-8405-FFB0EEE08AC9}" dt="2018-10-08T06:54:31.733" v="36"/>
          <ac:spMkLst>
            <pc:docMk/>
            <pc:sldMk cId="297871056" sldId="259"/>
            <ac:spMk id="2" creationId="{A3D37238-ECB5-486B-B80E-4D45B6673CE9}"/>
          </ac:spMkLst>
        </pc:spChg>
        <pc:spChg chg="add del mod topLvl">
          <ac:chgData name="Shezad Khan" userId="41df28e2-a43f-449a-ad25-1e70be43b44c" providerId="ADAL" clId="{D4663935-C41A-4B37-8405-FFB0EEE08AC9}" dt="2018-10-08T06:55:24.421" v="85" actId="478"/>
          <ac:spMkLst>
            <pc:docMk/>
            <pc:sldMk cId="297871056" sldId="259"/>
            <ac:spMk id="3" creationId="{D3FF4076-163C-4B31-B810-F8D56ABAC46F}"/>
          </ac:spMkLst>
        </pc:spChg>
        <pc:spChg chg="add del mod">
          <ac:chgData name="Shezad Khan" userId="41df28e2-a43f-449a-ad25-1e70be43b44c" providerId="ADAL" clId="{D4663935-C41A-4B37-8405-FFB0EEE08AC9}" dt="2018-10-08T06:54:31.733" v="36"/>
          <ac:spMkLst>
            <pc:docMk/>
            <pc:sldMk cId="297871056" sldId="259"/>
            <ac:spMk id="6" creationId="{852EAA56-01FF-4F51-A4CF-4FF8BA9394BB}"/>
          </ac:spMkLst>
        </pc:spChg>
        <pc:spChg chg="add mod">
          <ac:chgData name="Shezad Khan" userId="41df28e2-a43f-449a-ad25-1e70be43b44c" providerId="ADAL" clId="{D4663935-C41A-4B37-8405-FFB0EEE08AC9}" dt="2018-10-08T06:55:14.369" v="77" actId="20577"/>
          <ac:spMkLst>
            <pc:docMk/>
            <pc:sldMk cId="297871056" sldId="259"/>
            <ac:spMk id="7" creationId="{F189A646-839A-4B78-865C-382B33FE80F9}"/>
          </ac:spMkLst>
        </pc:spChg>
        <pc:spChg chg="add mod">
          <ac:chgData name="Shezad Khan" userId="41df28e2-a43f-449a-ad25-1e70be43b44c" providerId="ADAL" clId="{D4663935-C41A-4B37-8405-FFB0EEE08AC9}" dt="2018-10-08T06:55:06.817" v="75" actId="20577"/>
          <ac:spMkLst>
            <pc:docMk/>
            <pc:sldMk cId="297871056" sldId="259"/>
            <ac:spMk id="8" creationId="{3DACFF7C-CA03-4924-9777-BEED05039B8C}"/>
          </ac:spMkLst>
        </pc:spChg>
        <pc:grpChg chg="add del mod">
          <ac:chgData name="Shezad Khan" userId="41df28e2-a43f-449a-ad25-1e70be43b44c" providerId="ADAL" clId="{D4663935-C41A-4B37-8405-FFB0EEE08AC9}" dt="2018-10-08T06:55:24.421" v="85" actId="478"/>
          <ac:grpSpMkLst>
            <pc:docMk/>
            <pc:sldMk cId="297871056" sldId="259"/>
            <ac:grpSpMk id="5" creationId="{316A38EF-655A-47AB-A659-F6979CF297E4}"/>
          </ac:grpSpMkLst>
        </pc:grpChg>
        <pc:cxnChg chg="add del mod topLvl">
          <ac:chgData name="Shezad Khan" userId="41df28e2-a43f-449a-ad25-1e70be43b44c" providerId="ADAL" clId="{D4663935-C41A-4B37-8405-FFB0EEE08AC9}" dt="2018-10-08T06:55:24.537" v="86" actId="478"/>
          <ac:cxnSpMkLst>
            <pc:docMk/>
            <pc:sldMk cId="297871056" sldId="259"/>
            <ac:cxnSpMk id="4" creationId="{738EBE24-0489-49E7-9DBF-52D09DEC8106}"/>
          </ac:cxnSpMkLst>
        </pc:cxnChg>
      </pc:sldChg>
      <pc:sldChg chg="addSp delSp modSp modNotesTx">
        <pc:chgData name="Shezad Khan" userId="41df28e2-a43f-449a-ad25-1e70be43b44c" providerId="ADAL" clId="{D4663935-C41A-4B37-8405-FFB0EEE08AC9}" dt="2018-10-08T16:52:10.896" v="2502" actId="20577"/>
        <pc:sldMkLst>
          <pc:docMk/>
          <pc:sldMk cId="3882828058" sldId="264"/>
        </pc:sldMkLst>
        <pc:spChg chg="add mod">
          <ac:chgData name="Shezad Khan" userId="41df28e2-a43f-449a-ad25-1e70be43b44c" providerId="ADAL" clId="{D4663935-C41A-4B37-8405-FFB0EEE08AC9}" dt="2018-10-08T06:56:40.871" v="103" actId="20577"/>
          <ac:spMkLst>
            <pc:docMk/>
            <pc:sldMk cId="3882828058" sldId="264"/>
            <ac:spMk id="2" creationId="{65A1F771-4F3A-4282-810C-74841D5A6007}"/>
          </ac:spMkLst>
        </pc:spChg>
        <pc:spChg chg="add mod">
          <ac:chgData name="Shezad Khan" userId="41df28e2-a43f-449a-ad25-1e70be43b44c" providerId="ADAL" clId="{D4663935-C41A-4B37-8405-FFB0EEE08AC9}" dt="2018-10-08T06:56:37.698" v="101" actId="20577"/>
          <ac:spMkLst>
            <pc:docMk/>
            <pc:sldMk cId="3882828058" sldId="264"/>
            <ac:spMk id="6" creationId="{C716DC1F-1EB3-4330-8D7C-17865ED631E9}"/>
          </ac:spMkLst>
        </pc:spChg>
        <pc:grpChg chg="del mod">
          <ac:chgData name="Shezad Khan" userId="41df28e2-a43f-449a-ad25-1e70be43b44c" providerId="ADAL" clId="{D4663935-C41A-4B37-8405-FFB0EEE08AC9}" dt="2018-10-08T06:56:43.578" v="104" actId="478"/>
          <ac:grpSpMkLst>
            <pc:docMk/>
            <pc:sldMk cId="3882828058" sldId="264"/>
            <ac:grpSpMk id="5" creationId="{316A38EF-655A-47AB-A659-F6979CF297E4}"/>
          </ac:grpSpMkLst>
        </pc:grpChg>
      </pc:sldChg>
      <pc:sldChg chg="addSp delSp modSp">
        <pc:chgData name="Shezad Khan" userId="41df28e2-a43f-449a-ad25-1e70be43b44c" providerId="ADAL" clId="{D4663935-C41A-4B37-8405-FFB0EEE08AC9}" dt="2018-10-08T07:14:20.264" v="278" actId="478"/>
        <pc:sldMkLst>
          <pc:docMk/>
          <pc:sldMk cId="2700575718" sldId="266"/>
        </pc:sldMkLst>
        <pc:spChg chg="add mod">
          <ac:chgData name="Shezad Khan" userId="41df28e2-a43f-449a-ad25-1e70be43b44c" providerId="ADAL" clId="{D4663935-C41A-4B37-8405-FFB0EEE08AC9}" dt="2018-10-08T07:14:17.300" v="277" actId="20577"/>
          <ac:spMkLst>
            <pc:docMk/>
            <pc:sldMk cId="2700575718" sldId="266"/>
            <ac:spMk id="2" creationId="{34F3F8CF-DF01-4A8B-835C-7F4CB6EA8738}"/>
          </ac:spMkLst>
        </pc:spChg>
        <pc:spChg chg="add mod">
          <ac:chgData name="Shezad Khan" userId="41df28e2-a43f-449a-ad25-1e70be43b44c" providerId="ADAL" clId="{D4663935-C41A-4B37-8405-FFB0EEE08AC9}" dt="2018-10-08T07:14:14.559" v="275" actId="20577"/>
          <ac:spMkLst>
            <pc:docMk/>
            <pc:sldMk cId="2700575718" sldId="266"/>
            <ac:spMk id="6" creationId="{5E9C7D24-3FE8-4FAD-B00E-079D6FAD01B9}"/>
          </ac:spMkLst>
        </pc:spChg>
        <pc:grpChg chg="del mod">
          <ac:chgData name="Shezad Khan" userId="41df28e2-a43f-449a-ad25-1e70be43b44c" providerId="ADAL" clId="{D4663935-C41A-4B37-8405-FFB0EEE08AC9}" dt="2018-10-08T07:14:20.264" v="278" actId="478"/>
          <ac:grpSpMkLst>
            <pc:docMk/>
            <pc:sldMk cId="2700575718" sldId="266"/>
            <ac:grpSpMk id="5" creationId="{316A38EF-655A-47AB-A659-F6979CF297E4}"/>
          </ac:grpSpMkLst>
        </pc:grpChg>
      </pc:sldChg>
      <pc:sldChg chg="addSp delSp modSp">
        <pc:chgData name="Shezad Khan" userId="41df28e2-a43f-449a-ad25-1e70be43b44c" providerId="ADAL" clId="{D4663935-C41A-4B37-8405-FFB0EEE08AC9}" dt="2018-10-08T07:03:22.201" v="157" actId="478"/>
        <pc:sldMkLst>
          <pc:docMk/>
          <pc:sldMk cId="1185151495" sldId="278"/>
        </pc:sldMkLst>
        <pc:spChg chg="add mod">
          <ac:chgData name="Shezad Khan" userId="41df28e2-a43f-449a-ad25-1e70be43b44c" providerId="ADAL" clId="{D4663935-C41A-4B37-8405-FFB0EEE08AC9}" dt="2018-10-08T07:03:15.755" v="155" actId="20577"/>
          <ac:spMkLst>
            <pc:docMk/>
            <pc:sldMk cId="1185151495" sldId="278"/>
            <ac:spMk id="2" creationId="{1079E3B7-0B1D-45E4-AA79-79AA6E79D480}"/>
          </ac:spMkLst>
        </pc:spChg>
        <pc:spChg chg="add mod">
          <ac:chgData name="Shezad Khan" userId="41df28e2-a43f-449a-ad25-1e70be43b44c" providerId="ADAL" clId="{D4663935-C41A-4B37-8405-FFB0EEE08AC9}" dt="2018-10-08T07:03:07.586" v="153" actId="20577"/>
          <ac:spMkLst>
            <pc:docMk/>
            <pc:sldMk cId="1185151495" sldId="278"/>
            <ac:spMk id="3" creationId="{BD6068FA-9ACC-4E35-BB98-A29B0CE9F5D7}"/>
          </ac:spMkLst>
        </pc:spChg>
        <pc:spChg chg="del topLvl">
          <ac:chgData name="Shezad Khan" userId="41df28e2-a43f-449a-ad25-1e70be43b44c" providerId="ADAL" clId="{D4663935-C41A-4B37-8405-FFB0EEE08AC9}" dt="2018-10-08T07:03:19.638" v="156" actId="478"/>
          <ac:spMkLst>
            <pc:docMk/>
            <pc:sldMk cId="1185151495" sldId="278"/>
            <ac:spMk id="14" creationId="{3F4AD55F-FB53-4FBA-A0AE-91D6F85E7058}"/>
          </ac:spMkLst>
        </pc:spChg>
        <pc:grpChg chg="del mod">
          <ac:chgData name="Shezad Khan" userId="41df28e2-a43f-449a-ad25-1e70be43b44c" providerId="ADAL" clId="{D4663935-C41A-4B37-8405-FFB0EEE08AC9}" dt="2018-10-08T07:03:19.638" v="156" actId="478"/>
          <ac:grpSpMkLst>
            <pc:docMk/>
            <pc:sldMk cId="1185151495" sldId="278"/>
            <ac:grpSpMk id="13" creationId="{C8CA521D-EAF1-41FD-8817-12E609D820CC}"/>
          </ac:grpSpMkLst>
        </pc:grpChg>
        <pc:cxnChg chg="del topLvl">
          <ac:chgData name="Shezad Khan" userId="41df28e2-a43f-449a-ad25-1e70be43b44c" providerId="ADAL" clId="{D4663935-C41A-4B37-8405-FFB0EEE08AC9}" dt="2018-10-08T07:03:22.201" v="157" actId="478"/>
          <ac:cxnSpMkLst>
            <pc:docMk/>
            <pc:sldMk cId="1185151495" sldId="278"/>
            <ac:cxnSpMk id="15" creationId="{6F4E294B-283E-46CB-8BE2-788AEB6BC1BA}"/>
          </ac:cxnSpMkLst>
        </pc:cxnChg>
      </pc:sldChg>
      <pc:sldChg chg="addSp delSp modSp">
        <pc:chgData name="Shezad Khan" userId="41df28e2-a43f-449a-ad25-1e70be43b44c" providerId="ADAL" clId="{D4663935-C41A-4B37-8405-FFB0EEE08AC9}" dt="2018-10-08T07:05:04.884" v="189" actId="478"/>
        <pc:sldMkLst>
          <pc:docMk/>
          <pc:sldMk cId="694858067" sldId="280"/>
        </pc:sldMkLst>
        <pc:spChg chg="add mod">
          <ac:chgData name="Shezad Khan" userId="41df28e2-a43f-449a-ad25-1e70be43b44c" providerId="ADAL" clId="{D4663935-C41A-4B37-8405-FFB0EEE08AC9}" dt="2018-10-08T07:05:02.677" v="188" actId="20577"/>
          <ac:spMkLst>
            <pc:docMk/>
            <pc:sldMk cId="694858067" sldId="280"/>
            <ac:spMk id="2" creationId="{3ADDCEEF-AF23-465A-BCC7-0A2FFED7B4B3}"/>
          </ac:spMkLst>
        </pc:spChg>
        <pc:spChg chg="add mod">
          <ac:chgData name="Shezad Khan" userId="41df28e2-a43f-449a-ad25-1e70be43b44c" providerId="ADAL" clId="{D4663935-C41A-4B37-8405-FFB0EEE08AC9}" dt="2018-10-08T07:04:59.516" v="186" actId="20577"/>
          <ac:spMkLst>
            <pc:docMk/>
            <pc:sldMk cId="694858067" sldId="280"/>
            <ac:spMk id="3" creationId="{AAF884C5-F28C-4180-84FA-DAEC7BFDC011}"/>
          </ac:spMkLst>
        </pc:spChg>
        <pc:grpChg chg="del mod">
          <ac:chgData name="Shezad Khan" userId="41df28e2-a43f-449a-ad25-1e70be43b44c" providerId="ADAL" clId="{D4663935-C41A-4B37-8405-FFB0EEE08AC9}" dt="2018-10-08T07:05:04.884" v="189" actId="478"/>
          <ac:grpSpMkLst>
            <pc:docMk/>
            <pc:sldMk cId="694858067" sldId="280"/>
            <ac:grpSpMk id="6" creationId="{9ADA303C-616E-41C2-89AD-AAAFCC516587}"/>
          </ac:grpSpMkLst>
        </pc:grpChg>
      </pc:sldChg>
      <pc:sldChg chg="modSp add del">
        <pc:chgData name="Shezad Khan" userId="41df28e2-a43f-449a-ad25-1e70be43b44c" providerId="ADAL" clId="{D4663935-C41A-4B37-8405-FFB0EEE08AC9}" dt="2018-10-08T07:23:52.579" v="347" actId="20577"/>
        <pc:sldMkLst>
          <pc:docMk/>
          <pc:sldMk cId="3883468450" sldId="283"/>
        </pc:sldMkLst>
        <pc:spChg chg="mod">
          <ac:chgData name="Shezad Khan" userId="41df28e2-a43f-449a-ad25-1e70be43b44c" providerId="ADAL" clId="{D4663935-C41A-4B37-8405-FFB0EEE08AC9}" dt="2018-10-08T07:23:52.579" v="347" actId="20577"/>
          <ac:spMkLst>
            <pc:docMk/>
            <pc:sldMk cId="3883468450" sldId="283"/>
            <ac:spMk id="2" creationId="{85B83187-F372-45AF-AC5F-991EB204682A}"/>
          </ac:spMkLst>
        </pc:spChg>
      </pc:sldChg>
      <pc:sldChg chg="modSp add del">
        <pc:chgData name="Shezad Khan" userId="41df28e2-a43f-449a-ad25-1e70be43b44c" providerId="ADAL" clId="{D4663935-C41A-4B37-8405-FFB0EEE08AC9}" dt="2018-10-08T06:48:38.103" v="28"/>
        <pc:sldMkLst>
          <pc:docMk/>
          <pc:sldMk cId="4215887937" sldId="292"/>
        </pc:sldMkLst>
        <pc:spChg chg="mod">
          <ac:chgData name="Shezad Khan" userId="41df28e2-a43f-449a-ad25-1e70be43b44c" providerId="ADAL" clId="{D4663935-C41A-4B37-8405-FFB0EEE08AC9}" dt="2018-10-08T06:48:38.088" v="27" actId="20577"/>
          <ac:spMkLst>
            <pc:docMk/>
            <pc:sldMk cId="4215887937" sldId="292"/>
            <ac:spMk id="2" creationId="{1D8906B0-F437-4C1C-811B-95D61E2CD863}"/>
          </ac:spMkLst>
        </pc:spChg>
      </pc:sldChg>
      <pc:sldChg chg="delSp modSp del">
        <pc:chgData name="Shezad Khan" userId="41df28e2-a43f-449a-ad25-1e70be43b44c" providerId="ADAL" clId="{D4663935-C41A-4B37-8405-FFB0EEE08AC9}" dt="2018-10-08T07:24:43.052" v="348" actId="2696"/>
        <pc:sldMkLst>
          <pc:docMk/>
          <pc:sldMk cId="2825442332" sldId="429"/>
        </pc:sldMkLst>
        <pc:spChg chg="del">
          <ac:chgData name="Shezad Khan" userId="41df28e2-a43f-449a-ad25-1e70be43b44c" providerId="ADAL" clId="{D4663935-C41A-4B37-8405-FFB0EEE08AC9}" dt="2018-10-08T07:19:02.316" v="321" actId="478"/>
          <ac:spMkLst>
            <pc:docMk/>
            <pc:sldMk cId="2825442332" sldId="429"/>
            <ac:spMk id="2" creationId="{97D8DD61-26F3-4A21-8C4C-20DBD1FDE6F0}"/>
          </ac:spMkLst>
        </pc:spChg>
        <pc:spChg chg="mod">
          <ac:chgData name="Shezad Khan" userId="41df28e2-a43f-449a-ad25-1e70be43b44c" providerId="ADAL" clId="{D4663935-C41A-4B37-8405-FFB0EEE08AC9}" dt="2018-10-08T07:22:21.633" v="325" actId="2711"/>
          <ac:spMkLst>
            <pc:docMk/>
            <pc:sldMk cId="2825442332" sldId="429"/>
            <ac:spMk id="3" creationId="{47A28909-C7B6-4F30-8B25-1E18A369C59C}"/>
          </ac:spMkLst>
        </pc:spChg>
      </pc:sldChg>
      <pc:sldChg chg="addSp delSp modSp modNotesTx">
        <pc:chgData name="Shezad Khan" userId="41df28e2-a43f-449a-ad25-1e70be43b44c" providerId="ADAL" clId="{D4663935-C41A-4B37-8405-FFB0EEE08AC9}" dt="2018-10-08T16:39:36.048" v="1668" actId="20577"/>
        <pc:sldMkLst>
          <pc:docMk/>
          <pc:sldMk cId="891159882" sldId="524"/>
        </pc:sldMkLst>
        <pc:spChg chg="add del mod">
          <ac:chgData name="Shezad Khan" userId="41df28e2-a43f-449a-ad25-1e70be43b44c" providerId="ADAL" clId="{D4663935-C41A-4B37-8405-FFB0EEE08AC9}" dt="2018-10-08T14:01:45.561" v="373" actId="478"/>
          <ac:spMkLst>
            <pc:docMk/>
            <pc:sldMk cId="891159882" sldId="524"/>
            <ac:spMk id="2" creationId="{E499887C-A71B-45E7-ADC2-B4CECCA1B3E4}"/>
          </ac:spMkLst>
        </pc:spChg>
        <pc:spChg chg="add del mod">
          <ac:chgData name="Shezad Khan" userId="41df28e2-a43f-449a-ad25-1e70be43b44c" providerId="ADAL" clId="{D4663935-C41A-4B37-8405-FFB0EEE08AC9}" dt="2018-10-08T06:50:55.475" v="31" actId="478"/>
          <ac:spMkLst>
            <pc:docMk/>
            <pc:sldMk cId="891159882" sldId="524"/>
            <ac:spMk id="3" creationId="{3DDEA397-2B3D-429F-A01B-1BABBFA32818}"/>
          </ac:spMkLst>
        </pc:spChg>
        <pc:spChg chg="mod">
          <ac:chgData name="Shezad Khan" userId="41df28e2-a43f-449a-ad25-1e70be43b44c" providerId="ADAL" clId="{D4663935-C41A-4B37-8405-FFB0EEE08AC9}" dt="2018-10-08T06:51:37.647" v="34" actId="2711"/>
          <ac:spMkLst>
            <pc:docMk/>
            <pc:sldMk cId="891159882" sldId="524"/>
            <ac:spMk id="4" creationId="{DF8C2735-8644-4D88-BCA9-B87D6B096B3B}"/>
          </ac:spMkLst>
        </pc:spChg>
      </pc:sldChg>
      <pc:sldChg chg="addSp modSp">
        <pc:chgData name="Shezad Khan" userId="41df28e2-a43f-449a-ad25-1e70be43b44c" providerId="ADAL" clId="{D4663935-C41A-4B37-8405-FFB0EEE08AC9}" dt="2018-10-08T07:13:52.907" v="255" actId="12788"/>
        <pc:sldMkLst>
          <pc:docMk/>
          <pc:sldMk cId="3970452978" sldId="526"/>
        </pc:sldMkLst>
        <pc:spChg chg="mod">
          <ac:chgData name="Shezad Khan" userId="41df28e2-a43f-449a-ad25-1e70be43b44c" providerId="ADAL" clId="{D4663935-C41A-4B37-8405-FFB0EEE08AC9}" dt="2018-10-08T07:13:39.972" v="253" actId="2711"/>
          <ac:spMkLst>
            <pc:docMk/>
            <pc:sldMk cId="3970452978" sldId="526"/>
            <ac:spMk id="2" creationId="{6526891E-32F6-4A6E-885B-422708011367}"/>
          </ac:spMkLst>
        </pc:spChg>
        <pc:spChg chg="add mod">
          <ac:chgData name="Shezad Khan" userId="41df28e2-a43f-449a-ad25-1e70be43b44c" providerId="ADAL" clId="{D4663935-C41A-4B37-8405-FFB0EEE08AC9}" dt="2018-10-08T07:13:39.972" v="253" actId="2711"/>
          <ac:spMkLst>
            <pc:docMk/>
            <pc:sldMk cId="3970452978" sldId="526"/>
            <ac:spMk id="3" creationId="{9F18CA7D-66AF-40FE-94A4-D1CF01CD6D67}"/>
          </ac:spMkLst>
        </pc:spChg>
        <pc:spChg chg="mod">
          <ac:chgData name="Shezad Khan" userId="41df28e2-a43f-449a-ad25-1e70be43b44c" providerId="ADAL" clId="{D4663935-C41A-4B37-8405-FFB0EEE08AC9}" dt="2018-10-08T07:13:52.907" v="255" actId="12788"/>
          <ac:spMkLst>
            <pc:docMk/>
            <pc:sldMk cId="3970452978" sldId="526"/>
            <ac:spMk id="6" creationId="{B55C2159-F659-4D1C-B48B-813361C67C9D}"/>
          </ac:spMkLst>
        </pc:spChg>
      </pc:sldChg>
      <pc:sldChg chg="addSp delSp modSp modNotesTx">
        <pc:chgData name="Shezad Khan" userId="41df28e2-a43f-449a-ad25-1e70be43b44c" providerId="ADAL" clId="{D4663935-C41A-4B37-8405-FFB0EEE08AC9}" dt="2018-10-08T16:35:34.705" v="1303" actId="6549"/>
        <pc:sldMkLst>
          <pc:docMk/>
          <pc:sldMk cId="3941026448" sldId="607"/>
        </pc:sldMkLst>
        <pc:spChg chg="mod">
          <ac:chgData name="Shezad Khan" userId="41df28e2-a43f-449a-ad25-1e70be43b44c" providerId="ADAL" clId="{D4663935-C41A-4B37-8405-FFB0EEE08AC9}" dt="2018-10-08T06:56:03.343" v="89" actId="2711"/>
          <ac:spMkLst>
            <pc:docMk/>
            <pc:sldMk cId="3941026448" sldId="607"/>
            <ac:spMk id="2" creationId="{54BC5037-2642-418B-B1A6-547135EC0BDD}"/>
          </ac:spMkLst>
        </pc:spChg>
        <pc:spChg chg="add del mod">
          <ac:chgData name="Shezad Khan" userId="41df28e2-a43f-449a-ad25-1e70be43b44c" providerId="ADAL" clId="{D4663935-C41A-4B37-8405-FFB0EEE08AC9}" dt="2018-10-08T06:55:57.794" v="88" actId="478"/>
          <ac:spMkLst>
            <pc:docMk/>
            <pc:sldMk cId="3941026448" sldId="607"/>
            <ac:spMk id="3" creationId="{C169673B-7CDC-430F-9C49-15FF2DA035EB}"/>
          </ac:spMkLst>
        </pc:spChg>
        <pc:spChg chg="mod">
          <ac:chgData name="Shezad Khan" userId="41df28e2-a43f-449a-ad25-1e70be43b44c" providerId="ADAL" clId="{D4663935-C41A-4B37-8405-FFB0EEE08AC9}" dt="2018-10-08T07:24:50.330" v="349" actId="207"/>
          <ac:spMkLst>
            <pc:docMk/>
            <pc:sldMk cId="3941026448" sldId="607"/>
            <ac:spMk id="68" creationId="{E25CBF5F-B17D-4AD2-B16D-ED81DE3BE468}"/>
          </ac:spMkLst>
        </pc:spChg>
      </pc:sldChg>
      <pc:sldChg chg="addSp modSp">
        <pc:chgData name="Shezad Khan" userId="41df28e2-a43f-449a-ad25-1e70be43b44c" providerId="ADAL" clId="{D4663935-C41A-4B37-8405-FFB0EEE08AC9}" dt="2018-10-08T07:25:11.282" v="351" actId="207"/>
        <pc:sldMkLst>
          <pc:docMk/>
          <pc:sldMk cId="865008872" sldId="651"/>
        </pc:sldMkLst>
        <pc:spChg chg="mod">
          <ac:chgData name="Shezad Khan" userId="41df28e2-a43f-449a-ad25-1e70be43b44c" providerId="ADAL" clId="{D4663935-C41A-4B37-8405-FFB0EEE08AC9}" dt="2018-10-08T07:17:31.558" v="311" actId="20577"/>
          <ac:spMkLst>
            <pc:docMk/>
            <pc:sldMk cId="865008872" sldId="651"/>
            <ac:spMk id="2" creationId="{54BC5037-2642-418B-B1A6-547135EC0BDD}"/>
          </ac:spMkLst>
        </pc:spChg>
        <pc:spChg chg="add mod">
          <ac:chgData name="Shezad Khan" userId="41df28e2-a43f-449a-ad25-1e70be43b44c" providerId="ADAL" clId="{D4663935-C41A-4B37-8405-FFB0EEE08AC9}" dt="2018-10-08T07:17:10.673" v="300" actId="2711"/>
          <ac:spMkLst>
            <pc:docMk/>
            <pc:sldMk cId="865008872" sldId="651"/>
            <ac:spMk id="3" creationId="{BB312582-5539-45BC-B746-E15C05661C7F}"/>
          </ac:spMkLst>
        </pc:spChg>
        <pc:spChg chg="mod">
          <ac:chgData name="Shezad Khan" userId="41df28e2-a43f-449a-ad25-1e70be43b44c" providerId="ADAL" clId="{D4663935-C41A-4B37-8405-FFB0EEE08AC9}" dt="2018-10-08T07:25:11.282" v="351" actId="207"/>
          <ac:spMkLst>
            <pc:docMk/>
            <pc:sldMk cId="865008872" sldId="651"/>
            <ac:spMk id="68" creationId="{E25CBF5F-B17D-4AD2-B16D-ED81DE3BE468}"/>
          </ac:spMkLst>
        </pc:spChg>
      </pc:sldChg>
      <pc:sldChg chg="addSp modSp">
        <pc:chgData name="Shezad Khan" userId="41df28e2-a43f-449a-ad25-1e70be43b44c" providerId="ADAL" clId="{D4663935-C41A-4B37-8405-FFB0EEE08AC9}" dt="2018-10-08T07:24:58.840" v="350"/>
        <pc:sldMkLst>
          <pc:docMk/>
          <pc:sldMk cId="4186164232" sldId="652"/>
        </pc:sldMkLst>
        <pc:spChg chg="mod">
          <ac:chgData name="Shezad Khan" userId="41df28e2-a43f-449a-ad25-1e70be43b44c" providerId="ADAL" clId="{D4663935-C41A-4B37-8405-FFB0EEE08AC9}" dt="2018-10-08T07:18:19.550" v="316" actId="2711"/>
          <ac:spMkLst>
            <pc:docMk/>
            <pc:sldMk cId="4186164232" sldId="652"/>
            <ac:spMk id="2" creationId="{54BC5037-2642-418B-B1A6-547135EC0BDD}"/>
          </ac:spMkLst>
        </pc:spChg>
        <pc:spChg chg="mod">
          <ac:chgData name="Shezad Khan" userId="41df28e2-a43f-449a-ad25-1e70be43b44c" providerId="ADAL" clId="{D4663935-C41A-4B37-8405-FFB0EEE08AC9}" dt="2018-10-08T07:18:28.649" v="317" actId="255"/>
          <ac:spMkLst>
            <pc:docMk/>
            <pc:sldMk cId="4186164232" sldId="652"/>
            <ac:spMk id="3" creationId="{D4BE47AA-50CF-47DC-91A6-8511FD9FB869}"/>
          </ac:spMkLst>
        </pc:spChg>
        <pc:spChg chg="mod">
          <ac:chgData name="Shezad Khan" userId="41df28e2-a43f-449a-ad25-1e70be43b44c" providerId="ADAL" clId="{D4663935-C41A-4B37-8405-FFB0EEE08AC9}" dt="2018-10-08T07:18:41.564" v="320" actId="255"/>
          <ac:spMkLst>
            <pc:docMk/>
            <pc:sldMk cId="4186164232" sldId="652"/>
            <ac:spMk id="4" creationId="{F001E06C-B1E9-4EAB-AC84-B6AF0AE7F734}"/>
          </ac:spMkLst>
        </pc:spChg>
        <pc:spChg chg="mod">
          <ac:chgData name="Shezad Khan" userId="41df28e2-a43f-449a-ad25-1e70be43b44c" providerId="ADAL" clId="{D4663935-C41A-4B37-8405-FFB0EEE08AC9}" dt="2018-10-08T07:18:33.572" v="318" actId="255"/>
          <ac:spMkLst>
            <pc:docMk/>
            <pc:sldMk cId="4186164232" sldId="652"/>
            <ac:spMk id="6" creationId="{F7AFF003-525D-4E31-B82C-D19E55356C1B}"/>
          </ac:spMkLst>
        </pc:spChg>
        <pc:spChg chg="add mod">
          <ac:chgData name="Shezad Khan" userId="41df28e2-a43f-449a-ad25-1e70be43b44c" providerId="ADAL" clId="{D4663935-C41A-4B37-8405-FFB0EEE08AC9}" dt="2018-10-08T07:24:58.840" v="350"/>
          <ac:spMkLst>
            <pc:docMk/>
            <pc:sldMk cId="4186164232" sldId="652"/>
            <ac:spMk id="8" creationId="{7BB47A5D-19F2-46BE-9115-F7BC43060934}"/>
          </ac:spMkLst>
        </pc:spChg>
        <pc:spChg chg="mod">
          <ac:chgData name="Shezad Khan" userId="41df28e2-a43f-449a-ad25-1e70be43b44c" providerId="ADAL" clId="{D4663935-C41A-4B37-8405-FFB0EEE08AC9}" dt="2018-10-08T07:18:37.469" v="319" actId="255"/>
          <ac:spMkLst>
            <pc:docMk/>
            <pc:sldMk cId="4186164232" sldId="652"/>
            <ac:spMk id="68" creationId="{E25CBF5F-B17D-4AD2-B16D-ED81DE3BE468}"/>
          </ac:spMkLst>
        </pc:spChg>
      </pc:sldChg>
      <pc:sldChg chg="addSp modSp">
        <pc:chgData name="Shezad Khan" userId="41df28e2-a43f-449a-ad25-1e70be43b44c" providerId="ADAL" clId="{D4663935-C41A-4B37-8405-FFB0EEE08AC9}" dt="2018-10-08T07:25:14.780" v="352" actId="207"/>
        <pc:sldMkLst>
          <pc:docMk/>
          <pc:sldMk cId="2391373800" sldId="653"/>
        </pc:sldMkLst>
        <pc:spChg chg="mod">
          <ac:chgData name="Shezad Khan" userId="41df28e2-a43f-449a-ad25-1e70be43b44c" providerId="ADAL" clId="{D4663935-C41A-4B37-8405-FFB0EEE08AC9}" dt="2018-10-08T07:17:27.410" v="310" actId="6549"/>
          <ac:spMkLst>
            <pc:docMk/>
            <pc:sldMk cId="2391373800" sldId="653"/>
            <ac:spMk id="2" creationId="{54BC5037-2642-418B-B1A6-547135EC0BDD}"/>
          </ac:spMkLst>
        </pc:spChg>
        <pc:spChg chg="add mod">
          <ac:chgData name="Shezad Khan" userId="41df28e2-a43f-449a-ad25-1e70be43b44c" providerId="ADAL" clId="{D4663935-C41A-4B37-8405-FFB0EEE08AC9}" dt="2018-10-08T07:16:41.529" v="297" actId="2711"/>
          <ac:spMkLst>
            <pc:docMk/>
            <pc:sldMk cId="2391373800" sldId="653"/>
            <ac:spMk id="3" creationId="{93C6943C-A72F-43FB-81F4-6B59C815F31B}"/>
          </ac:spMkLst>
        </pc:spChg>
        <pc:spChg chg="mod">
          <ac:chgData name="Shezad Khan" userId="41df28e2-a43f-449a-ad25-1e70be43b44c" providerId="ADAL" clId="{D4663935-C41A-4B37-8405-FFB0EEE08AC9}" dt="2018-10-08T07:16:47.596" v="298" actId="255"/>
          <ac:spMkLst>
            <pc:docMk/>
            <pc:sldMk cId="2391373800" sldId="653"/>
            <ac:spMk id="4" creationId="{0CFF2CBE-33FF-4FC3-BB31-962341785582}"/>
          </ac:spMkLst>
        </pc:spChg>
        <pc:spChg chg="mod">
          <ac:chgData name="Shezad Khan" userId="41df28e2-a43f-449a-ad25-1e70be43b44c" providerId="ADAL" clId="{D4663935-C41A-4B37-8405-FFB0EEE08AC9}" dt="2018-10-08T07:25:14.780" v="352" actId="207"/>
          <ac:spMkLst>
            <pc:docMk/>
            <pc:sldMk cId="2391373800" sldId="653"/>
            <ac:spMk id="68" creationId="{E25CBF5F-B17D-4AD2-B16D-ED81DE3BE468}"/>
          </ac:spMkLst>
        </pc:spChg>
      </pc:sldChg>
      <pc:sldChg chg="addSp modSp">
        <pc:chgData name="Shezad Khan" userId="41df28e2-a43f-449a-ad25-1e70be43b44c" providerId="ADAL" clId="{D4663935-C41A-4B37-8405-FFB0EEE08AC9}" dt="2018-10-08T07:14:33.164" v="279" actId="2711"/>
        <pc:sldMkLst>
          <pc:docMk/>
          <pc:sldMk cId="1480948071" sldId="654"/>
        </pc:sldMkLst>
        <pc:spChg chg="mod">
          <ac:chgData name="Shezad Khan" userId="41df28e2-a43f-449a-ad25-1e70be43b44c" providerId="ADAL" clId="{D4663935-C41A-4B37-8405-FFB0EEE08AC9}" dt="2018-10-08T07:14:33.164" v="279" actId="2711"/>
          <ac:spMkLst>
            <pc:docMk/>
            <pc:sldMk cId="1480948071" sldId="654"/>
            <ac:spMk id="2" creationId="{54BC5037-2642-418B-B1A6-547135EC0BDD}"/>
          </ac:spMkLst>
        </pc:spChg>
        <pc:spChg chg="add mod">
          <ac:chgData name="Shezad Khan" userId="41df28e2-a43f-449a-ad25-1e70be43b44c" providerId="ADAL" clId="{D4663935-C41A-4B37-8405-FFB0EEE08AC9}" dt="2018-10-08T07:14:33.164" v="279" actId="2711"/>
          <ac:spMkLst>
            <pc:docMk/>
            <pc:sldMk cId="1480948071" sldId="654"/>
            <ac:spMk id="3" creationId="{5427ABE4-83E6-4114-949A-E5BE2D9A4C72}"/>
          </ac:spMkLst>
        </pc:spChg>
      </pc:sldChg>
      <pc:sldChg chg="addSp modSp">
        <pc:chgData name="Shezad Khan" userId="41df28e2-a43f-449a-ad25-1e70be43b44c" providerId="ADAL" clId="{D4663935-C41A-4B37-8405-FFB0EEE08AC9}" dt="2018-10-08T07:14:51.902" v="282" actId="12788"/>
        <pc:sldMkLst>
          <pc:docMk/>
          <pc:sldMk cId="2854540269" sldId="656"/>
        </pc:sldMkLst>
        <pc:spChg chg="mod">
          <ac:chgData name="Shezad Khan" userId="41df28e2-a43f-449a-ad25-1e70be43b44c" providerId="ADAL" clId="{D4663935-C41A-4B37-8405-FFB0EEE08AC9}" dt="2018-10-08T07:14:43.229" v="280" actId="2711"/>
          <ac:spMkLst>
            <pc:docMk/>
            <pc:sldMk cId="2854540269" sldId="656"/>
            <ac:spMk id="2" creationId="{100C9B9C-3CF6-4D43-B7C7-8FF09F084399}"/>
          </ac:spMkLst>
        </pc:spChg>
        <pc:spChg chg="mod">
          <ac:chgData name="Shezad Khan" userId="41df28e2-a43f-449a-ad25-1e70be43b44c" providerId="ADAL" clId="{D4663935-C41A-4B37-8405-FFB0EEE08AC9}" dt="2018-10-08T07:14:51.902" v="282" actId="12788"/>
          <ac:spMkLst>
            <pc:docMk/>
            <pc:sldMk cId="2854540269" sldId="656"/>
            <ac:spMk id="3" creationId="{A2C0257E-D904-4479-B2D4-726A22B7A801}"/>
          </ac:spMkLst>
        </pc:spChg>
        <pc:spChg chg="add mod">
          <ac:chgData name="Shezad Khan" userId="41df28e2-a43f-449a-ad25-1e70be43b44c" providerId="ADAL" clId="{D4663935-C41A-4B37-8405-FFB0EEE08AC9}" dt="2018-10-08T07:14:43.229" v="280" actId="2711"/>
          <ac:spMkLst>
            <pc:docMk/>
            <pc:sldMk cId="2854540269" sldId="656"/>
            <ac:spMk id="4" creationId="{0B48698F-5A9C-48D4-9953-0BFCF4390EE8}"/>
          </ac:spMkLst>
        </pc:spChg>
      </pc:sldChg>
      <pc:sldChg chg="addSp modSp">
        <pc:chgData name="Shezad Khan" userId="41df28e2-a43f-449a-ad25-1e70be43b44c" providerId="ADAL" clId="{D4663935-C41A-4B37-8405-FFB0EEE08AC9}" dt="2018-10-08T07:11:33.441" v="229" actId="1076"/>
        <pc:sldMkLst>
          <pc:docMk/>
          <pc:sldMk cId="2399980509" sldId="658"/>
        </pc:sldMkLst>
        <pc:spChg chg="mod">
          <ac:chgData name="Shezad Khan" userId="41df28e2-a43f-449a-ad25-1e70be43b44c" providerId="ADAL" clId="{D4663935-C41A-4B37-8405-FFB0EEE08AC9}" dt="2018-10-08T07:07:21.971" v="203" actId="2711"/>
          <ac:spMkLst>
            <pc:docMk/>
            <pc:sldMk cId="2399980509" sldId="658"/>
            <ac:spMk id="2" creationId="{100C9B9C-3CF6-4D43-B7C7-8FF09F084399}"/>
          </ac:spMkLst>
        </pc:spChg>
        <pc:spChg chg="mod">
          <ac:chgData name="Shezad Khan" userId="41df28e2-a43f-449a-ad25-1e70be43b44c" providerId="ADAL" clId="{D4663935-C41A-4B37-8405-FFB0EEE08AC9}" dt="2018-10-08T07:07:31.317" v="204" actId="255"/>
          <ac:spMkLst>
            <pc:docMk/>
            <pc:sldMk cId="2399980509" sldId="658"/>
            <ac:spMk id="3" creationId="{A2C0257E-D904-4479-B2D4-726A22B7A801}"/>
          </ac:spMkLst>
        </pc:spChg>
        <pc:spChg chg="mod">
          <ac:chgData name="Shezad Khan" userId="41df28e2-a43f-449a-ad25-1e70be43b44c" providerId="ADAL" clId="{D4663935-C41A-4B37-8405-FFB0EEE08AC9}" dt="2018-10-08T07:08:13.112" v="211" actId="1076"/>
          <ac:spMkLst>
            <pc:docMk/>
            <pc:sldMk cId="2399980509" sldId="658"/>
            <ac:spMk id="4" creationId="{024DA09A-FAB0-4B91-ABE7-3E7116D5F9EA}"/>
          </ac:spMkLst>
        </pc:spChg>
        <pc:spChg chg="add mod">
          <ac:chgData name="Shezad Khan" userId="41df28e2-a43f-449a-ad25-1e70be43b44c" providerId="ADAL" clId="{D4663935-C41A-4B37-8405-FFB0EEE08AC9}" dt="2018-10-08T07:07:21.971" v="203" actId="2711"/>
          <ac:spMkLst>
            <pc:docMk/>
            <pc:sldMk cId="2399980509" sldId="658"/>
            <ac:spMk id="5" creationId="{0B5C7AA8-F0CB-46A5-A4E1-A73D63D2FF3E}"/>
          </ac:spMkLst>
        </pc:spChg>
        <pc:spChg chg="mod">
          <ac:chgData name="Shezad Khan" userId="41df28e2-a43f-449a-ad25-1e70be43b44c" providerId="ADAL" clId="{D4663935-C41A-4B37-8405-FFB0EEE08AC9}" dt="2018-10-08T07:09:45.936" v="215" actId="1076"/>
          <ac:spMkLst>
            <pc:docMk/>
            <pc:sldMk cId="2399980509" sldId="658"/>
            <ac:spMk id="6" creationId="{F90CF74E-70AF-4513-B5BC-CB492148D481}"/>
          </ac:spMkLst>
        </pc:spChg>
        <pc:spChg chg="mod">
          <ac:chgData name="Shezad Khan" userId="41df28e2-a43f-449a-ad25-1e70be43b44c" providerId="ADAL" clId="{D4663935-C41A-4B37-8405-FFB0EEE08AC9}" dt="2018-10-08T07:09:59.387" v="217" actId="1076"/>
          <ac:spMkLst>
            <pc:docMk/>
            <pc:sldMk cId="2399980509" sldId="658"/>
            <ac:spMk id="7" creationId="{D865CCD5-6461-43E6-8B26-2A0A97D18C36}"/>
          </ac:spMkLst>
        </pc:spChg>
        <pc:spChg chg="mod">
          <ac:chgData name="Shezad Khan" userId="41df28e2-a43f-449a-ad25-1e70be43b44c" providerId="ADAL" clId="{D4663935-C41A-4B37-8405-FFB0EEE08AC9}" dt="2018-10-08T07:08:05.790" v="209" actId="1076"/>
          <ac:spMkLst>
            <pc:docMk/>
            <pc:sldMk cId="2399980509" sldId="658"/>
            <ac:spMk id="22" creationId="{AA84B7A3-2BA2-4596-8C28-677D8FE9B67C}"/>
          </ac:spMkLst>
        </pc:spChg>
        <pc:spChg chg="mod">
          <ac:chgData name="Shezad Khan" userId="41df28e2-a43f-449a-ad25-1e70be43b44c" providerId="ADAL" clId="{D4663935-C41A-4B37-8405-FFB0EEE08AC9}" dt="2018-10-08T07:10:05.965" v="218" actId="1076"/>
          <ac:spMkLst>
            <pc:docMk/>
            <pc:sldMk cId="2399980509" sldId="658"/>
            <ac:spMk id="23" creationId="{85134646-5F36-4A11-B4CF-7AF1ECB8503F}"/>
          </ac:spMkLst>
        </pc:spChg>
        <pc:spChg chg="mod">
          <ac:chgData name="Shezad Khan" userId="41df28e2-a43f-449a-ad25-1e70be43b44c" providerId="ADAL" clId="{D4663935-C41A-4B37-8405-FFB0EEE08AC9}" dt="2018-10-08T07:11:01.413" v="226" actId="1076"/>
          <ac:spMkLst>
            <pc:docMk/>
            <pc:sldMk cId="2399980509" sldId="658"/>
            <ac:spMk id="28" creationId="{60A25540-D1D7-4307-83C8-2F6F2560DA94}"/>
          </ac:spMkLst>
        </pc:spChg>
        <pc:spChg chg="mod">
          <ac:chgData name="Shezad Khan" userId="41df28e2-a43f-449a-ad25-1e70be43b44c" providerId="ADAL" clId="{D4663935-C41A-4B37-8405-FFB0EEE08AC9}" dt="2018-10-08T07:10:52.082" v="224" actId="1076"/>
          <ac:spMkLst>
            <pc:docMk/>
            <pc:sldMk cId="2399980509" sldId="658"/>
            <ac:spMk id="29" creationId="{7B40A61D-6707-4A39-AF48-5137D6AB261D}"/>
          </ac:spMkLst>
        </pc:spChg>
        <pc:spChg chg="mod">
          <ac:chgData name="Shezad Khan" userId="41df28e2-a43f-449a-ad25-1e70be43b44c" providerId="ADAL" clId="{D4663935-C41A-4B37-8405-FFB0EEE08AC9}" dt="2018-10-08T07:10:28.008" v="220" actId="1076"/>
          <ac:spMkLst>
            <pc:docMk/>
            <pc:sldMk cId="2399980509" sldId="658"/>
            <ac:spMk id="50" creationId="{088D9565-70C9-4718-B0A3-74B27751CD0B}"/>
          </ac:spMkLst>
        </pc:spChg>
        <pc:spChg chg="mod">
          <ac:chgData name="Shezad Khan" userId="41df28e2-a43f-449a-ad25-1e70be43b44c" providerId="ADAL" clId="{D4663935-C41A-4B37-8405-FFB0EEE08AC9}" dt="2018-10-08T07:10:33.408" v="221" actId="1076"/>
          <ac:spMkLst>
            <pc:docMk/>
            <pc:sldMk cId="2399980509" sldId="658"/>
            <ac:spMk id="51" creationId="{EB7E303E-8628-4F3C-94CB-B82F8E14D0B0}"/>
          </ac:spMkLst>
        </pc:spChg>
        <pc:spChg chg="mod">
          <ac:chgData name="Shezad Khan" userId="41df28e2-a43f-449a-ad25-1e70be43b44c" providerId="ADAL" clId="{D4663935-C41A-4B37-8405-FFB0EEE08AC9}" dt="2018-10-08T07:11:11.482" v="227" actId="1076"/>
          <ac:spMkLst>
            <pc:docMk/>
            <pc:sldMk cId="2399980509" sldId="658"/>
            <ac:spMk id="55" creationId="{03E40331-D71D-4E0B-B461-F36A0E078A18}"/>
          </ac:spMkLst>
        </pc:spChg>
        <pc:spChg chg="mod">
          <ac:chgData name="Shezad Khan" userId="41df28e2-a43f-449a-ad25-1e70be43b44c" providerId="ADAL" clId="{D4663935-C41A-4B37-8405-FFB0EEE08AC9}" dt="2018-10-08T07:11:18.229" v="228" actId="1076"/>
          <ac:spMkLst>
            <pc:docMk/>
            <pc:sldMk cId="2399980509" sldId="658"/>
            <ac:spMk id="56" creationId="{BB0F2E25-02F3-4D58-80A2-C876DBA56E50}"/>
          </ac:spMkLst>
        </pc:spChg>
        <pc:grpChg chg="mod">
          <ac:chgData name="Shezad Khan" userId="41df28e2-a43f-449a-ad25-1e70be43b44c" providerId="ADAL" clId="{D4663935-C41A-4B37-8405-FFB0EEE08AC9}" dt="2018-10-08T07:11:33.441" v="229" actId="1076"/>
          <ac:grpSpMkLst>
            <pc:docMk/>
            <pc:sldMk cId="2399980509" sldId="658"/>
            <ac:grpSpMk id="65" creationId="{E50B87AB-2F98-4BFB-91FA-04E8A786B11C}"/>
          </ac:grpSpMkLst>
        </pc:grpChg>
        <pc:cxnChg chg="mod">
          <ac:chgData name="Shezad Khan" userId="41df28e2-a43f-449a-ad25-1e70be43b44c" providerId="ADAL" clId="{D4663935-C41A-4B37-8405-FFB0EEE08AC9}" dt="2018-10-08T07:09:52.290" v="216" actId="14100"/>
          <ac:cxnSpMkLst>
            <pc:docMk/>
            <pc:sldMk cId="2399980509" sldId="658"/>
            <ac:cxnSpMk id="17" creationId="{801D8B78-3EF1-4FC2-8DA3-D7A0F4DA3773}"/>
          </ac:cxnSpMkLst>
        </pc:cxnChg>
        <pc:cxnChg chg="mod">
          <ac:chgData name="Shezad Khan" userId="41df28e2-a43f-449a-ad25-1e70be43b44c" providerId="ADAL" clId="{D4663935-C41A-4B37-8405-FFB0EEE08AC9}" dt="2018-10-08T07:08:05.790" v="209" actId="1076"/>
          <ac:cxnSpMkLst>
            <pc:docMk/>
            <pc:sldMk cId="2399980509" sldId="658"/>
            <ac:cxnSpMk id="21" creationId="{4AE7D829-A805-41D0-977F-AD3463B1E350}"/>
          </ac:cxnSpMkLst>
        </pc:cxnChg>
        <pc:cxnChg chg="mod">
          <ac:chgData name="Shezad Khan" userId="41df28e2-a43f-449a-ad25-1e70be43b44c" providerId="ADAL" clId="{D4663935-C41A-4B37-8405-FFB0EEE08AC9}" dt="2018-10-08T07:10:42.895" v="223" actId="14100"/>
          <ac:cxnSpMkLst>
            <pc:docMk/>
            <pc:sldMk cId="2399980509" sldId="658"/>
            <ac:cxnSpMk id="49" creationId="{1B1997AC-E6A7-4CDD-AF4A-156A73DDF2BD}"/>
          </ac:cxnSpMkLst>
        </pc:cxnChg>
        <pc:cxnChg chg="mod">
          <ac:chgData name="Shezad Khan" userId="41df28e2-a43f-449a-ad25-1e70be43b44c" providerId="ADAL" clId="{D4663935-C41A-4B37-8405-FFB0EEE08AC9}" dt="2018-10-08T07:11:18.229" v="228" actId="1076"/>
          <ac:cxnSpMkLst>
            <pc:docMk/>
            <pc:sldMk cId="2399980509" sldId="658"/>
            <ac:cxnSpMk id="60" creationId="{2728E85C-3245-4B14-A44D-979D256C55B8}"/>
          </ac:cxnSpMkLst>
        </pc:cxnChg>
        <pc:cxnChg chg="mod">
          <ac:chgData name="Shezad Khan" userId="41df28e2-a43f-449a-ad25-1e70be43b44c" providerId="ADAL" clId="{D4663935-C41A-4B37-8405-FFB0EEE08AC9}" dt="2018-10-08T07:10:52.082" v="224" actId="1076"/>
          <ac:cxnSpMkLst>
            <pc:docMk/>
            <pc:sldMk cId="2399980509" sldId="658"/>
            <ac:cxnSpMk id="62" creationId="{6445A735-BF20-4568-826C-1AE04664530E}"/>
          </ac:cxnSpMkLst>
        </pc:cxnChg>
      </pc:sldChg>
      <pc:sldChg chg="addSp modSp modNotesTx">
        <pc:chgData name="Shezad Khan" userId="41df28e2-a43f-449a-ad25-1e70be43b44c" providerId="ADAL" clId="{D4663935-C41A-4B37-8405-FFB0EEE08AC9}" dt="2018-10-08T16:54:01.138" v="2620" actId="20577"/>
        <pc:sldMkLst>
          <pc:docMk/>
          <pc:sldMk cId="3296648369" sldId="661"/>
        </pc:sldMkLst>
        <pc:spChg chg="mod">
          <ac:chgData name="Shezad Khan" userId="41df28e2-a43f-449a-ad25-1e70be43b44c" providerId="ADAL" clId="{D4663935-C41A-4B37-8405-FFB0EEE08AC9}" dt="2018-10-08T07:15:26.512" v="287" actId="14100"/>
          <ac:spMkLst>
            <pc:docMk/>
            <pc:sldMk cId="3296648369" sldId="661"/>
            <ac:spMk id="2" creationId="{100C9B9C-3CF6-4D43-B7C7-8FF09F084399}"/>
          </ac:spMkLst>
        </pc:spChg>
        <pc:spChg chg="add mod">
          <ac:chgData name="Shezad Khan" userId="41df28e2-a43f-449a-ad25-1e70be43b44c" providerId="ADAL" clId="{D4663935-C41A-4B37-8405-FFB0EEE08AC9}" dt="2018-10-08T07:15:26.512" v="287" actId="14100"/>
          <ac:spMkLst>
            <pc:docMk/>
            <pc:sldMk cId="3296648369" sldId="661"/>
            <ac:spMk id="3" creationId="{83471F52-3CBE-4FEE-9DDC-1F6D4D2F8BA8}"/>
          </ac:spMkLst>
        </pc:spChg>
        <pc:spChg chg="mod">
          <ac:chgData name="Shezad Khan" userId="41df28e2-a43f-449a-ad25-1e70be43b44c" providerId="ADAL" clId="{D4663935-C41A-4B37-8405-FFB0EEE08AC9}" dt="2018-10-08T07:15:26.512" v="287" actId="14100"/>
          <ac:spMkLst>
            <pc:docMk/>
            <pc:sldMk cId="3296648369" sldId="661"/>
            <ac:spMk id="4" creationId="{E60C72AE-8A33-47B8-9E34-707F73A46876}"/>
          </ac:spMkLst>
        </pc:spChg>
        <pc:spChg chg="mod">
          <ac:chgData name="Shezad Khan" userId="41df28e2-a43f-449a-ad25-1e70be43b44c" providerId="ADAL" clId="{D4663935-C41A-4B37-8405-FFB0EEE08AC9}" dt="2018-10-08T07:15:21.867" v="285" actId="2711"/>
          <ac:spMkLst>
            <pc:docMk/>
            <pc:sldMk cId="3296648369" sldId="661"/>
            <ac:spMk id="14" creationId="{1500FAA9-2321-444A-862C-97C127DC3847}"/>
          </ac:spMkLst>
        </pc:spChg>
        <pc:spChg chg="mod">
          <ac:chgData name="Shezad Khan" userId="41df28e2-a43f-449a-ad25-1e70be43b44c" providerId="ADAL" clId="{D4663935-C41A-4B37-8405-FFB0EEE08AC9}" dt="2018-10-08T07:15:31.169" v="288" actId="14100"/>
          <ac:spMkLst>
            <pc:docMk/>
            <pc:sldMk cId="3296648369" sldId="661"/>
            <ac:spMk id="16" creationId="{F6145CEE-AF8D-4C94-9B2B-3A3B281BD94F}"/>
          </ac:spMkLst>
        </pc:spChg>
        <pc:spChg chg="mod">
          <ac:chgData name="Shezad Khan" userId="41df28e2-a43f-449a-ad25-1e70be43b44c" providerId="ADAL" clId="{D4663935-C41A-4B37-8405-FFB0EEE08AC9}" dt="2018-10-08T07:15:39.875" v="290" actId="1076"/>
          <ac:spMkLst>
            <pc:docMk/>
            <pc:sldMk cId="3296648369" sldId="661"/>
            <ac:spMk id="17" creationId="{845A74D7-9170-4F60-93BB-F9F2DFAA752D}"/>
          </ac:spMkLst>
        </pc:spChg>
        <pc:spChg chg="mod">
          <ac:chgData name="Shezad Khan" userId="41df28e2-a43f-449a-ad25-1e70be43b44c" providerId="ADAL" clId="{D4663935-C41A-4B37-8405-FFB0EEE08AC9}" dt="2018-10-08T07:15:26.512" v="287" actId="14100"/>
          <ac:spMkLst>
            <pc:docMk/>
            <pc:sldMk cId="3296648369" sldId="661"/>
            <ac:spMk id="20" creationId="{62042343-CC36-425D-99C0-41A5AAF367A5}"/>
          </ac:spMkLst>
        </pc:spChg>
        <pc:grpChg chg="mod">
          <ac:chgData name="Shezad Khan" userId="41df28e2-a43f-449a-ad25-1e70be43b44c" providerId="ADAL" clId="{D4663935-C41A-4B37-8405-FFB0EEE08AC9}" dt="2018-10-08T07:15:26.512" v="287" actId="14100"/>
          <ac:grpSpMkLst>
            <pc:docMk/>
            <pc:sldMk cId="3296648369" sldId="661"/>
            <ac:grpSpMk id="15" creationId="{A2632DE4-1732-4037-84D4-C1F736A0578C}"/>
          </ac:grpSpMkLst>
        </pc:grpChg>
        <pc:cxnChg chg="mod">
          <ac:chgData name="Shezad Khan" userId="41df28e2-a43f-449a-ad25-1e70be43b44c" providerId="ADAL" clId="{D4663935-C41A-4B37-8405-FFB0EEE08AC9}" dt="2018-10-08T07:15:26.512" v="287" actId="14100"/>
          <ac:cxnSpMkLst>
            <pc:docMk/>
            <pc:sldMk cId="3296648369" sldId="661"/>
            <ac:cxnSpMk id="9" creationId="{009392E3-DB6E-4602-AFCA-C32680AA6F56}"/>
          </ac:cxnSpMkLst>
        </pc:cxnChg>
        <pc:cxnChg chg="mod">
          <ac:chgData name="Shezad Khan" userId="41df28e2-a43f-449a-ad25-1e70be43b44c" providerId="ADAL" clId="{D4663935-C41A-4B37-8405-FFB0EEE08AC9}" dt="2018-10-08T07:15:26.512" v="287" actId="14100"/>
          <ac:cxnSpMkLst>
            <pc:docMk/>
            <pc:sldMk cId="3296648369" sldId="661"/>
            <ac:cxnSpMk id="21" creationId="{BB49F3C5-5CB6-42FF-8ECA-1AEC649A7069}"/>
          </ac:cxnSpMkLst>
        </pc:cxnChg>
      </pc:sldChg>
      <pc:sldChg chg="addSp modSp">
        <pc:chgData name="Shezad Khan" userId="41df28e2-a43f-449a-ad25-1e70be43b44c" providerId="ADAL" clId="{D4663935-C41A-4B37-8405-FFB0EEE08AC9}" dt="2018-10-08T07:25:21.405" v="353" actId="207"/>
        <pc:sldMkLst>
          <pc:docMk/>
          <pc:sldMk cId="2568684078" sldId="662"/>
        </pc:sldMkLst>
        <pc:spChg chg="mod">
          <ac:chgData name="Shezad Khan" userId="41df28e2-a43f-449a-ad25-1e70be43b44c" providerId="ADAL" clId="{D4663935-C41A-4B37-8405-FFB0EEE08AC9}" dt="2018-10-08T07:17:22.281" v="306" actId="20577"/>
          <ac:spMkLst>
            <pc:docMk/>
            <pc:sldMk cId="2568684078" sldId="662"/>
            <ac:spMk id="2" creationId="{54BC5037-2642-418B-B1A6-547135EC0BDD}"/>
          </ac:spMkLst>
        </pc:spChg>
        <pc:spChg chg="add mod">
          <ac:chgData name="Shezad Khan" userId="41df28e2-a43f-449a-ad25-1e70be43b44c" providerId="ADAL" clId="{D4663935-C41A-4B37-8405-FFB0EEE08AC9}" dt="2018-10-08T07:15:51.684" v="291" actId="2711"/>
          <ac:spMkLst>
            <pc:docMk/>
            <pc:sldMk cId="2568684078" sldId="662"/>
            <ac:spMk id="3" creationId="{BA48492F-0A59-47E0-B892-FC84513F0FD6}"/>
          </ac:spMkLst>
        </pc:spChg>
        <pc:spChg chg="mod">
          <ac:chgData name="Shezad Khan" userId="41df28e2-a43f-449a-ad25-1e70be43b44c" providerId="ADAL" clId="{D4663935-C41A-4B37-8405-FFB0EEE08AC9}" dt="2018-10-08T07:25:21.405" v="353" actId="207"/>
          <ac:spMkLst>
            <pc:docMk/>
            <pc:sldMk cId="2568684078" sldId="662"/>
            <ac:spMk id="5" creationId="{C69DE287-029F-4B95-8ED3-2B26D5F95C17}"/>
          </ac:spMkLst>
        </pc:spChg>
      </pc:sldChg>
      <pc:sldChg chg="addSp modSp">
        <pc:chgData name="Shezad Khan" userId="41df28e2-a43f-449a-ad25-1e70be43b44c" providerId="ADAL" clId="{D4663935-C41A-4B37-8405-FFB0EEE08AC9}" dt="2018-10-08T07:26:02.479" v="356" actId="208"/>
        <pc:sldMkLst>
          <pc:docMk/>
          <pc:sldMk cId="3419385274" sldId="663"/>
        </pc:sldMkLst>
        <pc:spChg chg="mod">
          <ac:chgData name="Shezad Khan" userId="41df28e2-a43f-449a-ad25-1e70be43b44c" providerId="ADAL" clId="{D4663935-C41A-4B37-8405-FFB0EEE08AC9}" dt="2018-10-08T07:11:50.476" v="230" actId="2711"/>
          <ac:spMkLst>
            <pc:docMk/>
            <pc:sldMk cId="3419385274" sldId="663"/>
            <ac:spMk id="2" creationId="{577127E4-851B-4B37-99A9-81F9DB90DDBB}"/>
          </ac:spMkLst>
        </pc:spChg>
        <pc:spChg chg="mod">
          <ac:chgData name="Shezad Khan" userId="41df28e2-a43f-449a-ad25-1e70be43b44c" providerId="ADAL" clId="{D4663935-C41A-4B37-8405-FFB0EEE08AC9}" dt="2018-10-08T07:13:11.186" v="242" actId="12789"/>
          <ac:spMkLst>
            <pc:docMk/>
            <pc:sldMk cId="3419385274" sldId="663"/>
            <ac:spMk id="3" creationId="{73FBAC5D-B46C-4726-915F-D414DE53846F}"/>
          </ac:spMkLst>
        </pc:spChg>
        <pc:spChg chg="mod">
          <ac:chgData name="Shezad Khan" userId="41df28e2-a43f-449a-ad25-1e70be43b44c" providerId="ADAL" clId="{D4663935-C41A-4B37-8405-FFB0EEE08AC9}" dt="2018-10-08T07:26:02.479" v="356" actId="208"/>
          <ac:spMkLst>
            <pc:docMk/>
            <pc:sldMk cId="3419385274" sldId="663"/>
            <ac:spMk id="4" creationId="{A584A594-3B23-4DB0-A0ED-0F5F1B8F7E34}"/>
          </ac:spMkLst>
        </pc:spChg>
        <pc:spChg chg="add mod">
          <ac:chgData name="Shezad Khan" userId="41df28e2-a43f-449a-ad25-1e70be43b44c" providerId="ADAL" clId="{D4663935-C41A-4B37-8405-FFB0EEE08AC9}" dt="2018-10-08T07:11:50.476" v="230" actId="2711"/>
          <ac:spMkLst>
            <pc:docMk/>
            <pc:sldMk cId="3419385274" sldId="663"/>
            <ac:spMk id="5" creationId="{1967349B-63B6-4EA5-8D06-6DAA7F461D3B}"/>
          </ac:spMkLst>
        </pc:spChg>
        <pc:spChg chg="mod">
          <ac:chgData name="Shezad Khan" userId="41df28e2-a43f-449a-ad25-1e70be43b44c" providerId="ADAL" clId="{D4663935-C41A-4B37-8405-FFB0EEE08AC9}" dt="2018-10-08T07:12:44.409" v="240" actId="1076"/>
          <ac:spMkLst>
            <pc:docMk/>
            <pc:sldMk cId="3419385274" sldId="663"/>
            <ac:spMk id="7" creationId="{302FD62F-FF02-4B90-8E24-2D05203568A3}"/>
          </ac:spMkLst>
        </pc:spChg>
        <pc:spChg chg="mod">
          <ac:chgData name="Shezad Khan" userId="41df28e2-a43f-449a-ad25-1e70be43b44c" providerId="ADAL" clId="{D4663935-C41A-4B37-8405-FFB0EEE08AC9}" dt="2018-10-08T07:12:35.325" v="239" actId="1076"/>
          <ac:spMkLst>
            <pc:docMk/>
            <pc:sldMk cId="3419385274" sldId="663"/>
            <ac:spMk id="8" creationId="{840D34DB-0890-4BED-B427-92BF8E4CEFE3}"/>
          </ac:spMkLst>
        </pc:spChg>
        <pc:cxnChg chg="mod">
          <ac:chgData name="Shezad Khan" userId="41df28e2-a43f-449a-ad25-1e70be43b44c" providerId="ADAL" clId="{D4663935-C41A-4B37-8405-FFB0EEE08AC9}" dt="2018-10-08T07:26:02.479" v="356" actId="208"/>
          <ac:cxnSpMkLst>
            <pc:docMk/>
            <pc:sldMk cId="3419385274" sldId="663"/>
            <ac:cxnSpMk id="9" creationId="{CF9C53D4-C20E-4C94-BECE-1840C0070614}"/>
          </ac:cxnSpMkLst>
        </pc:cxnChg>
        <pc:cxnChg chg="mod">
          <ac:chgData name="Shezad Khan" userId="41df28e2-a43f-449a-ad25-1e70be43b44c" providerId="ADAL" clId="{D4663935-C41A-4B37-8405-FFB0EEE08AC9}" dt="2018-10-08T07:26:02.479" v="356" actId="208"/>
          <ac:cxnSpMkLst>
            <pc:docMk/>
            <pc:sldMk cId="3419385274" sldId="663"/>
            <ac:cxnSpMk id="13" creationId="{030F7B10-2650-4D78-8668-CEFAAE55CAB9}"/>
          </ac:cxnSpMkLst>
        </pc:cxnChg>
      </pc:sldChg>
      <pc:sldChg chg="addSp modSp">
        <pc:chgData name="Shezad Khan" userId="41df28e2-a43f-449a-ad25-1e70be43b44c" providerId="ADAL" clId="{D4663935-C41A-4B37-8405-FFB0EEE08AC9}" dt="2018-10-08T07:27:02.745" v="362" actId="208"/>
        <pc:sldMkLst>
          <pc:docMk/>
          <pc:sldMk cId="682055428" sldId="664"/>
        </pc:sldMkLst>
        <pc:spChg chg="mod">
          <ac:chgData name="Shezad Khan" userId="41df28e2-a43f-449a-ad25-1e70be43b44c" providerId="ADAL" clId="{D4663935-C41A-4B37-8405-FFB0EEE08AC9}" dt="2018-10-08T07:06:31.428" v="198" actId="115"/>
          <ac:spMkLst>
            <pc:docMk/>
            <pc:sldMk cId="682055428" sldId="664"/>
            <ac:spMk id="2" creationId="{D57AC7BF-4F92-404D-8F15-02146F6D23EE}"/>
          </ac:spMkLst>
        </pc:spChg>
        <pc:spChg chg="mod">
          <ac:chgData name="Shezad Khan" userId="41df28e2-a43f-449a-ad25-1e70be43b44c" providerId="ADAL" clId="{D4663935-C41A-4B37-8405-FFB0EEE08AC9}" dt="2018-10-08T07:06:20.126" v="195" actId="2711"/>
          <ac:spMkLst>
            <pc:docMk/>
            <pc:sldMk cId="682055428" sldId="664"/>
            <ac:spMk id="3" creationId="{73FBAC5D-B46C-4726-915F-D414DE53846F}"/>
          </ac:spMkLst>
        </pc:spChg>
        <pc:spChg chg="add mod">
          <ac:chgData name="Shezad Khan" userId="41df28e2-a43f-449a-ad25-1e70be43b44c" providerId="ADAL" clId="{D4663935-C41A-4B37-8405-FFB0EEE08AC9}" dt="2018-10-08T07:06:20.126" v="195" actId="2711"/>
          <ac:spMkLst>
            <pc:docMk/>
            <pc:sldMk cId="682055428" sldId="664"/>
            <ac:spMk id="5" creationId="{C80704C2-57C3-4D2D-88D0-61A178786EFC}"/>
          </ac:spMkLst>
        </pc:spChg>
        <pc:spChg chg="mod">
          <ac:chgData name="Shezad Khan" userId="41df28e2-a43f-449a-ad25-1e70be43b44c" providerId="ADAL" clId="{D4663935-C41A-4B37-8405-FFB0EEE08AC9}" dt="2018-10-08T07:06:20.126" v="195" actId="2711"/>
          <ac:spMkLst>
            <pc:docMk/>
            <pc:sldMk cId="682055428" sldId="664"/>
            <ac:spMk id="9" creationId="{0C951042-3F9E-4B06-B4CC-CB7E500E9A4E}"/>
          </ac:spMkLst>
        </pc:spChg>
        <pc:spChg chg="mod">
          <ac:chgData name="Shezad Khan" userId="41df28e2-a43f-449a-ad25-1e70be43b44c" providerId="ADAL" clId="{D4663935-C41A-4B37-8405-FFB0EEE08AC9}" dt="2018-10-08T07:06:20.126" v="195" actId="2711"/>
          <ac:spMkLst>
            <pc:docMk/>
            <pc:sldMk cId="682055428" sldId="664"/>
            <ac:spMk id="10" creationId="{E4549C67-5D3C-4C3F-8E09-143B8F08F0D9}"/>
          </ac:spMkLst>
        </pc:spChg>
        <pc:spChg chg="mod">
          <ac:chgData name="Shezad Khan" userId="41df28e2-a43f-449a-ad25-1e70be43b44c" providerId="ADAL" clId="{D4663935-C41A-4B37-8405-FFB0EEE08AC9}" dt="2018-10-08T07:06:20.126" v="195" actId="2711"/>
          <ac:spMkLst>
            <pc:docMk/>
            <pc:sldMk cId="682055428" sldId="664"/>
            <ac:spMk id="11" creationId="{B5E6DAE7-4E2C-437D-ABF0-97E31221238D}"/>
          </ac:spMkLst>
        </pc:spChg>
        <pc:spChg chg="mod">
          <ac:chgData name="Shezad Khan" userId="41df28e2-a43f-449a-ad25-1e70be43b44c" providerId="ADAL" clId="{D4663935-C41A-4B37-8405-FFB0EEE08AC9}" dt="2018-10-08T07:06:20.126" v="195" actId="2711"/>
          <ac:spMkLst>
            <pc:docMk/>
            <pc:sldMk cId="682055428" sldId="664"/>
            <ac:spMk id="12" creationId="{E59528CF-978E-4094-B260-F8C78E09F603}"/>
          </ac:spMkLst>
        </pc:spChg>
        <pc:spChg chg="mod">
          <ac:chgData name="Shezad Khan" userId="41df28e2-a43f-449a-ad25-1e70be43b44c" providerId="ADAL" clId="{D4663935-C41A-4B37-8405-FFB0EEE08AC9}" dt="2018-10-08T07:06:28.943" v="197" actId="115"/>
          <ac:spMkLst>
            <pc:docMk/>
            <pc:sldMk cId="682055428" sldId="664"/>
            <ac:spMk id="13" creationId="{C7E629D2-3AD1-4D61-81EE-5592C621E9C8}"/>
          </ac:spMkLst>
        </pc:spChg>
        <pc:cxnChg chg="mod">
          <ac:chgData name="Shezad Khan" userId="41df28e2-a43f-449a-ad25-1e70be43b44c" providerId="ADAL" clId="{D4663935-C41A-4B37-8405-FFB0EEE08AC9}" dt="2018-10-08T07:27:02.745" v="362" actId="208"/>
          <ac:cxnSpMkLst>
            <pc:docMk/>
            <pc:sldMk cId="682055428" sldId="664"/>
            <ac:cxnSpMk id="14" creationId="{95E44131-C830-404F-8BD1-FA8994A4DF03}"/>
          </ac:cxnSpMkLst>
        </pc:cxnChg>
      </pc:sldChg>
      <pc:sldChg chg="addSp modSp">
        <pc:chgData name="Shezad Khan" userId="41df28e2-a43f-449a-ad25-1e70be43b44c" providerId="ADAL" clId="{D4663935-C41A-4B37-8405-FFB0EEE08AC9}" dt="2018-10-08T07:06:42.787" v="199" actId="2711"/>
        <pc:sldMkLst>
          <pc:docMk/>
          <pc:sldMk cId="3363414202" sldId="665"/>
        </pc:sldMkLst>
        <pc:spChg chg="mod">
          <ac:chgData name="Shezad Khan" userId="41df28e2-a43f-449a-ad25-1e70be43b44c" providerId="ADAL" clId="{D4663935-C41A-4B37-8405-FFB0EEE08AC9}" dt="2018-10-08T07:06:42.787" v="199" actId="2711"/>
          <ac:spMkLst>
            <pc:docMk/>
            <pc:sldMk cId="3363414202" sldId="665"/>
            <ac:spMk id="2" creationId="{85A9D523-DB54-4FFE-B4FF-59065932B226}"/>
          </ac:spMkLst>
        </pc:spChg>
        <pc:spChg chg="add mod">
          <ac:chgData name="Shezad Khan" userId="41df28e2-a43f-449a-ad25-1e70be43b44c" providerId="ADAL" clId="{D4663935-C41A-4B37-8405-FFB0EEE08AC9}" dt="2018-10-08T07:06:42.787" v="199" actId="2711"/>
          <ac:spMkLst>
            <pc:docMk/>
            <pc:sldMk cId="3363414202" sldId="665"/>
            <ac:spMk id="3" creationId="{99ED5021-4E46-45B5-8B4B-2D278582B5B7}"/>
          </ac:spMkLst>
        </pc:spChg>
        <pc:spChg chg="mod">
          <ac:chgData name="Shezad Khan" userId="41df28e2-a43f-449a-ad25-1e70be43b44c" providerId="ADAL" clId="{D4663935-C41A-4B37-8405-FFB0EEE08AC9}" dt="2018-10-08T07:06:42.787" v="199" actId="2711"/>
          <ac:spMkLst>
            <pc:docMk/>
            <pc:sldMk cId="3363414202" sldId="665"/>
            <ac:spMk id="4" creationId="{D8AD256F-0B06-42FA-AC87-04BC7A44878B}"/>
          </ac:spMkLst>
        </pc:spChg>
      </pc:sldChg>
      <pc:sldChg chg="addSp modSp">
        <pc:chgData name="Shezad Khan" userId="41df28e2-a43f-449a-ad25-1e70be43b44c" providerId="ADAL" clId="{D4663935-C41A-4B37-8405-FFB0EEE08AC9}" dt="2018-10-08T07:06:54.668" v="200" actId="2711"/>
        <pc:sldMkLst>
          <pc:docMk/>
          <pc:sldMk cId="3382759276" sldId="666"/>
        </pc:sldMkLst>
        <pc:spChg chg="mod">
          <ac:chgData name="Shezad Khan" userId="41df28e2-a43f-449a-ad25-1e70be43b44c" providerId="ADAL" clId="{D4663935-C41A-4B37-8405-FFB0EEE08AC9}" dt="2018-10-08T07:06:54.668" v="200" actId="2711"/>
          <ac:spMkLst>
            <pc:docMk/>
            <pc:sldMk cId="3382759276" sldId="666"/>
            <ac:spMk id="2" creationId="{100C9B9C-3CF6-4D43-B7C7-8FF09F084399}"/>
          </ac:spMkLst>
        </pc:spChg>
        <pc:spChg chg="add mod">
          <ac:chgData name="Shezad Khan" userId="41df28e2-a43f-449a-ad25-1e70be43b44c" providerId="ADAL" clId="{D4663935-C41A-4B37-8405-FFB0EEE08AC9}" dt="2018-10-08T07:06:54.668" v="200" actId="2711"/>
          <ac:spMkLst>
            <pc:docMk/>
            <pc:sldMk cId="3382759276" sldId="666"/>
            <ac:spMk id="3" creationId="{E5EBB7D0-A239-43A7-9CAC-CAD6EE85F78E}"/>
          </ac:spMkLst>
        </pc:spChg>
        <pc:spChg chg="mod">
          <ac:chgData name="Shezad Khan" userId="41df28e2-a43f-449a-ad25-1e70be43b44c" providerId="ADAL" clId="{D4663935-C41A-4B37-8405-FFB0EEE08AC9}" dt="2018-10-08T07:06:54.668" v="200" actId="2711"/>
          <ac:spMkLst>
            <pc:docMk/>
            <pc:sldMk cId="3382759276" sldId="666"/>
            <ac:spMk id="4" creationId="{024DA09A-FAB0-4B91-ABE7-3E7116D5F9EA}"/>
          </ac:spMkLst>
        </pc:spChg>
      </pc:sldChg>
      <pc:sldChg chg="addSp modSp">
        <pc:chgData name="Shezad Khan" userId="41df28e2-a43f-449a-ad25-1e70be43b44c" providerId="ADAL" clId="{D4663935-C41A-4B37-8405-FFB0EEE08AC9}" dt="2018-10-08T07:07:13.285" v="202" actId="1076"/>
        <pc:sldMkLst>
          <pc:docMk/>
          <pc:sldMk cId="4059088608" sldId="667"/>
        </pc:sldMkLst>
        <pc:spChg chg="mod">
          <ac:chgData name="Shezad Khan" userId="41df28e2-a43f-449a-ad25-1e70be43b44c" providerId="ADAL" clId="{D4663935-C41A-4B37-8405-FFB0EEE08AC9}" dt="2018-10-08T07:07:05.907" v="201" actId="2711"/>
          <ac:spMkLst>
            <pc:docMk/>
            <pc:sldMk cId="4059088608" sldId="667"/>
            <ac:spMk id="2" creationId="{100C9B9C-3CF6-4D43-B7C7-8FF09F084399}"/>
          </ac:spMkLst>
        </pc:spChg>
        <pc:spChg chg="mod">
          <ac:chgData name="Shezad Khan" userId="41df28e2-a43f-449a-ad25-1e70be43b44c" providerId="ADAL" clId="{D4663935-C41A-4B37-8405-FFB0EEE08AC9}" dt="2018-10-08T07:07:05.907" v="201" actId="2711"/>
          <ac:spMkLst>
            <pc:docMk/>
            <pc:sldMk cId="4059088608" sldId="667"/>
            <ac:spMk id="3" creationId="{A2C0257E-D904-4479-B2D4-726A22B7A801}"/>
          </ac:spMkLst>
        </pc:spChg>
        <pc:spChg chg="add mod">
          <ac:chgData name="Shezad Khan" userId="41df28e2-a43f-449a-ad25-1e70be43b44c" providerId="ADAL" clId="{D4663935-C41A-4B37-8405-FFB0EEE08AC9}" dt="2018-10-08T07:07:05.907" v="201" actId="2711"/>
          <ac:spMkLst>
            <pc:docMk/>
            <pc:sldMk cId="4059088608" sldId="667"/>
            <ac:spMk id="4" creationId="{BD130FC2-F26B-4B33-BB9F-418DFF97D198}"/>
          </ac:spMkLst>
        </pc:spChg>
        <pc:spChg chg="mod">
          <ac:chgData name="Shezad Khan" userId="41df28e2-a43f-449a-ad25-1e70be43b44c" providerId="ADAL" clId="{D4663935-C41A-4B37-8405-FFB0EEE08AC9}" dt="2018-10-08T07:07:05.907" v="201" actId="2711"/>
          <ac:spMkLst>
            <pc:docMk/>
            <pc:sldMk cId="4059088608" sldId="667"/>
            <ac:spMk id="33" creationId="{A08FFD65-EEC6-4F1F-8992-D45A53D3D9AB}"/>
          </ac:spMkLst>
        </pc:spChg>
        <pc:spChg chg="mod">
          <ac:chgData name="Shezad Khan" userId="41df28e2-a43f-449a-ad25-1e70be43b44c" providerId="ADAL" clId="{D4663935-C41A-4B37-8405-FFB0EEE08AC9}" dt="2018-10-08T07:07:13.285" v="202" actId="1076"/>
          <ac:spMkLst>
            <pc:docMk/>
            <pc:sldMk cId="4059088608" sldId="667"/>
            <ac:spMk id="35" creationId="{6F6FCB04-E852-40D0-B1D7-C876CABD08F3}"/>
          </ac:spMkLst>
        </pc:spChg>
      </pc:sldChg>
      <pc:sldChg chg="addSp modSp">
        <pc:chgData name="Shezad Khan" userId="41df28e2-a43f-449a-ad25-1e70be43b44c" providerId="ADAL" clId="{D4663935-C41A-4B37-8405-FFB0EEE08AC9}" dt="2018-10-08T07:05:48.997" v="193" actId="2711"/>
        <pc:sldMkLst>
          <pc:docMk/>
          <pc:sldMk cId="907306537" sldId="669"/>
        </pc:sldMkLst>
        <pc:spChg chg="mod">
          <ac:chgData name="Shezad Khan" userId="41df28e2-a43f-449a-ad25-1e70be43b44c" providerId="ADAL" clId="{D4663935-C41A-4B37-8405-FFB0EEE08AC9}" dt="2018-10-08T07:05:48.997" v="193" actId="2711"/>
          <ac:spMkLst>
            <pc:docMk/>
            <pc:sldMk cId="907306537" sldId="669"/>
            <ac:spMk id="2" creationId="{85A9D523-DB54-4FFE-B4FF-59065932B226}"/>
          </ac:spMkLst>
        </pc:spChg>
        <pc:spChg chg="mod">
          <ac:chgData name="Shezad Khan" userId="41df28e2-a43f-449a-ad25-1e70be43b44c" providerId="ADAL" clId="{D4663935-C41A-4B37-8405-FFB0EEE08AC9}" dt="2018-10-08T07:05:48.997" v="193" actId="2711"/>
          <ac:spMkLst>
            <pc:docMk/>
            <pc:sldMk cId="907306537" sldId="669"/>
            <ac:spMk id="3" creationId="{BC20D023-6008-433C-A03D-4BA45C8EB40F}"/>
          </ac:spMkLst>
        </pc:spChg>
        <pc:spChg chg="add mod">
          <ac:chgData name="Shezad Khan" userId="41df28e2-a43f-449a-ad25-1e70be43b44c" providerId="ADAL" clId="{D4663935-C41A-4B37-8405-FFB0EEE08AC9}" dt="2018-10-08T07:05:48.997" v="193" actId="2711"/>
          <ac:spMkLst>
            <pc:docMk/>
            <pc:sldMk cId="907306537" sldId="669"/>
            <ac:spMk id="4" creationId="{0DB0C3BC-F142-4B4A-A6A2-7738B851CD08}"/>
          </ac:spMkLst>
        </pc:spChg>
        <pc:spChg chg="mod">
          <ac:chgData name="Shezad Khan" userId="41df28e2-a43f-449a-ad25-1e70be43b44c" providerId="ADAL" clId="{D4663935-C41A-4B37-8405-FFB0EEE08AC9}" dt="2018-10-08T07:05:48.997" v="193" actId="2711"/>
          <ac:spMkLst>
            <pc:docMk/>
            <pc:sldMk cId="907306537" sldId="669"/>
            <ac:spMk id="7" creationId="{957429CB-1CE1-4E26-B9D5-0DAA83C025E9}"/>
          </ac:spMkLst>
        </pc:spChg>
      </pc:sldChg>
      <pc:sldChg chg="addSp modSp">
        <pc:chgData name="Shezad Khan" userId="41df28e2-a43f-449a-ad25-1e70be43b44c" providerId="ADAL" clId="{D4663935-C41A-4B37-8405-FFB0EEE08AC9}" dt="2018-10-08T07:04:42.245" v="179" actId="2711"/>
        <pc:sldMkLst>
          <pc:docMk/>
          <pc:sldMk cId="425105366" sldId="670"/>
        </pc:sldMkLst>
        <pc:spChg chg="mod">
          <ac:chgData name="Shezad Khan" userId="41df28e2-a43f-449a-ad25-1e70be43b44c" providerId="ADAL" clId="{D4663935-C41A-4B37-8405-FFB0EEE08AC9}" dt="2018-10-08T07:04:42.245" v="179" actId="2711"/>
          <ac:spMkLst>
            <pc:docMk/>
            <pc:sldMk cId="425105366" sldId="670"/>
            <ac:spMk id="2" creationId="{85A9D523-DB54-4FFE-B4FF-59065932B226}"/>
          </ac:spMkLst>
        </pc:spChg>
        <pc:spChg chg="add mod">
          <ac:chgData name="Shezad Khan" userId="41df28e2-a43f-449a-ad25-1e70be43b44c" providerId="ADAL" clId="{D4663935-C41A-4B37-8405-FFB0EEE08AC9}" dt="2018-10-08T07:04:42.245" v="179" actId="2711"/>
          <ac:spMkLst>
            <pc:docMk/>
            <pc:sldMk cId="425105366" sldId="670"/>
            <ac:spMk id="3" creationId="{5E71BF2F-96BF-4D84-8921-DD089BF93E0B}"/>
          </ac:spMkLst>
        </pc:spChg>
        <pc:spChg chg="mod">
          <ac:chgData name="Shezad Khan" userId="41df28e2-a43f-449a-ad25-1e70be43b44c" providerId="ADAL" clId="{D4663935-C41A-4B37-8405-FFB0EEE08AC9}" dt="2018-10-08T07:04:42.245" v="179" actId="2711"/>
          <ac:spMkLst>
            <pc:docMk/>
            <pc:sldMk cId="425105366" sldId="670"/>
            <ac:spMk id="4" creationId="{36010EFD-DE41-4D81-A5DD-B887765B6AF3}"/>
          </ac:spMkLst>
        </pc:spChg>
        <pc:spChg chg="mod">
          <ac:chgData name="Shezad Khan" userId="41df28e2-a43f-449a-ad25-1e70be43b44c" providerId="ADAL" clId="{D4663935-C41A-4B37-8405-FFB0EEE08AC9}" dt="2018-10-08T07:04:42.245" v="179" actId="2711"/>
          <ac:spMkLst>
            <pc:docMk/>
            <pc:sldMk cId="425105366" sldId="670"/>
            <ac:spMk id="6" creationId="{B68C6820-0276-476B-B1B6-1D745BDED561}"/>
          </ac:spMkLst>
        </pc:spChg>
        <pc:spChg chg="mod">
          <ac:chgData name="Shezad Khan" userId="41df28e2-a43f-449a-ad25-1e70be43b44c" providerId="ADAL" clId="{D4663935-C41A-4B37-8405-FFB0EEE08AC9}" dt="2018-10-08T07:04:42.245" v="179" actId="2711"/>
          <ac:spMkLst>
            <pc:docMk/>
            <pc:sldMk cId="425105366" sldId="670"/>
            <ac:spMk id="8" creationId="{106E9C63-B817-4B35-84B3-506056C7E901}"/>
          </ac:spMkLst>
        </pc:spChg>
      </pc:sldChg>
      <pc:sldChg chg="addSp modSp">
        <pc:chgData name="Shezad Khan" userId="41df28e2-a43f-449a-ad25-1e70be43b44c" providerId="ADAL" clId="{D4663935-C41A-4B37-8405-FFB0EEE08AC9}" dt="2018-10-08T07:05:35.752" v="192" actId="20577"/>
        <pc:sldMkLst>
          <pc:docMk/>
          <pc:sldMk cId="3313164571" sldId="671"/>
        </pc:sldMkLst>
        <pc:spChg chg="mod">
          <ac:chgData name="Shezad Khan" userId="41df28e2-a43f-449a-ad25-1e70be43b44c" providerId="ADAL" clId="{D4663935-C41A-4B37-8405-FFB0EEE08AC9}" dt="2018-10-08T07:05:12.636" v="190" actId="2711"/>
          <ac:spMkLst>
            <pc:docMk/>
            <pc:sldMk cId="3313164571" sldId="671"/>
            <ac:spMk id="2" creationId="{85A9D523-DB54-4FFE-B4FF-59065932B226}"/>
          </ac:spMkLst>
        </pc:spChg>
        <pc:spChg chg="add mod">
          <ac:chgData name="Shezad Khan" userId="41df28e2-a43f-449a-ad25-1e70be43b44c" providerId="ADAL" clId="{D4663935-C41A-4B37-8405-FFB0EEE08AC9}" dt="2018-10-08T07:05:12.636" v="190" actId="2711"/>
          <ac:spMkLst>
            <pc:docMk/>
            <pc:sldMk cId="3313164571" sldId="671"/>
            <ac:spMk id="3" creationId="{B7150506-64D3-4CF4-A52C-ECC6494D974E}"/>
          </ac:spMkLst>
        </pc:spChg>
        <pc:spChg chg="mod">
          <ac:chgData name="Shezad Khan" userId="41df28e2-a43f-449a-ad25-1e70be43b44c" providerId="ADAL" clId="{D4663935-C41A-4B37-8405-FFB0EEE08AC9}" dt="2018-10-08T07:05:35.752" v="192" actId="20577"/>
          <ac:spMkLst>
            <pc:docMk/>
            <pc:sldMk cId="3313164571" sldId="671"/>
            <ac:spMk id="4" creationId="{36010EFD-DE41-4D81-A5DD-B887765B6AF3}"/>
          </ac:spMkLst>
        </pc:spChg>
      </pc:sldChg>
      <pc:sldChg chg="addSp modSp">
        <pc:chgData name="Shezad Khan" userId="41df28e2-a43f-449a-ad25-1e70be43b44c" providerId="ADAL" clId="{D4663935-C41A-4B37-8405-FFB0EEE08AC9}" dt="2018-10-08T07:25:29.082" v="354" actId="207"/>
        <pc:sldMkLst>
          <pc:docMk/>
          <pc:sldMk cId="2357985653" sldId="672"/>
        </pc:sldMkLst>
        <pc:spChg chg="mod">
          <ac:chgData name="Shezad Khan" userId="41df28e2-a43f-449a-ad25-1e70be43b44c" providerId="ADAL" clId="{D4663935-C41A-4B37-8405-FFB0EEE08AC9}" dt="2018-10-08T07:15:02.505" v="283" actId="2711"/>
          <ac:spMkLst>
            <pc:docMk/>
            <pc:sldMk cId="2357985653" sldId="672"/>
            <ac:spMk id="2" creationId="{100C9B9C-3CF6-4D43-B7C7-8FF09F084399}"/>
          </ac:spMkLst>
        </pc:spChg>
        <pc:spChg chg="mod">
          <ac:chgData name="Shezad Khan" userId="41df28e2-a43f-449a-ad25-1e70be43b44c" providerId="ADAL" clId="{D4663935-C41A-4B37-8405-FFB0EEE08AC9}" dt="2018-10-08T07:25:29.082" v="354" actId="207"/>
          <ac:spMkLst>
            <pc:docMk/>
            <pc:sldMk cId="2357985653" sldId="672"/>
            <ac:spMk id="3" creationId="{A2C0257E-D904-4479-B2D4-726A22B7A801}"/>
          </ac:spMkLst>
        </pc:spChg>
        <pc:spChg chg="add mod">
          <ac:chgData name="Shezad Khan" userId="41df28e2-a43f-449a-ad25-1e70be43b44c" providerId="ADAL" clId="{D4663935-C41A-4B37-8405-FFB0EEE08AC9}" dt="2018-10-08T07:15:02.505" v="283" actId="2711"/>
          <ac:spMkLst>
            <pc:docMk/>
            <pc:sldMk cId="2357985653" sldId="672"/>
            <ac:spMk id="4" creationId="{7FF030FE-EF68-4B53-83D7-DB258363AE3C}"/>
          </ac:spMkLst>
        </pc:spChg>
      </pc:sldChg>
      <pc:sldChg chg="addSp modSp modNotesTx">
        <pc:chgData name="Shezad Khan" userId="41df28e2-a43f-449a-ad25-1e70be43b44c" providerId="ADAL" clId="{D4663935-C41A-4B37-8405-FFB0EEE08AC9}" dt="2018-10-09T03:02:48.766" v="2651" actId="20577"/>
        <pc:sldMkLst>
          <pc:docMk/>
          <pc:sldMk cId="2062392072" sldId="673"/>
        </pc:sldMkLst>
        <pc:spChg chg="add mod">
          <ac:chgData name="Shezad Khan" userId="41df28e2-a43f-449a-ad25-1e70be43b44c" providerId="ADAL" clId="{D4663935-C41A-4B37-8405-FFB0EEE08AC9}" dt="2018-10-08T07:06:01.429" v="194" actId="2711"/>
          <ac:spMkLst>
            <pc:docMk/>
            <pc:sldMk cId="2062392072" sldId="673"/>
            <ac:spMk id="2" creationId="{DC980565-0EB5-4C2D-A980-9A55DB671556}"/>
          </ac:spMkLst>
        </pc:spChg>
        <pc:spChg chg="mod">
          <ac:chgData name="Shezad Khan" userId="41df28e2-a43f-449a-ad25-1e70be43b44c" providerId="ADAL" clId="{D4663935-C41A-4B37-8405-FFB0EEE08AC9}" dt="2018-10-08T07:28:06.037" v="368" actId="113"/>
          <ac:spMkLst>
            <pc:docMk/>
            <pc:sldMk cId="2062392072" sldId="673"/>
            <ac:spMk id="5" creationId="{23C54003-9B0F-4D45-AE43-2F223ED87E14}"/>
          </ac:spMkLst>
        </pc:spChg>
        <pc:spChg chg="mod">
          <ac:chgData name="Shezad Khan" userId="41df28e2-a43f-449a-ad25-1e70be43b44c" providerId="ADAL" clId="{D4663935-C41A-4B37-8405-FFB0EEE08AC9}" dt="2018-10-08T07:06:01.429" v="194" actId="2711"/>
          <ac:spMkLst>
            <pc:docMk/>
            <pc:sldMk cId="2062392072" sldId="673"/>
            <ac:spMk id="9" creationId="{0C951042-3F9E-4B06-B4CC-CB7E500E9A4E}"/>
          </ac:spMkLst>
        </pc:spChg>
        <pc:spChg chg="mod">
          <ac:chgData name="Shezad Khan" userId="41df28e2-a43f-449a-ad25-1e70be43b44c" providerId="ADAL" clId="{D4663935-C41A-4B37-8405-FFB0EEE08AC9}" dt="2018-10-08T07:06:01.429" v="194" actId="2711"/>
          <ac:spMkLst>
            <pc:docMk/>
            <pc:sldMk cId="2062392072" sldId="673"/>
            <ac:spMk id="10" creationId="{E4549C67-5D3C-4C3F-8E09-143B8F08F0D9}"/>
          </ac:spMkLst>
        </pc:spChg>
        <pc:spChg chg="mod">
          <ac:chgData name="Shezad Khan" userId="41df28e2-a43f-449a-ad25-1e70be43b44c" providerId="ADAL" clId="{D4663935-C41A-4B37-8405-FFB0EEE08AC9}" dt="2018-10-08T07:06:01.429" v="194" actId="2711"/>
          <ac:spMkLst>
            <pc:docMk/>
            <pc:sldMk cId="2062392072" sldId="673"/>
            <ac:spMk id="12" creationId="{E59528CF-978E-4094-B260-F8C78E09F603}"/>
          </ac:spMkLst>
        </pc:spChg>
        <pc:spChg chg="mod">
          <ac:chgData name="Shezad Khan" userId="41df28e2-a43f-449a-ad25-1e70be43b44c" providerId="ADAL" clId="{D4663935-C41A-4B37-8405-FFB0EEE08AC9}" dt="2018-10-08T07:28:04.047" v="367" actId="115"/>
          <ac:spMkLst>
            <pc:docMk/>
            <pc:sldMk cId="2062392072" sldId="673"/>
            <ac:spMk id="13" creationId="{C7E629D2-3AD1-4D61-81EE-5592C621E9C8}"/>
          </ac:spMkLst>
        </pc:spChg>
        <pc:spChg chg="mod">
          <ac:chgData name="Shezad Khan" userId="41df28e2-a43f-449a-ad25-1e70be43b44c" providerId="ADAL" clId="{D4663935-C41A-4B37-8405-FFB0EEE08AC9}" dt="2018-10-08T07:06:01.429" v="194" actId="2711"/>
          <ac:spMkLst>
            <pc:docMk/>
            <pc:sldMk cId="2062392072" sldId="673"/>
            <ac:spMk id="15" creationId="{C303FF58-5DC2-4ACA-87D1-135553FE2E2D}"/>
          </ac:spMkLst>
        </pc:spChg>
        <pc:spChg chg="mod">
          <ac:chgData name="Shezad Khan" userId="41df28e2-a43f-449a-ad25-1e70be43b44c" providerId="ADAL" clId="{D4663935-C41A-4B37-8405-FFB0EEE08AC9}" dt="2018-10-08T07:06:01.429" v="194" actId="2711"/>
          <ac:spMkLst>
            <pc:docMk/>
            <pc:sldMk cId="2062392072" sldId="673"/>
            <ac:spMk id="16" creationId="{EE00701A-F0F4-400B-97D1-58C20D9A5E5D}"/>
          </ac:spMkLst>
        </pc:spChg>
        <pc:spChg chg="mod">
          <ac:chgData name="Shezad Khan" userId="41df28e2-a43f-449a-ad25-1e70be43b44c" providerId="ADAL" clId="{D4663935-C41A-4B37-8405-FFB0EEE08AC9}" dt="2018-10-08T07:28:01.900" v="366" actId="115"/>
          <ac:spMkLst>
            <pc:docMk/>
            <pc:sldMk cId="2062392072" sldId="673"/>
            <ac:spMk id="17" creationId="{9023E38A-617E-47EC-90D9-A39AFCB66D0E}"/>
          </ac:spMkLst>
        </pc:spChg>
        <pc:spChg chg="mod">
          <ac:chgData name="Shezad Khan" userId="41df28e2-a43f-449a-ad25-1e70be43b44c" providerId="ADAL" clId="{D4663935-C41A-4B37-8405-FFB0EEE08AC9}" dt="2018-10-08T07:28:08.021" v="369" actId="113"/>
          <ac:spMkLst>
            <pc:docMk/>
            <pc:sldMk cId="2062392072" sldId="673"/>
            <ac:spMk id="18" creationId="{AC560771-792B-4ECA-A98E-780DE5EF6B07}"/>
          </ac:spMkLst>
        </pc:spChg>
        <pc:cxnChg chg="mod">
          <ac:chgData name="Shezad Khan" userId="41df28e2-a43f-449a-ad25-1e70be43b44c" providerId="ADAL" clId="{D4663935-C41A-4B37-8405-FFB0EEE08AC9}" dt="2018-10-08T07:26:58.250" v="361" actId="208"/>
          <ac:cxnSpMkLst>
            <pc:docMk/>
            <pc:sldMk cId="2062392072" sldId="673"/>
            <ac:cxnSpMk id="20" creationId="{63769516-5E7B-4EE3-A067-D5A5FDC33BDE}"/>
          </ac:cxnSpMkLst>
        </pc:cxnChg>
      </pc:sldChg>
      <pc:sldChg chg="addSp modSp">
        <pc:chgData name="Shezad Khan" userId="41df28e2-a43f-449a-ad25-1e70be43b44c" providerId="ADAL" clId="{D4663935-C41A-4B37-8405-FFB0EEE08AC9}" dt="2018-10-08T07:02:39.934" v="129" actId="255"/>
        <pc:sldMkLst>
          <pc:docMk/>
          <pc:sldMk cId="2045598469" sldId="674"/>
        </pc:sldMkLst>
        <pc:spChg chg="mod">
          <ac:chgData name="Shezad Khan" userId="41df28e2-a43f-449a-ad25-1e70be43b44c" providerId="ADAL" clId="{D4663935-C41A-4B37-8405-FFB0EEE08AC9}" dt="2018-10-08T07:02:27.398" v="128" actId="2711"/>
          <ac:spMkLst>
            <pc:docMk/>
            <pc:sldMk cId="2045598469" sldId="674"/>
            <ac:spMk id="2" creationId="{85A9D523-DB54-4FFE-B4FF-59065932B226}"/>
          </ac:spMkLst>
        </pc:spChg>
        <pc:spChg chg="mod">
          <ac:chgData name="Shezad Khan" userId="41df28e2-a43f-449a-ad25-1e70be43b44c" providerId="ADAL" clId="{D4663935-C41A-4B37-8405-FFB0EEE08AC9}" dt="2018-10-08T07:02:39.934" v="129" actId="255"/>
          <ac:spMkLst>
            <pc:docMk/>
            <pc:sldMk cId="2045598469" sldId="674"/>
            <ac:spMk id="3" creationId="{CB7C6B14-2540-42EC-AF71-14BAAA695FDB}"/>
          </ac:spMkLst>
        </pc:spChg>
        <pc:spChg chg="add mod">
          <ac:chgData name="Shezad Khan" userId="41df28e2-a43f-449a-ad25-1e70be43b44c" providerId="ADAL" clId="{D4663935-C41A-4B37-8405-FFB0EEE08AC9}" dt="2018-10-08T07:02:27.398" v="128" actId="2711"/>
          <ac:spMkLst>
            <pc:docMk/>
            <pc:sldMk cId="2045598469" sldId="674"/>
            <ac:spMk id="4" creationId="{91CF94E4-E8EF-4755-9296-60D48E9CAB52}"/>
          </ac:spMkLst>
        </pc:spChg>
        <pc:spChg chg="mod">
          <ac:chgData name="Shezad Khan" userId="41df28e2-a43f-449a-ad25-1e70be43b44c" providerId="ADAL" clId="{D4663935-C41A-4B37-8405-FFB0EEE08AC9}" dt="2018-10-08T07:02:27.398" v="128" actId="2711"/>
          <ac:spMkLst>
            <pc:docMk/>
            <pc:sldMk cId="2045598469" sldId="674"/>
            <ac:spMk id="12" creationId="{64FB8744-CABC-46D8-BC61-BBF40996612E}"/>
          </ac:spMkLst>
        </pc:spChg>
      </pc:sldChg>
      <pc:sldChg chg="addSp modSp">
        <pc:chgData name="Shezad Khan" userId="41df28e2-a43f-449a-ad25-1e70be43b44c" providerId="ADAL" clId="{D4663935-C41A-4B37-8405-FFB0EEE08AC9}" dt="2018-10-08T13:59:42.802" v="372" actId="1076"/>
        <pc:sldMkLst>
          <pc:docMk/>
          <pc:sldMk cId="2913155160" sldId="677"/>
        </pc:sldMkLst>
        <pc:spChg chg="mod">
          <ac:chgData name="Shezad Khan" userId="41df28e2-a43f-449a-ad25-1e70be43b44c" providerId="ADAL" clId="{D4663935-C41A-4B37-8405-FFB0EEE08AC9}" dt="2018-10-08T07:03:38.753" v="160" actId="2711"/>
          <ac:spMkLst>
            <pc:docMk/>
            <pc:sldMk cId="2913155160" sldId="677"/>
            <ac:spMk id="2" creationId="{85A9D523-DB54-4FFE-B4FF-59065932B226}"/>
          </ac:spMkLst>
        </pc:spChg>
        <pc:spChg chg="mod">
          <ac:chgData name="Shezad Khan" userId="41df28e2-a43f-449a-ad25-1e70be43b44c" providerId="ADAL" clId="{D4663935-C41A-4B37-8405-FFB0EEE08AC9}" dt="2018-10-08T07:03:38.753" v="160" actId="2711"/>
          <ac:spMkLst>
            <pc:docMk/>
            <pc:sldMk cId="2913155160" sldId="677"/>
            <ac:spMk id="3" creationId="{CB7C6B14-2540-42EC-AF71-14BAAA695FDB}"/>
          </ac:spMkLst>
        </pc:spChg>
        <pc:spChg chg="mod">
          <ac:chgData name="Shezad Khan" userId="41df28e2-a43f-449a-ad25-1e70be43b44c" providerId="ADAL" clId="{D4663935-C41A-4B37-8405-FFB0EEE08AC9}" dt="2018-10-08T07:03:58.170" v="164" actId="1076"/>
          <ac:spMkLst>
            <pc:docMk/>
            <pc:sldMk cId="2913155160" sldId="677"/>
            <ac:spMk id="4" creationId="{12ED08B8-4970-4E14-8253-029D9EF43806}"/>
          </ac:spMkLst>
        </pc:spChg>
        <pc:spChg chg="mod">
          <ac:chgData name="Shezad Khan" userId="41df28e2-a43f-449a-ad25-1e70be43b44c" providerId="ADAL" clId="{D4663935-C41A-4B37-8405-FFB0EEE08AC9}" dt="2018-10-08T07:03:38.753" v="160" actId="2711"/>
          <ac:spMkLst>
            <pc:docMk/>
            <pc:sldMk cId="2913155160" sldId="677"/>
            <ac:spMk id="5" creationId="{79E3134E-218A-4C43-B23B-5AABFE8D1CAD}"/>
          </ac:spMkLst>
        </pc:spChg>
        <pc:spChg chg="mod">
          <ac:chgData name="Shezad Khan" userId="41df28e2-a43f-449a-ad25-1e70be43b44c" providerId="ADAL" clId="{D4663935-C41A-4B37-8405-FFB0EEE08AC9}" dt="2018-10-08T13:59:42.802" v="372" actId="1076"/>
          <ac:spMkLst>
            <pc:docMk/>
            <pc:sldMk cId="2913155160" sldId="677"/>
            <ac:spMk id="8" creationId="{B82B6D2F-735C-4D21-8D9A-6EC11DC911D9}"/>
          </ac:spMkLst>
        </pc:spChg>
        <pc:spChg chg="add mod">
          <ac:chgData name="Shezad Khan" userId="41df28e2-a43f-449a-ad25-1e70be43b44c" providerId="ADAL" clId="{D4663935-C41A-4B37-8405-FFB0EEE08AC9}" dt="2018-10-08T07:03:38.753" v="160" actId="2711"/>
          <ac:spMkLst>
            <pc:docMk/>
            <pc:sldMk cId="2913155160" sldId="677"/>
            <ac:spMk id="9" creationId="{5B6B9D35-443C-496C-A733-7E4D503E3079}"/>
          </ac:spMkLst>
        </pc:spChg>
        <pc:spChg chg="mod">
          <ac:chgData name="Shezad Khan" userId="41df28e2-a43f-449a-ad25-1e70be43b44c" providerId="ADAL" clId="{D4663935-C41A-4B37-8405-FFB0EEE08AC9}" dt="2018-10-08T07:03:38.753" v="160" actId="2711"/>
          <ac:spMkLst>
            <pc:docMk/>
            <pc:sldMk cId="2913155160" sldId="677"/>
            <ac:spMk id="11" creationId="{209508E0-FDB6-4B11-B50D-894775CEE1CE}"/>
          </ac:spMkLst>
        </pc:spChg>
        <pc:grpChg chg="mod">
          <ac:chgData name="Shezad Khan" userId="41df28e2-a43f-449a-ad25-1e70be43b44c" providerId="ADAL" clId="{D4663935-C41A-4B37-8405-FFB0EEE08AC9}" dt="2018-10-08T13:59:36.929" v="371" actId="1076"/>
          <ac:grpSpMkLst>
            <pc:docMk/>
            <pc:sldMk cId="2913155160" sldId="677"/>
            <ac:grpSpMk id="7" creationId="{BB4CC849-A063-4073-8225-3261EC50766D}"/>
          </ac:grpSpMkLst>
        </pc:grpChg>
        <pc:cxnChg chg="mod">
          <ac:chgData name="Shezad Khan" userId="41df28e2-a43f-449a-ad25-1e70be43b44c" providerId="ADAL" clId="{D4663935-C41A-4B37-8405-FFB0EEE08AC9}" dt="2018-10-08T07:26:53.230" v="360" actId="208"/>
          <ac:cxnSpMkLst>
            <pc:docMk/>
            <pc:sldMk cId="2913155160" sldId="677"/>
            <ac:cxnSpMk id="13" creationId="{250B5675-400B-413C-8AED-A8B3DE570544}"/>
          </ac:cxnSpMkLst>
        </pc:cxnChg>
      </pc:sldChg>
      <pc:sldChg chg="addSp modSp">
        <pc:chgData name="Shezad Khan" userId="41df28e2-a43f-449a-ad25-1e70be43b44c" providerId="ADAL" clId="{D4663935-C41A-4B37-8405-FFB0EEE08AC9}" dt="2018-10-08T07:01:19.836" v="121" actId="255"/>
        <pc:sldMkLst>
          <pc:docMk/>
          <pc:sldMk cId="3492733881" sldId="678"/>
        </pc:sldMkLst>
        <pc:spChg chg="mod">
          <ac:chgData name="Shezad Khan" userId="41df28e2-a43f-449a-ad25-1e70be43b44c" providerId="ADAL" clId="{D4663935-C41A-4B37-8405-FFB0EEE08AC9}" dt="2018-10-08T06:59:37.973" v="111" actId="2711"/>
          <ac:spMkLst>
            <pc:docMk/>
            <pc:sldMk cId="3492733881" sldId="678"/>
            <ac:spMk id="2" creationId="{85A9D523-DB54-4FFE-B4FF-59065932B226}"/>
          </ac:spMkLst>
        </pc:spChg>
        <pc:spChg chg="mod">
          <ac:chgData name="Shezad Khan" userId="41df28e2-a43f-449a-ad25-1e70be43b44c" providerId="ADAL" clId="{D4663935-C41A-4B37-8405-FFB0EEE08AC9}" dt="2018-10-08T07:01:19.836" v="121" actId="255"/>
          <ac:spMkLst>
            <pc:docMk/>
            <pc:sldMk cId="3492733881" sldId="678"/>
            <ac:spMk id="3" creationId="{CB7C6B14-2540-42EC-AF71-14BAAA695FDB}"/>
          </ac:spMkLst>
        </pc:spChg>
        <pc:spChg chg="add mod">
          <ac:chgData name="Shezad Khan" userId="41df28e2-a43f-449a-ad25-1e70be43b44c" providerId="ADAL" clId="{D4663935-C41A-4B37-8405-FFB0EEE08AC9}" dt="2018-10-08T06:59:37.973" v="111" actId="2711"/>
          <ac:spMkLst>
            <pc:docMk/>
            <pc:sldMk cId="3492733881" sldId="678"/>
            <ac:spMk id="4" creationId="{6A078216-1C04-4033-88CE-24B42222BE0F}"/>
          </ac:spMkLst>
        </pc:spChg>
      </pc:sldChg>
      <pc:sldChg chg="addSp delSp modSp">
        <pc:chgData name="Shezad Khan" userId="41df28e2-a43f-449a-ad25-1e70be43b44c" providerId="ADAL" clId="{D4663935-C41A-4B37-8405-FFB0EEE08AC9}" dt="2018-10-08T07:26:43.209" v="359" actId="208"/>
        <pc:sldMkLst>
          <pc:docMk/>
          <pc:sldMk cId="978218528" sldId="679"/>
        </pc:sldMkLst>
        <pc:spChg chg="mod">
          <ac:chgData name="Shezad Khan" userId="41df28e2-a43f-449a-ad25-1e70be43b44c" providerId="ADAL" clId="{D4663935-C41A-4B37-8405-FFB0EEE08AC9}" dt="2018-10-08T07:00:23.837" v="115" actId="1076"/>
          <ac:spMkLst>
            <pc:docMk/>
            <pc:sldMk cId="978218528" sldId="679"/>
            <ac:spMk id="2" creationId="{8D7EEDFD-B902-404D-B479-48C24D8C117C}"/>
          </ac:spMkLst>
        </pc:spChg>
        <pc:spChg chg="mod">
          <ac:chgData name="Shezad Khan" userId="41df28e2-a43f-449a-ad25-1e70be43b44c" providerId="ADAL" clId="{D4663935-C41A-4B37-8405-FFB0EEE08AC9}" dt="2018-10-08T07:00:30.788" v="116" actId="1076"/>
          <ac:spMkLst>
            <pc:docMk/>
            <pc:sldMk cId="978218528" sldId="679"/>
            <ac:spMk id="3" creationId="{DC9D7086-5563-4995-8C55-9B1B7703A68E}"/>
          </ac:spMkLst>
        </pc:spChg>
        <pc:spChg chg="mod">
          <ac:chgData name="Shezad Khan" userId="41df28e2-a43f-449a-ad25-1e70be43b44c" providerId="ADAL" clId="{D4663935-C41A-4B37-8405-FFB0EEE08AC9}" dt="2018-10-08T06:59:23.567" v="110" actId="2711"/>
          <ac:spMkLst>
            <pc:docMk/>
            <pc:sldMk cId="978218528" sldId="679"/>
            <ac:spMk id="4" creationId="{D5DF1CD5-097F-498D-8577-C16E29403CBE}"/>
          </ac:spMkLst>
        </pc:spChg>
        <pc:spChg chg="add del mod">
          <ac:chgData name="Shezad Khan" userId="41df28e2-a43f-449a-ad25-1e70be43b44c" providerId="ADAL" clId="{D4663935-C41A-4B37-8405-FFB0EEE08AC9}" dt="2018-10-08T07:00:41.549" v="118" actId="478"/>
          <ac:spMkLst>
            <pc:docMk/>
            <pc:sldMk cId="978218528" sldId="679"/>
            <ac:spMk id="5" creationId="{E520BC58-5B19-4D29-8784-BF8951DC9F53}"/>
          </ac:spMkLst>
        </pc:spChg>
        <pc:spChg chg="mod">
          <ac:chgData name="Shezad Khan" userId="41df28e2-a43f-449a-ad25-1e70be43b44c" providerId="ADAL" clId="{D4663935-C41A-4B37-8405-FFB0EEE08AC9}" dt="2018-10-08T07:00:30.788" v="116" actId="1076"/>
          <ac:spMkLst>
            <pc:docMk/>
            <pc:sldMk cId="978218528" sldId="679"/>
            <ac:spMk id="9" creationId="{AF232AAF-D006-40DE-89E7-5BEB88725A3F}"/>
          </ac:spMkLst>
        </pc:spChg>
        <pc:cxnChg chg="mod">
          <ac:chgData name="Shezad Khan" userId="41df28e2-a43f-449a-ad25-1e70be43b44c" providerId="ADAL" clId="{D4663935-C41A-4B37-8405-FFB0EEE08AC9}" dt="2018-10-08T07:26:43.209" v="359" actId="208"/>
          <ac:cxnSpMkLst>
            <pc:docMk/>
            <pc:sldMk cId="978218528" sldId="679"/>
            <ac:cxnSpMk id="8" creationId="{B560F5E7-9C88-4E10-955F-8FDE2EDC53BB}"/>
          </ac:cxnSpMkLst>
        </pc:cxnChg>
      </pc:sldChg>
      <pc:sldChg chg="addSp modSp">
        <pc:chgData name="Shezad Khan" userId="41df28e2-a43f-449a-ad25-1e70be43b44c" providerId="ADAL" clId="{D4663935-C41A-4B37-8405-FFB0EEE08AC9}" dt="2018-10-08T07:02:02.952" v="125" actId="2711"/>
        <pc:sldMkLst>
          <pc:docMk/>
          <pc:sldMk cId="3011426511" sldId="680"/>
        </pc:sldMkLst>
        <pc:spChg chg="mod">
          <ac:chgData name="Shezad Khan" userId="41df28e2-a43f-449a-ad25-1e70be43b44c" providerId="ADAL" clId="{D4663935-C41A-4B37-8405-FFB0EEE08AC9}" dt="2018-10-08T07:02:02.952" v="125" actId="2711"/>
          <ac:spMkLst>
            <pc:docMk/>
            <pc:sldMk cId="3011426511" sldId="680"/>
            <ac:spMk id="2" creationId="{85A9D523-DB54-4FFE-B4FF-59065932B226}"/>
          </ac:spMkLst>
        </pc:spChg>
        <pc:spChg chg="add mod">
          <ac:chgData name="Shezad Khan" userId="41df28e2-a43f-449a-ad25-1e70be43b44c" providerId="ADAL" clId="{D4663935-C41A-4B37-8405-FFB0EEE08AC9}" dt="2018-10-08T07:02:02.952" v="125" actId="2711"/>
          <ac:spMkLst>
            <pc:docMk/>
            <pc:sldMk cId="3011426511" sldId="680"/>
            <ac:spMk id="3" creationId="{B3E673EB-E271-4DA5-82CF-155DD5768A95}"/>
          </ac:spMkLst>
        </pc:spChg>
        <pc:spChg chg="mod">
          <ac:chgData name="Shezad Khan" userId="41df28e2-a43f-449a-ad25-1e70be43b44c" providerId="ADAL" clId="{D4663935-C41A-4B37-8405-FFB0EEE08AC9}" dt="2018-10-08T07:02:02.952" v="125" actId="2711"/>
          <ac:spMkLst>
            <pc:docMk/>
            <pc:sldMk cId="3011426511" sldId="680"/>
            <ac:spMk id="12" creationId="{64FB8744-CABC-46D8-BC61-BBF40996612E}"/>
          </ac:spMkLst>
        </pc:spChg>
      </pc:sldChg>
      <pc:sldChg chg="addSp modSp">
        <pc:chgData name="Shezad Khan" userId="41df28e2-a43f-449a-ad25-1e70be43b44c" providerId="ADAL" clId="{D4663935-C41A-4B37-8405-FFB0EEE08AC9}" dt="2018-10-08T07:00:03.076" v="113" actId="1076"/>
        <pc:sldMkLst>
          <pc:docMk/>
          <pc:sldMk cId="3629761732" sldId="681"/>
        </pc:sldMkLst>
        <pc:spChg chg="mod">
          <ac:chgData name="Shezad Khan" userId="41df28e2-a43f-449a-ad25-1e70be43b44c" providerId="ADAL" clId="{D4663935-C41A-4B37-8405-FFB0EEE08AC9}" dt="2018-10-08T06:59:52.220" v="112" actId="2711"/>
          <ac:spMkLst>
            <pc:docMk/>
            <pc:sldMk cId="3629761732" sldId="681"/>
            <ac:spMk id="2" creationId="{85A9D523-DB54-4FFE-B4FF-59065932B226}"/>
          </ac:spMkLst>
        </pc:spChg>
        <pc:spChg chg="add mod">
          <ac:chgData name="Shezad Khan" userId="41df28e2-a43f-449a-ad25-1e70be43b44c" providerId="ADAL" clId="{D4663935-C41A-4B37-8405-FFB0EEE08AC9}" dt="2018-10-08T06:59:52.220" v="112" actId="2711"/>
          <ac:spMkLst>
            <pc:docMk/>
            <pc:sldMk cId="3629761732" sldId="681"/>
            <ac:spMk id="3" creationId="{23256941-A465-4CD6-A430-0FFC545FC7AB}"/>
          </ac:spMkLst>
        </pc:spChg>
        <pc:spChg chg="mod">
          <ac:chgData name="Shezad Khan" userId="41df28e2-a43f-449a-ad25-1e70be43b44c" providerId="ADAL" clId="{D4663935-C41A-4B37-8405-FFB0EEE08AC9}" dt="2018-10-08T07:00:03.076" v="113" actId="1076"/>
          <ac:spMkLst>
            <pc:docMk/>
            <pc:sldMk cId="3629761732" sldId="681"/>
            <ac:spMk id="12" creationId="{64FB8744-CABC-46D8-BC61-BBF40996612E}"/>
          </ac:spMkLst>
        </pc:spChg>
      </pc:sldChg>
      <pc:sldChg chg="addSp modSp">
        <pc:chgData name="Shezad Khan" userId="41df28e2-a43f-449a-ad25-1e70be43b44c" providerId="ADAL" clId="{D4663935-C41A-4B37-8405-FFB0EEE08AC9}" dt="2018-10-08T06:58:58.068" v="108"/>
        <pc:sldMkLst>
          <pc:docMk/>
          <pc:sldMk cId="799430593" sldId="682"/>
        </pc:sldMkLst>
        <pc:spChg chg="add mod">
          <ac:chgData name="Shezad Khan" userId="41df28e2-a43f-449a-ad25-1e70be43b44c" providerId="ADAL" clId="{D4663935-C41A-4B37-8405-FFB0EEE08AC9}" dt="2018-10-08T06:58:58.068" v="108"/>
          <ac:spMkLst>
            <pc:docMk/>
            <pc:sldMk cId="799430593" sldId="682"/>
            <ac:spMk id="3" creationId="{651E693D-D6E9-4ABA-A979-A4093E6DFD04}"/>
          </ac:spMkLst>
        </pc:spChg>
      </pc:sldChg>
      <pc:sldChg chg="addSp modSp">
        <pc:chgData name="Shezad Khan" userId="41df28e2-a43f-449a-ad25-1e70be43b44c" providerId="ADAL" clId="{D4663935-C41A-4B37-8405-FFB0EEE08AC9}" dt="2018-10-08T07:01:01.477" v="120" actId="255"/>
        <pc:sldMkLst>
          <pc:docMk/>
          <pc:sldMk cId="728591114" sldId="683"/>
        </pc:sldMkLst>
        <pc:spChg chg="mod">
          <ac:chgData name="Shezad Khan" userId="41df28e2-a43f-449a-ad25-1e70be43b44c" providerId="ADAL" clId="{D4663935-C41A-4B37-8405-FFB0EEE08AC9}" dt="2018-10-08T06:59:12.327" v="109" actId="2711"/>
          <ac:spMkLst>
            <pc:docMk/>
            <pc:sldMk cId="728591114" sldId="683"/>
            <ac:spMk id="2" creationId="{1F3E7B38-26EB-46A6-8832-54345098788A}"/>
          </ac:spMkLst>
        </pc:spChg>
        <pc:spChg chg="mod">
          <ac:chgData name="Shezad Khan" userId="41df28e2-a43f-449a-ad25-1e70be43b44c" providerId="ADAL" clId="{D4663935-C41A-4B37-8405-FFB0EEE08AC9}" dt="2018-10-08T07:01:01.477" v="120" actId="255"/>
          <ac:spMkLst>
            <pc:docMk/>
            <pc:sldMk cId="728591114" sldId="683"/>
            <ac:spMk id="3" creationId="{EF6FD84C-908A-4FEE-9C1D-9CAB4435A3AE}"/>
          </ac:spMkLst>
        </pc:spChg>
        <pc:spChg chg="add mod">
          <ac:chgData name="Shezad Khan" userId="41df28e2-a43f-449a-ad25-1e70be43b44c" providerId="ADAL" clId="{D4663935-C41A-4B37-8405-FFB0EEE08AC9}" dt="2018-10-08T06:59:12.327" v="109" actId="2711"/>
          <ac:spMkLst>
            <pc:docMk/>
            <pc:sldMk cId="728591114" sldId="683"/>
            <ac:spMk id="4" creationId="{1FD6E7C8-BFCA-4C96-9AEE-92F2ECB8E9DA}"/>
          </ac:spMkLst>
        </pc:spChg>
      </pc:sldChg>
      <pc:sldChg chg="addSp delSp modSp">
        <pc:chgData name="Shezad Khan" userId="41df28e2-a43f-449a-ad25-1e70be43b44c" providerId="ADAL" clId="{D4663935-C41A-4B37-8405-FFB0EEE08AC9}" dt="2018-10-08T07:04:23.056" v="178" actId="478"/>
        <pc:sldMkLst>
          <pc:docMk/>
          <pc:sldMk cId="2357657516" sldId="684"/>
        </pc:sldMkLst>
        <pc:spChg chg="add mod">
          <ac:chgData name="Shezad Khan" userId="41df28e2-a43f-449a-ad25-1e70be43b44c" providerId="ADAL" clId="{D4663935-C41A-4B37-8405-FFB0EEE08AC9}" dt="2018-10-08T07:04:16.949" v="177" actId="20577"/>
          <ac:spMkLst>
            <pc:docMk/>
            <pc:sldMk cId="2357657516" sldId="684"/>
            <ac:spMk id="2" creationId="{287C733A-36DF-4157-8DEF-02BE69A7E59C}"/>
          </ac:spMkLst>
        </pc:spChg>
        <pc:spChg chg="add mod">
          <ac:chgData name="Shezad Khan" userId="41df28e2-a43f-449a-ad25-1e70be43b44c" providerId="ADAL" clId="{D4663935-C41A-4B37-8405-FFB0EEE08AC9}" dt="2018-10-08T07:04:14.417" v="175" actId="20577"/>
          <ac:spMkLst>
            <pc:docMk/>
            <pc:sldMk cId="2357657516" sldId="684"/>
            <ac:spMk id="3" creationId="{3A7329AD-9E94-4866-9E5B-1FD4C0864B79}"/>
          </ac:spMkLst>
        </pc:spChg>
        <pc:grpChg chg="del mod">
          <ac:chgData name="Shezad Khan" userId="41df28e2-a43f-449a-ad25-1e70be43b44c" providerId="ADAL" clId="{D4663935-C41A-4B37-8405-FFB0EEE08AC9}" dt="2018-10-08T07:04:23.056" v="178" actId="478"/>
          <ac:grpSpMkLst>
            <pc:docMk/>
            <pc:sldMk cId="2357657516" sldId="684"/>
            <ac:grpSpMk id="6" creationId="{9ADA303C-616E-41C2-89AD-AAAFCC516587}"/>
          </ac:grpSpMkLst>
        </pc:grpChg>
      </pc:sldChg>
      <pc:sldChg chg="addSp delSp modSp">
        <pc:chgData name="Shezad Khan" userId="41df28e2-a43f-449a-ad25-1e70be43b44c" providerId="ADAL" clId="{D4663935-C41A-4B37-8405-FFB0EEE08AC9}" dt="2018-10-08T07:13:30.106" v="252" actId="478"/>
        <pc:sldMkLst>
          <pc:docMk/>
          <pc:sldMk cId="794698837" sldId="685"/>
        </pc:sldMkLst>
        <pc:spChg chg="add mod">
          <ac:chgData name="Shezad Khan" userId="41df28e2-a43f-449a-ad25-1e70be43b44c" providerId="ADAL" clId="{D4663935-C41A-4B37-8405-FFB0EEE08AC9}" dt="2018-10-08T07:13:27.399" v="251" actId="20577"/>
          <ac:spMkLst>
            <pc:docMk/>
            <pc:sldMk cId="794698837" sldId="685"/>
            <ac:spMk id="2" creationId="{48558054-32CC-4D87-A300-118928C6E8E7}"/>
          </ac:spMkLst>
        </pc:spChg>
        <pc:spChg chg="add mod">
          <ac:chgData name="Shezad Khan" userId="41df28e2-a43f-449a-ad25-1e70be43b44c" providerId="ADAL" clId="{D4663935-C41A-4B37-8405-FFB0EEE08AC9}" dt="2018-10-08T07:13:24.729" v="249" actId="20577"/>
          <ac:spMkLst>
            <pc:docMk/>
            <pc:sldMk cId="794698837" sldId="685"/>
            <ac:spMk id="6" creationId="{52AFF009-2CC2-47EE-AED9-A03A381844C9}"/>
          </ac:spMkLst>
        </pc:spChg>
        <pc:grpChg chg="del mod">
          <ac:chgData name="Shezad Khan" userId="41df28e2-a43f-449a-ad25-1e70be43b44c" providerId="ADAL" clId="{D4663935-C41A-4B37-8405-FFB0EEE08AC9}" dt="2018-10-08T07:13:30.106" v="252" actId="478"/>
          <ac:grpSpMkLst>
            <pc:docMk/>
            <pc:sldMk cId="794698837" sldId="685"/>
            <ac:grpSpMk id="5" creationId="{316A38EF-655A-47AB-A659-F6979CF297E4}"/>
          </ac:grpSpMkLst>
        </pc:grpChg>
      </pc:sldChg>
    </pc:docChg>
  </pc:docChgLst>
  <pc:docChgLst>
    <pc:chgData name="Ronak Patel" userId="S::ronak.patel@1rivet.com::3a672a69-8386-4791-9e76-4d0f70cdd921" providerId="AD" clId="Web-{E4B710BA-52D8-697F-9635-7EEF5115104E}"/>
    <pc:docChg chg="modSld">
      <pc:chgData name="Ronak Patel" userId="S::ronak.patel@1rivet.com::3a672a69-8386-4791-9e76-4d0f70cdd921" providerId="AD" clId="Web-{E4B710BA-52D8-697F-9635-7EEF5115104E}" dt="2019-12-23T16:16:06.095" v="7" actId="1076"/>
      <pc:docMkLst>
        <pc:docMk/>
      </pc:docMkLst>
      <pc:sldChg chg="addSp modSp">
        <pc:chgData name="Ronak Patel" userId="S::ronak.patel@1rivet.com::3a672a69-8386-4791-9e76-4d0f70cdd921" providerId="AD" clId="Web-{E4B710BA-52D8-697F-9635-7EEF5115104E}" dt="2019-12-23T16:16:06.095" v="7" actId="1076"/>
        <pc:sldMkLst>
          <pc:docMk/>
          <pc:sldMk cId="865008872" sldId="651"/>
        </pc:sldMkLst>
        <pc:spChg chg="mod">
          <ac:chgData name="Ronak Patel" userId="S::ronak.patel@1rivet.com::3a672a69-8386-4791-9e76-4d0f70cdd921" providerId="AD" clId="Web-{E4B710BA-52D8-697F-9635-7EEF5115104E}" dt="2019-12-23T16:15:37.453" v="1" actId="20577"/>
          <ac:spMkLst>
            <pc:docMk/>
            <pc:sldMk cId="865008872" sldId="651"/>
            <ac:spMk id="5" creationId="{D2DEE118-5E58-41EB-B72C-07869C4FE0FA}"/>
          </ac:spMkLst>
        </pc:spChg>
        <pc:spChg chg="add mod">
          <ac:chgData name="Ronak Patel" userId="S::ronak.patel@1rivet.com::3a672a69-8386-4791-9e76-4d0f70cdd921" providerId="AD" clId="Web-{E4B710BA-52D8-697F-9635-7EEF5115104E}" dt="2019-12-23T16:15:38.624" v="5"/>
          <ac:spMkLst>
            <pc:docMk/>
            <pc:sldMk cId="865008872" sldId="651"/>
            <ac:spMk id="6" creationId="{C3D40F48-CBE2-4B16-B80B-B2072DCB616D}"/>
          </ac:spMkLst>
        </pc:spChg>
        <pc:picChg chg="add mod">
          <ac:chgData name="Ronak Patel" userId="S::ronak.patel@1rivet.com::3a672a69-8386-4791-9e76-4d0f70cdd921" providerId="AD" clId="Web-{E4B710BA-52D8-697F-9635-7EEF5115104E}" dt="2019-12-23T16:16:06.095" v="7" actId="1076"/>
          <ac:picMkLst>
            <pc:docMk/>
            <pc:sldMk cId="865008872" sldId="651"/>
            <ac:picMk id="3" creationId="{7048D4D1-EA67-472A-924C-363F95E662DD}"/>
          </ac:picMkLst>
        </pc:picChg>
      </pc:sldChg>
    </pc:docChg>
  </pc:docChgLst>
  <pc:docChgLst>
    <pc:chgData name="Ronak Patel" userId="S::ronak.patel@1rivet.com::3a672a69-8386-4791-9e76-4d0f70cdd921" providerId="AD" clId="Web-{56EC4E5F-297B-24ED-85B5-9932C801A914}"/>
    <pc:docChg chg="addSld delSld modSld sldOrd">
      <pc:chgData name="Ronak Patel" userId="S::ronak.patel@1rivet.com::3a672a69-8386-4791-9e76-4d0f70cdd921" providerId="AD" clId="Web-{56EC4E5F-297B-24ED-85B5-9932C801A914}" dt="2019-12-24T04:18:12.373" v="148"/>
      <pc:docMkLst>
        <pc:docMk/>
      </pc:docMkLst>
      <pc:sldChg chg="modSp">
        <pc:chgData name="Ronak Patel" userId="S::ronak.patel@1rivet.com::3a672a69-8386-4791-9e76-4d0f70cdd921" providerId="AD" clId="Web-{56EC4E5F-297B-24ED-85B5-9932C801A914}" dt="2019-12-24T04:02:53.120" v="147" actId="20577"/>
        <pc:sldMkLst>
          <pc:docMk/>
          <pc:sldMk cId="2700575718" sldId="266"/>
        </pc:sldMkLst>
        <pc:spChg chg="mod">
          <ac:chgData name="Ronak Patel" userId="S::ronak.patel@1rivet.com::3a672a69-8386-4791-9e76-4d0f70cdd921" providerId="AD" clId="Web-{56EC4E5F-297B-24ED-85B5-9932C801A914}" dt="2019-12-24T04:02:53.120" v="147" actId="20577"/>
          <ac:spMkLst>
            <pc:docMk/>
            <pc:sldMk cId="2700575718" sldId="266"/>
            <ac:spMk id="6" creationId="{5E9C7D24-3FE8-4FAD-B00E-079D6FAD01B9}"/>
          </ac:spMkLst>
        </pc:spChg>
      </pc:sldChg>
      <pc:sldChg chg="modSp">
        <pc:chgData name="Ronak Patel" userId="S::ronak.patel@1rivet.com::3a672a69-8386-4791-9e76-4d0f70cdd921" providerId="AD" clId="Web-{56EC4E5F-297B-24ED-85B5-9932C801A914}" dt="2019-12-24T04:01:16.041" v="101" actId="20577"/>
        <pc:sldMkLst>
          <pc:docMk/>
          <pc:sldMk cId="3883468450" sldId="283"/>
        </pc:sldMkLst>
        <pc:spChg chg="mod">
          <ac:chgData name="Ronak Patel" userId="S::ronak.patel@1rivet.com::3a672a69-8386-4791-9e76-4d0f70cdd921" providerId="AD" clId="Web-{56EC4E5F-297B-24ED-85B5-9932C801A914}" dt="2019-12-24T04:01:16.041" v="101" actId="20577"/>
          <ac:spMkLst>
            <pc:docMk/>
            <pc:sldMk cId="3883468450" sldId="283"/>
            <ac:spMk id="2" creationId="{85B83187-F372-45AF-AC5F-991EB204682A}"/>
          </ac:spMkLst>
        </pc:spChg>
      </pc:sldChg>
      <pc:sldChg chg="del">
        <pc:chgData name="Ronak Patel" userId="S::ronak.patel@1rivet.com::3a672a69-8386-4791-9e76-4d0f70cdd921" providerId="AD" clId="Web-{56EC4E5F-297B-24ED-85B5-9932C801A914}" dt="2019-12-24T03:59:28.119" v="70"/>
        <pc:sldMkLst>
          <pc:docMk/>
          <pc:sldMk cId="3970452978" sldId="526"/>
        </pc:sldMkLst>
      </pc:sldChg>
      <pc:sldChg chg="del ord">
        <pc:chgData name="Ronak Patel" userId="S::ronak.patel@1rivet.com::3a672a69-8386-4791-9e76-4d0f70cdd921" providerId="AD" clId="Web-{56EC4E5F-297B-24ED-85B5-9932C801A914}" dt="2019-12-24T04:18:12.373" v="148"/>
        <pc:sldMkLst>
          <pc:docMk/>
          <pc:sldMk cId="1480948071" sldId="654"/>
        </pc:sldMkLst>
      </pc:sldChg>
      <pc:sldChg chg="delSp">
        <pc:chgData name="Ronak Patel" userId="S::ronak.patel@1rivet.com::3a672a69-8386-4791-9e76-4d0f70cdd921" providerId="AD" clId="Web-{56EC4E5F-297B-24ED-85B5-9932C801A914}" dt="2019-12-24T03:57:24.525" v="66"/>
        <pc:sldMkLst>
          <pc:docMk/>
          <pc:sldMk cId="682055428" sldId="664"/>
        </pc:sldMkLst>
        <pc:spChg chg="del">
          <ac:chgData name="Ronak Patel" userId="S::ronak.patel@1rivet.com::3a672a69-8386-4791-9e76-4d0f70cdd921" providerId="AD" clId="Web-{56EC4E5F-297B-24ED-85B5-9932C801A914}" dt="2019-12-24T03:57:24.525" v="66"/>
          <ac:spMkLst>
            <pc:docMk/>
            <pc:sldMk cId="682055428" sldId="664"/>
            <ac:spMk id="5" creationId="{C80704C2-57C3-4D2D-88D0-61A178786EFC}"/>
          </ac:spMkLst>
        </pc:spChg>
      </pc:sldChg>
      <pc:sldChg chg="delSp">
        <pc:chgData name="Ronak Patel" userId="S::ronak.patel@1rivet.com::3a672a69-8386-4791-9e76-4d0f70cdd921" providerId="AD" clId="Web-{56EC4E5F-297B-24ED-85B5-9932C801A914}" dt="2019-12-24T03:57:20.712" v="65"/>
        <pc:sldMkLst>
          <pc:docMk/>
          <pc:sldMk cId="3363414202" sldId="665"/>
        </pc:sldMkLst>
        <pc:spChg chg="del">
          <ac:chgData name="Ronak Patel" userId="S::ronak.patel@1rivet.com::3a672a69-8386-4791-9e76-4d0f70cdd921" providerId="AD" clId="Web-{56EC4E5F-297B-24ED-85B5-9932C801A914}" dt="2019-12-24T03:57:20.712" v="65"/>
          <ac:spMkLst>
            <pc:docMk/>
            <pc:sldMk cId="3363414202" sldId="665"/>
            <ac:spMk id="3" creationId="{99ED5021-4E46-45B5-8B4B-2D278582B5B7}"/>
          </ac:spMkLst>
        </pc:spChg>
      </pc:sldChg>
      <pc:sldChg chg="delSp">
        <pc:chgData name="Ronak Patel" userId="S::ronak.patel@1rivet.com::3a672a69-8386-4791-9e76-4d0f70cdd921" providerId="AD" clId="Web-{56EC4E5F-297B-24ED-85B5-9932C801A914}" dt="2019-12-24T03:57:31.103" v="67"/>
        <pc:sldMkLst>
          <pc:docMk/>
          <pc:sldMk cId="2062392072" sldId="673"/>
        </pc:sldMkLst>
        <pc:spChg chg="del">
          <ac:chgData name="Ronak Patel" userId="S::ronak.patel@1rivet.com::3a672a69-8386-4791-9e76-4d0f70cdd921" providerId="AD" clId="Web-{56EC4E5F-297B-24ED-85B5-9932C801A914}" dt="2019-12-24T03:57:31.103" v="67"/>
          <ac:spMkLst>
            <pc:docMk/>
            <pc:sldMk cId="2062392072" sldId="673"/>
            <ac:spMk id="2" creationId="{DC980565-0EB5-4C2D-A980-9A55DB671556}"/>
          </ac:spMkLst>
        </pc:spChg>
      </pc:sldChg>
      <pc:sldChg chg="modSp ord">
        <pc:chgData name="Ronak Patel" userId="S::ronak.patel@1rivet.com::3a672a69-8386-4791-9e76-4d0f70cdd921" providerId="AD" clId="Web-{56EC4E5F-297B-24ED-85B5-9932C801A914}" dt="2019-12-24T04:02:26.323" v="143" actId="20577"/>
        <pc:sldMkLst>
          <pc:docMk/>
          <pc:sldMk cId="1119777914" sldId="686"/>
        </pc:sldMkLst>
        <pc:spChg chg="mod">
          <ac:chgData name="Ronak Patel" userId="S::ronak.patel@1rivet.com::3a672a69-8386-4791-9e76-4d0f70cdd921" providerId="AD" clId="Web-{56EC4E5F-297B-24ED-85B5-9932C801A914}" dt="2019-12-24T04:02:26.323" v="143" actId="20577"/>
          <ac:spMkLst>
            <pc:docMk/>
            <pc:sldMk cId="1119777914" sldId="686"/>
            <ac:spMk id="2" creationId="{9FA0465E-16A5-4203-A35A-6C5D00EDDEF4}"/>
          </ac:spMkLst>
        </pc:spChg>
      </pc:sldChg>
      <pc:sldChg chg="addSp delSp modSp new">
        <pc:chgData name="Ronak Patel" userId="S::ronak.patel@1rivet.com::3a672a69-8386-4791-9e76-4d0f70cdd921" providerId="AD" clId="Web-{56EC4E5F-297B-24ED-85B5-9932C801A914}" dt="2019-12-24T03:54:49.634" v="53" actId="20577"/>
        <pc:sldMkLst>
          <pc:docMk/>
          <pc:sldMk cId="116040245" sldId="687"/>
        </pc:sldMkLst>
        <pc:spChg chg="mod">
          <ac:chgData name="Ronak Patel" userId="S::ronak.patel@1rivet.com::3a672a69-8386-4791-9e76-4d0f70cdd921" providerId="AD" clId="Web-{56EC4E5F-297B-24ED-85B5-9932C801A914}" dt="2019-12-24T03:54:49.634" v="53" actId="20577"/>
          <ac:spMkLst>
            <pc:docMk/>
            <pc:sldMk cId="116040245" sldId="687"/>
            <ac:spMk id="2" creationId="{8AFAF716-1F89-4C32-9F1F-D92B8DB35DEB}"/>
          </ac:spMkLst>
        </pc:spChg>
        <pc:spChg chg="del">
          <ac:chgData name="Ronak Patel" userId="S::ronak.patel@1rivet.com::3a672a69-8386-4791-9e76-4d0f70cdd921" providerId="AD" clId="Web-{56EC4E5F-297B-24ED-85B5-9932C801A914}" dt="2019-12-24T03:52:26.664" v="1"/>
          <ac:spMkLst>
            <pc:docMk/>
            <pc:sldMk cId="116040245" sldId="687"/>
            <ac:spMk id="3" creationId="{A30A0ADE-8991-452C-93B3-944DF4185EEA}"/>
          </ac:spMkLst>
        </pc:spChg>
        <pc:picChg chg="add mod">
          <ac:chgData name="Ronak Patel" userId="S::ronak.patel@1rivet.com::3a672a69-8386-4791-9e76-4d0f70cdd921" providerId="AD" clId="Web-{56EC4E5F-297B-24ED-85B5-9932C801A914}" dt="2019-12-24T03:54:22.571" v="11" actId="1076"/>
          <ac:picMkLst>
            <pc:docMk/>
            <pc:sldMk cId="116040245" sldId="687"/>
            <ac:picMk id="4" creationId="{A1C11C6F-5EA4-4B29-99D5-D0FC945BBFAE}"/>
          </ac:picMkLst>
        </pc:picChg>
      </pc:sldChg>
      <pc:sldChg chg="addSp delSp modSp new">
        <pc:chgData name="Ronak Patel" userId="S::ronak.patel@1rivet.com::3a672a69-8386-4791-9e76-4d0f70cdd921" providerId="AD" clId="Web-{56EC4E5F-297B-24ED-85B5-9932C801A914}" dt="2019-12-24T03:56:23.915" v="63" actId="20577"/>
        <pc:sldMkLst>
          <pc:docMk/>
          <pc:sldMk cId="2511029038" sldId="688"/>
        </pc:sldMkLst>
        <pc:spChg chg="mod">
          <ac:chgData name="Ronak Patel" userId="S::ronak.patel@1rivet.com::3a672a69-8386-4791-9e76-4d0f70cdd921" providerId="AD" clId="Web-{56EC4E5F-297B-24ED-85B5-9932C801A914}" dt="2019-12-24T03:56:23.915" v="63" actId="20577"/>
          <ac:spMkLst>
            <pc:docMk/>
            <pc:sldMk cId="2511029038" sldId="688"/>
            <ac:spMk id="2" creationId="{1CACA010-DCF8-4832-A44A-646A8E27DA71}"/>
          </ac:spMkLst>
        </pc:spChg>
        <pc:spChg chg="del">
          <ac:chgData name="Ronak Patel" userId="S::ronak.patel@1rivet.com::3a672a69-8386-4791-9e76-4d0f70cdd921" providerId="AD" clId="Web-{56EC4E5F-297B-24ED-85B5-9932C801A914}" dt="2019-12-24T03:55:49.493" v="60"/>
          <ac:spMkLst>
            <pc:docMk/>
            <pc:sldMk cId="2511029038" sldId="688"/>
            <ac:spMk id="3" creationId="{1FBCF86E-5EE1-4947-ADF8-2706A7ABF7F2}"/>
          </ac:spMkLst>
        </pc:spChg>
        <pc:picChg chg="add mod">
          <ac:chgData name="Ronak Patel" userId="S::ronak.patel@1rivet.com::3a672a69-8386-4791-9e76-4d0f70cdd921" providerId="AD" clId="Web-{56EC4E5F-297B-24ED-85B5-9932C801A914}" dt="2019-12-24T03:55:44.556" v="59" actId="14100"/>
          <ac:picMkLst>
            <pc:docMk/>
            <pc:sldMk cId="2511029038" sldId="688"/>
            <ac:picMk id="4" creationId="{8615F69E-67D2-4606-B678-DEFBA40C9B32}"/>
          </ac:picMkLst>
        </pc:picChg>
      </pc:sldChg>
    </pc:docChg>
  </pc:docChgLst>
  <pc:docChgLst>
    <pc:chgData name="Shezad Khan" userId="23d9fdfb-3fc5-4286-8233-a8ad3ef65a87" providerId="ADAL" clId="{BB3FDC0F-B78A-44B8-8FE3-6F6E1BC8A9D5}"/>
    <pc:docChg chg="undo redo custSel addSld delSld modSld sldOrd modMainMaster">
      <pc:chgData name="Shezad Khan" userId="23d9fdfb-3fc5-4286-8233-a8ad3ef65a87" providerId="ADAL" clId="{BB3FDC0F-B78A-44B8-8FE3-6F6E1BC8A9D5}" dt="2018-09-15T07:09:56.023" v="4978" actId="2696"/>
      <pc:docMkLst>
        <pc:docMk/>
      </pc:docMkLst>
      <pc:sldChg chg="modSp setBg">
        <pc:chgData name="Shezad Khan" userId="23d9fdfb-3fc5-4286-8233-a8ad3ef65a87" providerId="ADAL" clId="{BB3FDC0F-B78A-44B8-8FE3-6F6E1BC8A9D5}" dt="2018-09-15T07:08:29.794" v="4966"/>
        <pc:sldMkLst>
          <pc:docMk/>
          <pc:sldMk cId="297871056" sldId="259"/>
        </pc:sldMkLst>
        <pc:spChg chg="mod">
          <ac:chgData name="Shezad Khan" userId="23d9fdfb-3fc5-4286-8233-a8ad3ef65a87" providerId="ADAL" clId="{BB3FDC0F-B78A-44B8-8FE3-6F6E1BC8A9D5}" dt="2018-09-14T03:30:23.477" v="1855" actId="20577"/>
          <ac:spMkLst>
            <pc:docMk/>
            <pc:sldMk cId="297871056" sldId="259"/>
            <ac:spMk id="3" creationId="{D3FF4076-163C-4B31-B810-F8D56ABAC46F}"/>
          </ac:spMkLst>
        </pc:spChg>
      </pc:sldChg>
      <pc:sldChg chg="modSp setBg">
        <pc:chgData name="Shezad Khan" userId="23d9fdfb-3fc5-4286-8233-a8ad3ef65a87" providerId="ADAL" clId="{BB3FDC0F-B78A-44B8-8FE3-6F6E1BC8A9D5}" dt="2018-09-15T07:08:29.794" v="4966"/>
        <pc:sldMkLst>
          <pc:docMk/>
          <pc:sldMk cId="3882828058" sldId="264"/>
        </pc:sldMkLst>
        <pc:spChg chg="mod">
          <ac:chgData name="Shezad Khan" userId="23d9fdfb-3fc5-4286-8233-a8ad3ef65a87" providerId="ADAL" clId="{BB3FDC0F-B78A-44B8-8FE3-6F6E1BC8A9D5}" dt="2018-09-14T03:30:15.612" v="1854" actId="20577"/>
          <ac:spMkLst>
            <pc:docMk/>
            <pc:sldMk cId="3882828058" sldId="264"/>
            <ac:spMk id="3" creationId="{D3FF4076-163C-4B31-B810-F8D56ABAC46F}"/>
          </ac:spMkLst>
        </pc:spChg>
      </pc:sldChg>
      <pc:sldChg chg="modSp setBg">
        <pc:chgData name="Shezad Khan" userId="23d9fdfb-3fc5-4286-8233-a8ad3ef65a87" providerId="ADAL" clId="{BB3FDC0F-B78A-44B8-8FE3-6F6E1BC8A9D5}" dt="2018-09-15T07:08:29.794" v="4966"/>
        <pc:sldMkLst>
          <pc:docMk/>
          <pc:sldMk cId="2700575718" sldId="266"/>
        </pc:sldMkLst>
        <pc:spChg chg="mod">
          <ac:chgData name="Shezad Khan" userId="23d9fdfb-3fc5-4286-8233-a8ad3ef65a87" providerId="ADAL" clId="{BB3FDC0F-B78A-44B8-8FE3-6F6E1BC8A9D5}" dt="2018-09-15T06:58:58.584" v="4894" actId="20577"/>
          <ac:spMkLst>
            <pc:docMk/>
            <pc:sldMk cId="2700575718" sldId="266"/>
            <ac:spMk id="3" creationId="{D3FF4076-163C-4B31-B810-F8D56ABAC46F}"/>
          </ac:spMkLst>
        </pc:spChg>
      </pc:sldChg>
      <pc:sldChg chg="setBg">
        <pc:chgData name="Shezad Khan" userId="23d9fdfb-3fc5-4286-8233-a8ad3ef65a87" providerId="ADAL" clId="{BB3FDC0F-B78A-44B8-8FE3-6F6E1BC8A9D5}" dt="2018-09-15T07:08:29.794" v="4966"/>
        <pc:sldMkLst>
          <pc:docMk/>
          <pc:sldMk cId="1185151495" sldId="278"/>
        </pc:sldMkLst>
      </pc:sldChg>
      <pc:sldChg chg="setBg">
        <pc:chgData name="Shezad Khan" userId="23d9fdfb-3fc5-4286-8233-a8ad3ef65a87" providerId="ADAL" clId="{BB3FDC0F-B78A-44B8-8FE3-6F6E1BC8A9D5}" dt="2018-09-15T07:08:29.794" v="4966"/>
        <pc:sldMkLst>
          <pc:docMk/>
          <pc:sldMk cId="694858067" sldId="280"/>
        </pc:sldMkLst>
      </pc:sldChg>
      <pc:sldChg chg="addSp delSp modSp add del">
        <pc:chgData name="Shezad Khan" userId="23d9fdfb-3fc5-4286-8233-a8ad3ef65a87" providerId="ADAL" clId="{BB3FDC0F-B78A-44B8-8FE3-6F6E1BC8A9D5}" dt="2018-09-15T06:49:37.982" v="4864" actId="121"/>
        <pc:sldMkLst>
          <pc:docMk/>
          <pc:sldMk cId="891159882" sldId="524"/>
        </pc:sldMkLst>
        <pc:spChg chg="del mod">
          <ac:chgData name="Shezad Khan" userId="23d9fdfb-3fc5-4286-8233-a8ad3ef65a87" providerId="ADAL" clId="{BB3FDC0F-B78A-44B8-8FE3-6F6E1BC8A9D5}" dt="2018-09-15T06:49:25.506" v="4850" actId="478"/>
          <ac:spMkLst>
            <pc:docMk/>
            <pc:sldMk cId="891159882" sldId="524"/>
            <ac:spMk id="2" creationId="{708BC51B-06D5-4BA4-8682-3DFE32C73394}"/>
          </ac:spMkLst>
        </pc:spChg>
        <pc:spChg chg="add mod">
          <ac:chgData name="Shezad Khan" userId="23d9fdfb-3fc5-4286-8233-a8ad3ef65a87" providerId="ADAL" clId="{BB3FDC0F-B78A-44B8-8FE3-6F6E1BC8A9D5}" dt="2018-09-15T06:49:37.982" v="4864" actId="121"/>
          <ac:spMkLst>
            <pc:docMk/>
            <pc:sldMk cId="891159882" sldId="524"/>
            <ac:spMk id="4" creationId="{DF8C2735-8644-4D88-BCA9-B87D6B096B3B}"/>
          </ac:spMkLst>
        </pc:spChg>
      </pc:sldChg>
      <pc:sldChg chg="addSp delSp modSp setBg">
        <pc:chgData name="Shezad Khan" userId="23d9fdfb-3fc5-4286-8233-a8ad3ef65a87" providerId="ADAL" clId="{BB3FDC0F-B78A-44B8-8FE3-6F6E1BC8A9D5}" dt="2018-09-15T07:09:01.834" v="4971"/>
        <pc:sldMkLst>
          <pc:docMk/>
          <pc:sldMk cId="3970452978" sldId="526"/>
        </pc:sldMkLst>
        <pc:spChg chg="mod">
          <ac:chgData name="Shezad Khan" userId="23d9fdfb-3fc5-4286-8233-a8ad3ef65a87" providerId="ADAL" clId="{BB3FDC0F-B78A-44B8-8FE3-6F6E1BC8A9D5}" dt="2018-09-15T06:59:31.288" v="4913" actId="20577"/>
          <ac:spMkLst>
            <pc:docMk/>
            <pc:sldMk cId="3970452978" sldId="526"/>
            <ac:spMk id="2" creationId="{6526891E-32F6-4A6E-885B-422708011367}"/>
          </ac:spMkLst>
        </pc:spChg>
        <pc:spChg chg="add del mod">
          <ac:chgData name="Shezad Khan" userId="23d9fdfb-3fc5-4286-8233-a8ad3ef65a87" providerId="ADAL" clId="{BB3FDC0F-B78A-44B8-8FE3-6F6E1BC8A9D5}" dt="2018-09-14T03:36:42.972" v="1999" actId="767"/>
          <ac:spMkLst>
            <pc:docMk/>
            <pc:sldMk cId="3970452978" sldId="526"/>
            <ac:spMk id="3" creationId="{BF551577-705B-4098-ACD6-3DEFA7AB377B}"/>
          </ac:spMkLst>
        </pc:spChg>
        <pc:spChg chg="add del">
          <ac:chgData name="Shezad Khan" userId="23d9fdfb-3fc5-4286-8233-a8ad3ef65a87" providerId="ADAL" clId="{BB3FDC0F-B78A-44B8-8FE3-6F6E1BC8A9D5}" dt="2018-09-14T03:36:50.382" v="2001"/>
          <ac:spMkLst>
            <pc:docMk/>
            <pc:sldMk cId="3970452978" sldId="526"/>
            <ac:spMk id="5" creationId="{3FFA6DA8-3139-4C37-9123-C505D62E7BE0}"/>
          </ac:spMkLst>
        </pc:spChg>
        <pc:spChg chg="add mod">
          <ac:chgData name="Shezad Khan" userId="23d9fdfb-3fc5-4286-8233-a8ad3ef65a87" providerId="ADAL" clId="{BB3FDC0F-B78A-44B8-8FE3-6F6E1BC8A9D5}" dt="2018-09-14T03:37:17.599" v="2033" actId="20577"/>
          <ac:spMkLst>
            <pc:docMk/>
            <pc:sldMk cId="3970452978" sldId="526"/>
            <ac:spMk id="6" creationId="{B55C2159-F659-4D1C-B48B-813361C67C9D}"/>
          </ac:spMkLst>
        </pc:spChg>
        <pc:spChg chg="add del mod">
          <ac:chgData name="Shezad Khan" userId="23d9fdfb-3fc5-4286-8233-a8ad3ef65a87" providerId="ADAL" clId="{BB3FDC0F-B78A-44B8-8FE3-6F6E1BC8A9D5}" dt="2018-09-10T10:28:40.362" v="496"/>
          <ac:spMkLst>
            <pc:docMk/>
            <pc:sldMk cId="3970452978" sldId="526"/>
            <ac:spMk id="19" creationId="{D50485C7-0230-4B0C-BBBD-81CA73E98FFD}"/>
          </ac:spMkLst>
        </pc:spChg>
        <pc:grpChg chg="del">
          <ac:chgData name="Shezad Khan" userId="23d9fdfb-3fc5-4286-8233-a8ad3ef65a87" providerId="ADAL" clId="{BB3FDC0F-B78A-44B8-8FE3-6F6E1BC8A9D5}" dt="2018-09-10T10:27:27.868" v="479" actId="478"/>
          <ac:grpSpMkLst>
            <pc:docMk/>
            <pc:sldMk cId="3970452978" sldId="526"/>
            <ac:grpSpMk id="3" creationId="{B963A35E-ECA8-4517-8159-B445400E95C3}"/>
          </ac:grpSpMkLst>
        </pc:grpChg>
        <pc:graphicFrameChg chg="add del mod modGraphic">
          <ac:chgData name="Shezad Khan" userId="23d9fdfb-3fc5-4286-8233-a8ad3ef65a87" providerId="ADAL" clId="{BB3FDC0F-B78A-44B8-8FE3-6F6E1BC8A9D5}" dt="2018-09-14T03:36:00.547" v="1977" actId="478"/>
          <ac:graphicFrameMkLst>
            <pc:docMk/>
            <pc:sldMk cId="3970452978" sldId="526"/>
            <ac:graphicFrameMk id="20" creationId="{0C2F8CE2-D7E7-4C8F-BFC4-F428AF40A50E}"/>
          </ac:graphicFrameMkLst>
        </pc:graphicFrameChg>
        <pc:picChg chg="add del mod">
          <ac:chgData name="Shezad Khan" userId="23d9fdfb-3fc5-4286-8233-a8ad3ef65a87" providerId="ADAL" clId="{BB3FDC0F-B78A-44B8-8FE3-6F6E1BC8A9D5}" dt="2018-09-10T10:38:41.924" v="566" actId="478"/>
          <ac:picMkLst>
            <pc:docMk/>
            <pc:sldMk cId="3970452978" sldId="526"/>
            <ac:picMk id="22" creationId="{5CAC944D-94BE-424B-B49C-9DE040FBB29B}"/>
          </ac:picMkLst>
        </pc:picChg>
      </pc:sldChg>
      <pc:sldChg chg="addSp delSp modSp setBg">
        <pc:chgData name="Shezad Khan" userId="23d9fdfb-3fc5-4286-8233-a8ad3ef65a87" providerId="ADAL" clId="{BB3FDC0F-B78A-44B8-8FE3-6F6E1BC8A9D5}" dt="2018-09-15T07:09:11.594" v="4973"/>
        <pc:sldMkLst>
          <pc:docMk/>
          <pc:sldMk cId="3941026448" sldId="607"/>
        </pc:sldMkLst>
        <pc:spChg chg="mod">
          <ac:chgData name="Shezad Khan" userId="23d9fdfb-3fc5-4286-8233-a8ad3ef65a87" providerId="ADAL" clId="{BB3FDC0F-B78A-44B8-8FE3-6F6E1BC8A9D5}" dt="2018-09-14T09:43:07.460" v="3121" actId="20577"/>
          <ac:spMkLst>
            <pc:docMk/>
            <pc:sldMk cId="3941026448" sldId="607"/>
            <ac:spMk id="2" creationId="{54BC5037-2642-418B-B1A6-547135EC0BDD}"/>
          </ac:spMkLst>
        </pc:spChg>
        <pc:spChg chg="add del">
          <ac:chgData name="Shezad Khan" userId="23d9fdfb-3fc5-4286-8233-a8ad3ef65a87" providerId="ADAL" clId="{BB3FDC0F-B78A-44B8-8FE3-6F6E1BC8A9D5}" dt="2018-09-10T09:09:27.700" v="94"/>
          <ac:spMkLst>
            <pc:docMk/>
            <pc:sldMk cId="3941026448" sldId="607"/>
            <ac:spMk id="45" creationId="{1B1C5E4E-6D77-40D4-B55F-572DD53AFA0F}"/>
          </ac:spMkLst>
        </pc:spChg>
        <pc:spChg chg="add mod">
          <ac:chgData name="Shezad Khan" userId="23d9fdfb-3fc5-4286-8233-a8ad3ef65a87" providerId="ADAL" clId="{BB3FDC0F-B78A-44B8-8FE3-6F6E1BC8A9D5}" dt="2018-09-10T10:13:12.102" v="399" actId="404"/>
          <ac:spMkLst>
            <pc:docMk/>
            <pc:sldMk cId="3941026448" sldId="607"/>
            <ac:spMk id="68" creationId="{E25CBF5F-B17D-4AD2-B16D-ED81DE3BE468}"/>
          </ac:spMkLst>
        </pc:spChg>
        <pc:grpChg chg="del">
          <ac:chgData name="Shezad Khan" userId="23d9fdfb-3fc5-4286-8233-a8ad3ef65a87" providerId="ADAL" clId="{BB3FDC0F-B78A-44B8-8FE3-6F6E1BC8A9D5}" dt="2018-09-10T09:08:59.655" v="92" actId="478"/>
          <ac:grpSpMkLst>
            <pc:docMk/>
            <pc:sldMk cId="3941026448" sldId="607"/>
            <ac:grpSpMk id="5" creationId="{B9A2B3B4-3647-43FF-98E0-44088C3B9D53}"/>
          </ac:grpSpMkLst>
        </pc:grpChg>
        <pc:grpChg chg="del">
          <ac:chgData name="Shezad Khan" userId="23d9fdfb-3fc5-4286-8233-a8ad3ef65a87" providerId="ADAL" clId="{BB3FDC0F-B78A-44B8-8FE3-6F6E1BC8A9D5}" dt="2018-09-10T09:08:59.655" v="92" actId="478"/>
          <ac:grpSpMkLst>
            <pc:docMk/>
            <pc:sldMk cId="3941026448" sldId="607"/>
            <ac:grpSpMk id="16" creationId="{CC33BEF4-EAF8-4DC9-8F97-B11E52C0FA46}"/>
          </ac:grpSpMkLst>
        </pc:grpChg>
        <pc:grpChg chg="del">
          <ac:chgData name="Shezad Khan" userId="23d9fdfb-3fc5-4286-8233-a8ad3ef65a87" providerId="ADAL" clId="{BB3FDC0F-B78A-44B8-8FE3-6F6E1BC8A9D5}" dt="2018-09-10T09:08:59.655" v="92" actId="478"/>
          <ac:grpSpMkLst>
            <pc:docMk/>
            <pc:sldMk cId="3941026448" sldId="607"/>
            <ac:grpSpMk id="26" creationId="{8DF81900-33F0-4C5B-8636-44283D71F92D}"/>
          </ac:grpSpMkLst>
        </pc:grpChg>
        <pc:grpChg chg="del">
          <ac:chgData name="Shezad Khan" userId="23d9fdfb-3fc5-4286-8233-a8ad3ef65a87" providerId="ADAL" clId="{BB3FDC0F-B78A-44B8-8FE3-6F6E1BC8A9D5}" dt="2018-09-10T09:08:59.655" v="92" actId="478"/>
          <ac:grpSpMkLst>
            <pc:docMk/>
            <pc:sldMk cId="3941026448" sldId="607"/>
            <ac:grpSpMk id="36" creationId="{3194B970-70F1-4987-9DEB-F225E74568CB}"/>
          </ac:grpSpMkLst>
        </pc:grpChg>
        <pc:grpChg chg="del">
          <ac:chgData name="Shezad Khan" userId="23d9fdfb-3fc5-4286-8233-a8ad3ef65a87" providerId="ADAL" clId="{BB3FDC0F-B78A-44B8-8FE3-6F6E1BC8A9D5}" dt="2018-09-10T09:08:59.655" v="92" actId="478"/>
          <ac:grpSpMkLst>
            <pc:docMk/>
            <pc:sldMk cId="3941026448" sldId="607"/>
            <ac:grpSpMk id="54" creationId="{5EFB00BD-1E71-4D5C-A675-168321A480AE}"/>
          </ac:grpSpMkLst>
        </pc:grpChg>
        <pc:grpChg chg="del">
          <ac:chgData name="Shezad Khan" userId="23d9fdfb-3fc5-4286-8233-a8ad3ef65a87" providerId="ADAL" clId="{BB3FDC0F-B78A-44B8-8FE3-6F6E1BC8A9D5}" dt="2018-09-10T09:08:59.655" v="92" actId="478"/>
          <ac:grpSpMkLst>
            <pc:docMk/>
            <pc:sldMk cId="3941026448" sldId="607"/>
            <ac:grpSpMk id="65" creationId="{C43BED24-E922-485E-857B-61902939E22A}"/>
          </ac:grpSpMkLst>
        </pc:grpChg>
        <pc:cxnChg chg="del">
          <ac:chgData name="Shezad Khan" userId="23d9fdfb-3fc5-4286-8233-a8ad3ef65a87" providerId="ADAL" clId="{BB3FDC0F-B78A-44B8-8FE3-6F6E1BC8A9D5}" dt="2018-09-10T09:08:59.655" v="92" actId="478"/>
          <ac:cxnSpMkLst>
            <pc:docMk/>
            <pc:sldMk cId="3941026448" sldId="607"/>
            <ac:cxnSpMk id="3" creationId="{3289DD5F-02B5-4C47-88DF-9C33F8DDBDFF}"/>
          </ac:cxnSpMkLst>
        </pc:cxnChg>
        <pc:cxnChg chg="del">
          <ac:chgData name="Shezad Khan" userId="23d9fdfb-3fc5-4286-8233-a8ad3ef65a87" providerId="ADAL" clId="{BB3FDC0F-B78A-44B8-8FE3-6F6E1BC8A9D5}" dt="2018-09-10T09:08:59.655" v="92" actId="478"/>
          <ac:cxnSpMkLst>
            <pc:docMk/>
            <pc:sldMk cId="3941026448" sldId="607"/>
            <ac:cxnSpMk id="4" creationId="{D36CC491-DBD6-432E-9669-2010F0458972}"/>
          </ac:cxnSpMkLst>
        </pc:cxnChg>
        <pc:cxnChg chg="del">
          <ac:chgData name="Shezad Khan" userId="23d9fdfb-3fc5-4286-8233-a8ad3ef65a87" providerId="ADAL" clId="{BB3FDC0F-B78A-44B8-8FE3-6F6E1BC8A9D5}" dt="2018-09-10T09:08:59.655" v="92" actId="478"/>
          <ac:cxnSpMkLst>
            <pc:docMk/>
            <pc:sldMk cId="3941026448" sldId="607"/>
            <ac:cxnSpMk id="14" creationId="{688EF334-8492-4B5D-82DC-F1EC5B750E51}"/>
          </ac:cxnSpMkLst>
        </pc:cxnChg>
        <pc:cxnChg chg="del">
          <ac:chgData name="Shezad Khan" userId="23d9fdfb-3fc5-4286-8233-a8ad3ef65a87" providerId="ADAL" clId="{BB3FDC0F-B78A-44B8-8FE3-6F6E1BC8A9D5}" dt="2018-09-10T09:08:59.655" v="92" actId="478"/>
          <ac:cxnSpMkLst>
            <pc:docMk/>
            <pc:sldMk cId="3941026448" sldId="607"/>
            <ac:cxnSpMk id="15" creationId="{05B6FC98-CE38-4A63-B85C-9C165FBBE845}"/>
          </ac:cxnSpMkLst>
        </pc:cxnChg>
      </pc:sldChg>
      <pc:sldChg chg="modSp add setBg">
        <pc:chgData name="Shezad Khan" userId="23d9fdfb-3fc5-4286-8233-a8ad3ef65a87" providerId="ADAL" clId="{BB3FDC0F-B78A-44B8-8FE3-6F6E1BC8A9D5}" dt="2018-09-15T07:09:07.849" v="4972"/>
        <pc:sldMkLst>
          <pc:docMk/>
          <pc:sldMk cId="865008872" sldId="651"/>
        </pc:sldMkLst>
        <pc:spChg chg="mod">
          <ac:chgData name="Shezad Khan" userId="23d9fdfb-3fc5-4286-8233-a8ad3ef65a87" providerId="ADAL" clId="{BB3FDC0F-B78A-44B8-8FE3-6F6E1BC8A9D5}" dt="2018-09-14T09:42:59.112" v="3120" actId="20577"/>
          <ac:spMkLst>
            <pc:docMk/>
            <pc:sldMk cId="865008872" sldId="651"/>
            <ac:spMk id="2" creationId="{54BC5037-2642-418B-B1A6-547135EC0BDD}"/>
          </ac:spMkLst>
        </pc:spChg>
        <pc:spChg chg="mod">
          <ac:chgData name="Shezad Khan" userId="23d9fdfb-3fc5-4286-8233-a8ad3ef65a87" providerId="ADAL" clId="{BB3FDC0F-B78A-44B8-8FE3-6F6E1BC8A9D5}" dt="2018-09-11T12:20:00.630" v="631" actId="20577"/>
          <ac:spMkLst>
            <pc:docMk/>
            <pc:sldMk cId="865008872" sldId="651"/>
            <ac:spMk id="68" creationId="{E25CBF5F-B17D-4AD2-B16D-ED81DE3BE468}"/>
          </ac:spMkLst>
        </pc:spChg>
      </pc:sldChg>
      <pc:sldChg chg="addSp modSp add setBg modAnim">
        <pc:chgData name="Shezad Khan" userId="23d9fdfb-3fc5-4286-8233-a8ad3ef65a87" providerId="ADAL" clId="{BB3FDC0F-B78A-44B8-8FE3-6F6E1BC8A9D5}" dt="2018-09-15T07:09:11.594" v="4973"/>
        <pc:sldMkLst>
          <pc:docMk/>
          <pc:sldMk cId="4186164232" sldId="652"/>
        </pc:sldMkLst>
        <pc:spChg chg="mod">
          <ac:chgData name="Shezad Khan" userId="23d9fdfb-3fc5-4286-8233-a8ad3ef65a87" providerId="ADAL" clId="{BB3FDC0F-B78A-44B8-8FE3-6F6E1BC8A9D5}" dt="2018-09-14T09:43:17.798" v="3126" actId="20577"/>
          <ac:spMkLst>
            <pc:docMk/>
            <pc:sldMk cId="4186164232" sldId="652"/>
            <ac:spMk id="2" creationId="{54BC5037-2642-418B-B1A6-547135EC0BDD}"/>
          </ac:spMkLst>
        </pc:spChg>
        <pc:spChg chg="mod">
          <ac:chgData name="Shezad Khan" userId="23d9fdfb-3fc5-4286-8233-a8ad3ef65a87" providerId="ADAL" clId="{BB3FDC0F-B78A-44B8-8FE3-6F6E1BC8A9D5}" dt="2018-09-14T09:43:28.457" v="3127" actId="164"/>
          <ac:spMkLst>
            <pc:docMk/>
            <pc:sldMk cId="4186164232" sldId="652"/>
            <ac:spMk id="3" creationId="{D4BE47AA-50CF-47DC-91A6-8511FD9FB869}"/>
          </ac:spMkLst>
        </pc:spChg>
        <pc:spChg chg="mod">
          <ac:chgData name="Shezad Khan" userId="23d9fdfb-3fc5-4286-8233-a8ad3ef65a87" providerId="ADAL" clId="{BB3FDC0F-B78A-44B8-8FE3-6F6E1BC8A9D5}" dt="2018-09-14T09:43:35.706" v="3128" actId="164"/>
          <ac:spMkLst>
            <pc:docMk/>
            <pc:sldMk cId="4186164232" sldId="652"/>
            <ac:spMk id="4" creationId="{F001E06C-B1E9-4EAB-AC84-B6AF0AE7F734}"/>
          </ac:spMkLst>
        </pc:spChg>
        <pc:spChg chg="mod">
          <ac:chgData name="Shezad Khan" userId="23d9fdfb-3fc5-4286-8233-a8ad3ef65a87" providerId="ADAL" clId="{BB3FDC0F-B78A-44B8-8FE3-6F6E1BC8A9D5}" dt="2018-09-14T09:43:35.706" v="3128" actId="164"/>
          <ac:spMkLst>
            <pc:docMk/>
            <pc:sldMk cId="4186164232" sldId="652"/>
            <ac:spMk id="6" creationId="{F7AFF003-525D-4E31-B82C-D19E55356C1B}"/>
          </ac:spMkLst>
        </pc:spChg>
        <pc:spChg chg="mod">
          <ac:chgData name="Shezad Khan" userId="23d9fdfb-3fc5-4286-8233-a8ad3ef65a87" providerId="ADAL" clId="{BB3FDC0F-B78A-44B8-8FE3-6F6E1BC8A9D5}" dt="2018-09-14T09:43:28.457" v="3127" actId="164"/>
          <ac:spMkLst>
            <pc:docMk/>
            <pc:sldMk cId="4186164232" sldId="652"/>
            <ac:spMk id="68" creationId="{E25CBF5F-B17D-4AD2-B16D-ED81DE3BE468}"/>
          </ac:spMkLst>
        </pc:spChg>
        <pc:grpChg chg="add mod">
          <ac:chgData name="Shezad Khan" userId="23d9fdfb-3fc5-4286-8233-a8ad3ef65a87" providerId="ADAL" clId="{BB3FDC0F-B78A-44B8-8FE3-6F6E1BC8A9D5}" dt="2018-09-14T09:43:28.457" v="3127" actId="164"/>
          <ac:grpSpMkLst>
            <pc:docMk/>
            <pc:sldMk cId="4186164232" sldId="652"/>
            <ac:grpSpMk id="5" creationId="{B260D2B1-DD61-465D-B916-E0BEB1574F41}"/>
          </ac:grpSpMkLst>
        </pc:grpChg>
        <pc:grpChg chg="add mod">
          <ac:chgData name="Shezad Khan" userId="23d9fdfb-3fc5-4286-8233-a8ad3ef65a87" providerId="ADAL" clId="{BB3FDC0F-B78A-44B8-8FE3-6F6E1BC8A9D5}" dt="2018-09-14T09:43:35.706" v="3128" actId="164"/>
          <ac:grpSpMkLst>
            <pc:docMk/>
            <pc:sldMk cId="4186164232" sldId="652"/>
            <ac:grpSpMk id="7" creationId="{640822C5-548A-457E-9823-F780C39CFAF7}"/>
          </ac:grpSpMkLst>
        </pc:grpChg>
      </pc:sldChg>
      <pc:sldChg chg="addSp delSp modSp add setBg">
        <pc:chgData name="Shezad Khan" userId="23d9fdfb-3fc5-4286-8233-a8ad3ef65a87" providerId="ADAL" clId="{BB3FDC0F-B78A-44B8-8FE3-6F6E1BC8A9D5}" dt="2018-09-15T07:09:07.849" v="4972"/>
        <pc:sldMkLst>
          <pc:docMk/>
          <pc:sldMk cId="2391373800" sldId="653"/>
        </pc:sldMkLst>
        <pc:spChg chg="mod">
          <ac:chgData name="Shezad Khan" userId="23d9fdfb-3fc5-4286-8233-a8ad3ef65a87" providerId="ADAL" clId="{BB3FDC0F-B78A-44B8-8FE3-6F6E1BC8A9D5}" dt="2018-09-14T09:42:44.607" v="3118" actId="20577"/>
          <ac:spMkLst>
            <pc:docMk/>
            <pc:sldMk cId="2391373800" sldId="653"/>
            <ac:spMk id="2" creationId="{54BC5037-2642-418B-B1A6-547135EC0BDD}"/>
          </ac:spMkLst>
        </pc:spChg>
        <pc:spChg chg="add mod">
          <ac:chgData name="Shezad Khan" userId="23d9fdfb-3fc5-4286-8233-a8ad3ef65a87" providerId="ADAL" clId="{BB3FDC0F-B78A-44B8-8FE3-6F6E1BC8A9D5}" dt="2018-09-14T03:29:13.744" v="1852" actId="1035"/>
          <ac:spMkLst>
            <pc:docMk/>
            <pc:sldMk cId="2391373800" sldId="653"/>
            <ac:spMk id="4" creationId="{0CFF2CBE-33FF-4FC3-BB31-962341785582}"/>
          </ac:spMkLst>
        </pc:spChg>
        <pc:spChg chg="add del">
          <ac:chgData name="Shezad Khan" userId="23d9fdfb-3fc5-4286-8233-a8ad3ef65a87" providerId="ADAL" clId="{BB3FDC0F-B78A-44B8-8FE3-6F6E1BC8A9D5}" dt="2018-09-14T03:26:12.002" v="1700"/>
          <ac:spMkLst>
            <pc:docMk/>
            <pc:sldMk cId="2391373800" sldId="653"/>
            <ac:spMk id="5" creationId="{C9591470-BE32-4C56-ABFE-F6984B365595}"/>
          </ac:spMkLst>
        </pc:spChg>
        <pc:spChg chg="add mod">
          <ac:chgData name="Shezad Khan" userId="23d9fdfb-3fc5-4286-8233-a8ad3ef65a87" providerId="ADAL" clId="{BB3FDC0F-B78A-44B8-8FE3-6F6E1BC8A9D5}" dt="2018-09-14T03:26:11.718" v="1699" actId="571"/>
          <ac:spMkLst>
            <pc:docMk/>
            <pc:sldMk cId="2391373800" sldId="653"/>
            <ac:spMk id="6" creationId="{B8679890-D30F-459E-A2A3-1DF5E66EB231}"/>
          </ac:spMkLst>
        </pc:spChg>
        <pc:spChg chg="add del mod">
          <ac:chgData name="Shezad Khan" userId="23d9fdfb-3fc5-4286-8233-a8ad3ef65a87" providerId="ADAL" clId="{BB3FDC0F-B78A-44B8-8FE3-6F6E1BC8A9D5}" dt="2018-09-14T03:28:06.585" v="1813"/>
          <ac:spMkLst>
            <pc:docMk/>
            <pc:sldMk cId="2391373800" sldId="653"/>
            <ac:spMk id="7" creationId="{5F082C6D-2A5C-46A3-A42E-FC10BD494156}"/>
          </ac:spMkLst>
        </pc:spChg>
        <pc:spChg chg="add mod">
          <ac:chgData name="Shezad Khan" userId="23d9fdfb-3fc5-4286-8233-a8ad3ef65a87" providerId="ADAL" clId="{BB3FDC0F-B78A-44B8-8FE3-6F6E1BC8A9D5}" dt="2018-09-14T03:26:28.965" v="1706" actId="571"/>
          <ac:spMkLst>
            <pc:docMk/>
            <pc:sldMk cId="2391373800" sldId="653"/>
            <ac:spMk id="8" creationId="{3729AB98-830D-49ED-8B25-51B7B8FB7904}"/>
          </ac:spMkLst>
        </pc:spChg>
        <pc:spChg chg="mod">
          <ac:chgData name="Shezad Khan" userId="23d9fdfb-3fc5-4286-8233-a8ad3ef65a87" providerId="ADAL" clId="{BB3FDC0F-B78A-44B8-8FE3-6F6E1BC8A9D5}" dt="2018-09-14T03:29:13.744" v="1852" actId="1035"/>
          <ac:spMkLst>
            <pc:docMk/>
            <pc:sldMk cId="2391373800" sldId="653"/>
            <ac:spMk id="68" creationId="{E25CBF5F-B17D-4AD2-B16D-ED81DE3BE468}"/>
          </ac:spMkLst>
        </pc:spChg>
      </pc:sldChg>
      <pc:sldChg chg="addSp delSp modSp add ord setBg">
        <pc:chgData name="Shezad Khan" userId="23d9fdfb-3fc5-4286-8233-a8ad3ef65a87" providerId="ADAL" clId="{BB3FDC0F-B78A-44B8-8FE3-6F6E1BC8A9D5}" dt="2018-09-15T07:09:07.849" v="4972"/>
        <pc:sldMkLst>
          <pc:docMk/>
          <pc:sldMk cId="1480948071" sldId="654"/>
        </pc:sldMkLst>
        <pc:spChg chg="mod">
          <ac:chgData name="Shezad Khan" userId="23d9fdfb-3fc5-4286-8233-a8ad3ef65a87" providerId="ADAL" clId="{BB3FDC0F-B78A-44B8-8FE3-6F6E1BC8A9D5}" dt="2018-09-11T12:24:35.370" v="733" actId="20577"/>
          <ac:spMkLst>
            <pc:docMk/>
            <pc:sldMk cId="1480948071" sldId="654"/>
            <ac:spMk id="2" creationId="{54BC5037-2642-418B-B1A6-547135EC0BDD}"/>
          </ac:spMkLst>
        </pc:spChg>
        <pc:spChg chg="del mod">
          <ac:chgData name="Shezad Khan" userId="23d9fdfb-3fc5-4286-8233-a8ad3ef65a87" providerId="ADAL" clId="{BB3FDC0F-B78A-44B8-8FE3-6F6E1BC8A9D5}" dt="2018-09-11T12:23:45.623" v="702"/>
          <ac:spMkLst>
            <pc:docMk/>
            <pc:sldMk cId="1480948071" sldId="654"/>
            <ac:spMk id="68" creationId="{E25CBF5F-B17D-4AD2-B16D-ED81DE3BE468}"/>
          </ac:spMkLst>
        </pc:spChg>
        <pc:grpChg chg="add mod">
          <ac:chgData name="Shezad Khan" userId="23d9fdfb-3fc5-4286-8233-a8ad3ef65a87" providerId="ADAL" clId="{BB3FDC0F-B78A-44B8-8FE3-6F6E1BC8A9D5}" dt="2018-09-11T12:23:59.698" v="705" actId="1076"/>
          <ac:grpSpMkLst>
            <pc:docMk/>
            <pc:sldMk cId="1480948071" sldId="654"/>
            <ac:grpSpMk id="11" creationId="{B9576426-DB75-4D6C-99DD-231AF442C359}"/>
          </ac:grpSpMkLst>
        </pc:grpChg>
        <pc:picChg chg="add mod ord">
          <ac:chgData name="Shezad Khan" userId="23d9fdfb-3fc5-4286-8233-a8ad3ef65a87" providerId="ADAL" clId="{BB3FDC0F-B78A-44B8-8FE3-6F6E1BC8A9D5}" dt="2018-09-11T12:23:42.176" v="699" actId="1076"/>
          <ac:picMkLst>
            <pc:docMk/>
            <pc:sldMk cId="1480948071" sldId="654"/>
            <ac:picMk id="4" creationId="{96EBA96F-878E-4B2F-83CF-CDF0D783F434}"/>
          </ac:picMkLst>
        </pc:picChg>
        <pc:picChg chg="add mod ord">
          <ac:chgData name="Shezad Khan" userId="23d9fdfb-3fc5-4286-8233-a8ad3ef65a87" providerId="ADAL" clId="{BB3FDC0F-B78A-44B8-8FE3-6F6E1BC8A9D5}" dt="2018-09-11T12:23:35.743" v="696" actId="1076"/>
          <ac:picMkLst>
            <pc:docMk/>
            <pc:sldMk cId="1480948071" sldId="654"/>
            <ac:picMk id="6" creationId="{FFCCB6C7-A0C0-4369-8425-141D588D89EB}"/>
          </ac:picMkLst>
        </pc:picChg>
        <pc:picChg chg="add mod ord">
          <ac:chgData name="Shezad Khan" userId="23d9fdfb-3fc5-4286-8233-a8ad3ef65a87" providerId="ADAL" clId="{BB3FDC0F-B78A-44B8-8FE3-6F6E1BC8A9D5}" dt="2018-09-11T12:23:39.061" v="698" actId="14100"/>
          <ac:picMkLst>
            <pc:docMk/>
            <pc:sldMk cId="1480948071" sldId="654"/>
            <ac:picMk id="8" creationId="{4AD8EA25-DB74-4D6C-81DD-52BB27C0516B}"/>
          </ac:picMkLst>
        </pc:picChg>
        <pc:picChg chg="add mod ord">
          <ac:chgData name="Shezad Khan" userId="23d9fdfb-3fc5-4286-8233-a8ad3ef65a87" providerId="ADAL" clId="{BB3FDC0F-B78A-44B8-8FE3-6F6E1BC8A9D5}" dt="2018-09-11T12:23:45" v="700" actId="1076"/>
          <ac:picMkLst>
            <pc:docMk/>
            <pc:sldMk cId="1480948071" sldId="654"/>
            <ac:picMk id="10" creationId="{A9463DBC-9A6C-4813-A5CE-17F5FD0A3B88}"/>
          </ac:picMkLst>
        </pc:picChg>
      </pc:sldChg>
      <pc:sldChg chg="modSp add setBg modAnim modNotesTx">
        <pc:chgData name="Shezad Khan" userId="23d9fdfb-3fc5-4286-8233-a8ad3ef65a87" providerId="ADAL" clId="{BB3FDC0F-B78A-44B8-8FE3-6F6E1BC8A9D5}" dt="2018-09-15T07:09:07.849" v="4972"/>
        <pc:sldMkLst>
          <pc:docMk/>
          <pc:sldMk cId="2854540269" sldId="656"/>
        </pc:sldMkLst>
        <pc:spChg chg="mod">
          <ac:chgData name="Shezad Khan" userId="23d9fdfb-3fc5-4286-8233-a8ad3ef65a87" providerId="ADAL" clId="{BB3FDC0F-B78A-44B8-8FE3-6F6E1BC8A9D5}" dt="2018-09-12T03:28:09.018" v="1369" actId="20577"/>
          <ac:spMkLst>
            <pc:docMk/>
            <pc:sldMk cId="2854540269" sldId="656"/>
            <ac:spMk id="2" creationId="{100C9B9C-3CF6-4D43-B7C7-8FF09F084399}"/>
          </ac:spMkLst>
        </pc:spChg>
        <pc:spChg chg="mod">
          <ac:chgData name="Shezad Khan" userId="23d9fdfb-3fc5-4286-8233-a8ad3ef65a87" providerId="ADAL" clId="{BB3FDC0F-B78A-44B8-8FE3-6F6E1BC8A9D5}" dt="2018-09-14T03:32:03.416" v="1893" actId="20577"/>
          <ac:spMkLst>
            <pc:docMk/>
            <pc:sldMk cId="2854540269" sldId="656"/>
            <ac:spMk id="3" creationId="{A2C0257E-D904-4479-B2D4-726A22B7A801}"/>
          </ac:spMkLst>
        </pc:spChg>
      </pc:sldChg>
      <pc:sldChg chg="addSp delSp modSp add del setBg modAnim">
        <pc:chgData name="Shezad Khan" userId="23d9fdfb-3fc5-4286-8233-a8ad3ef65a87" providerId="ADAL" clId="{BB3FDC0F-B78A-44B8-8FE3-6F6E1BC8A9D5}" dt="2018-09-15T07:08:54.399" v="4970"/>
        <pc:sldMkLst>
          <pc:docMk/>
          <pc:sldMk cId="2399980509" sldId="658"/>
        </pc:sldMkLst>
        <pc:spChg chg="mod">
          <ac:chgData name="Shezad Khan" userId="23d9fdfb-3fc5-4286-8233-a8ad3ef65a87" providerId="ADAL" clId="{BB3FDC0F-B78A-44B8-8FE3-6F6E1BC8A9D5}" dt="2018-09-14T09:20:46.706" v="2653" actId="20577"/>
          <ac:spMkLst>
            <pc:docMk/>
            <pc:sldMk cId="2399980509" sldId="658"/>
            <ac:spMk id="2" creationId="{100C9B9C-3CF6-4D43-B7C7-8FF09F084399}"/>
          </ac:spMkLst>
        </pc:spChg>
        <pc:spChg chg="mod">
          <ac:chgData name="Shezad Khan" userId="23d9fdfb-3fc5-4286-8233-a8ad3ef65a87" providerId="ADAL" clId="{BB3FDC0F-B78A-44B8-8FE3-6F6E1BC8A9D5}" dt="2018-09-14T09:37:08.628" v="3102" actId="164"/>
          <ac:spMkLst>
            <pc:docMk/>
            <pc:sldMk cId="2399980509" sldId="658"/>
            <ac:spMk id="4" creationId="{024DA09A-FAB0-4B91-ABE7-3E7116D5F9EA}"/>
          </ac:spMkLst>
        </pc:spChg>
        <pc:spChg chg="add del mod">
          <ac:chgData name="Shezad Khan" userId="23d9fdfb-3fc5-4286-8233-a8ad3ef65a87" providerId="ADAL" clId="{BB3FDC0F-B78A-44B8-8FE3-6F6E1BC8A9D5}" dt="2018-09-14T09:22:16.003" v="2669" actId="478"/>
          <ac:spMkLst>
            <pc:docMk/>
            <pc:sldMk cId="2399980509" sldId="658"/>
            <ac:spMk id="5" creationId="{14ED4965-3CB3-4630-A0F9-E1B7501D469A}"/>
          </ac:spMkLst>
        </pc:spChg>
        <pc:spChg chg="add mod">
          <ac:chgData name="Shezad Khan" userId="23d9fdfb-3fc5-4286-8233-a8ad3ef65a87" providerId="ADAL" clId="{BB3FDC0F-B78A-44B8-8FE3-6F6E1BC8A9D5}" dt="2018-09-14T09:27:22.280" v="2729" actId="208"/>
          <ac:spMkLst>
            <pc:docMk/>
            <pc:sldMk cId="2399980509" sldId="658"/>
            <ac:spMk id="6" creationId="{F90CF74E-70AF-4513-B5BC-CB492148D481}"/>
          </ac:spMkLst>
        </pc:spChg>
        <pc:spChg chg="add mod">
          <ac:chgData name="Shezad Khan" userId="23d9fdfb-3fc5-4286-8233-a8ad3ef65a87" providerId="ADAL" clId="{BB3FDC0F-B78A-44B8-8FE3-6F6E1BC8A9D5}" dt="2018-09-14T09:29:14.256" v="2817" actId="1035"/>
          <ac:spMkLst>
            <pc:docMk/>
            <pc:sldMk cId="2399980509" sldId="658"/>
            <ac:spMk id="7" creationId="{D865CCD5-6461-43E6-8B26-2A0A97D18C36}"/>
          </ac:spMkLst>
        </pc:spChg>
        <pc:spChg chg="mod">
          <ac:chgData name="Shezad Khan" userId="23d9fdfb-3fc5-4286-8233-a8ad3ef65a87" providerId="ADAL" clId="{BB3FDC0F-B78A-44B8-8FE3-6F6E1BC8A9D5}" dt="2018-09-14T09:30:48.121" v="2914" actId="1037"/>
          <ac:spMkLst>
            <pc:docMk/>
            <pc:sldMk cId="2399980509" sldId="658"/>
            <ac:spMk id="23" creationId="{85134646-5F36-4A11-B4CF-7AF1ECB8503F}"/>
          </ac:spMkLst>
        </pc:spChg>
        <pc:spChg chg="mod">
          <ac:chgData name="Shezad Khan" userId="23d9fdfb-3fc5-4286-8233-a8ad3ef65a87" providerId="ADAL" clId="{BB3FDC0F-B78A-44B8-8FE3-6F6E1BC8A9D5}" dt="2018-09-14T09:31:43.541" v="2945" actId="1038"/>
          <ac:spMkLst>
            <pc:docMk/>
            <pc:sldMk cId="2399980509" sldId="658"/>
            <ac:spMk id="29" creationId="{7B40A61D-6707-4A39-AF48-5137D6AB261D}"/>
          </ac:spMkLst>
        </pc:spChg>
        <pc:spChg chg="mod">
          <ac:chgData name="Shezad Khan" userId="23d9fdfb-3fc5-4286-8233-a8ad3ef65a87" providerId="ADAL" clId="{BB3FDC0F-B78A-44B8-8FE3-6F6E1BC8A9D5}" dt="2018-09-14T09:33:06.599" v="2988" actId="20577"/>
          <ac:spMkLst>
            <pc:docMk/>
            <pc:sldMk cId="2399980509" sldId="658"/>
            <ac:spMk id="51" creationId="{EB7E303E-8628-4F3C-94CB-B82F8E14D0B0}"/>
          </ac:spMkLst>
        </pc:spChg>
        <pc:spChg chg="mod">
          <ac:chgData name="Shezad Khan" userId="23d9fdfb-3fc5-4286-8233-a8ad3ef65a87" providerId="ADAL" clId="{BB3FDC0F-B78A-44B8-8FE3-6F6E1BC8A9D5}" dt="2018-09-14T09:34:50.357" v="3045" actId="1036"/>
          <ac:spMkLst>
            <pc:docMk/>
            <pc:sldMk cId="2399980509" sldId="658"/>
            <ac:spMk id="56" creationId="{BB0F2E25-02F3-4D58-80A2-C876DBA56E50}"/>
          </ac:spMkLst>
        </pc:spChg>
        <pc:grpChg chg="add mod">
          <ac:chgData name="Shezad Khan" userId="23d9fdfb-3fc5-4286-8233-a8ad3ef65a87" providerId="ADAL" clId="{BB3FDC0F-B78A-44B8-8FE3-6F6E1BC8A9D5}" dt="2018-09-14T09:24:52.917" v="2688" actId="164"/>
          <ac:grpSpMkLst>
            <pc:docMk/>
            <pc:sldMk cId="2399980509" sldId="658"/>
            <ac:grpSpMk id="8" creationId="{D7D85718-4DCD-4541-ADED-D85508E9248B}"/>
          </ac:grpSpMkLst>
        </pc:grpChg>
        <pc:grpChg chg="add mod">
          <ac:chgData name="Shezad Khan" userId="23d9fdfb-3fc5-4286-8233-a8ad3ef65a87" providerId="ADAL" clId="{BB3FDC0F-B78A-44B8-8FE3-6F6E1BC8A9D5}" dt="2018-09-14T09:28:21.435" v="2787" actId="164"/>
          <ac:grpSpMkLst>
            <pc:docMk/>
            <pc:sldMk cId="2399980509" sldId="658"/>
            <ac:grpSpMk id="9" creationId="{1A20B9A8-21A3-401A-8B98-AFB9E6EDD408}"/>
          </ac:grpSpMkLst>
        </pc:grpChg>
        <pc:grpChg chg="add mod">
          <ac:chgData name="Shezad Khan" userId="23d9fdfb-3fc5-4286-8233-a8ad3ef65a87" providerId="ADAL" clId="{BB3FDC0F-B78A-44B8-8FE3-6F6E1BC8A9D5}" dt="2018-09-14T09:37:08.628" v="3102" actId="164"/>
          <ac:grpSpMkLst>
            <pc:docMk/>
            <pc:sldMk cId="2399980509" sldId="658"/>
            <ac:grpSpMk id="18" creationId="{066D8383-BDD8-49EE-A42E-F152BE01E9C1}"/>
          </ac:grpSpMkLst>
        </pc:grpChg>
        <pc:grpChg chg="add mod">
          <ac:chgData name="Shezad Khan" userId="23d9fdfb-3fc5-4286-8233-a8ad3ef65a87" providerId="ADAL" clId="{BB3FDC0F-B78A-44B8-8FE3-6F6E1BC8A9D5}" dt="2018-09-14T09:37:08.628" v="3102" actId="164"/>
          <ac:grpSpMkLst>
            <pc:docMk/>
            <pc:sldMk cId="2399980509" sldId="658"/>
            <ac:grpSpMk id="19" creationId="{19E83E63-02B0-4683-8326-13D9EA5255E9}"/>
          </ac:grpSpMkLst>
        </pc:grpChg>
        <pc:grpChg chg="mod">
          <ac:chgData name="Shezad Khan" userId="23d9fdfb-3fc5-4286-8233-a8ad3ef65a87" providerId="ADAL" clId="{BB3FDC0F-B78A-44B8-8FE3-6F6E1BC8A9D5}" dt="2018-09-14T09:29:27.427" v="2818"/>
          <ac:grpSpMkLst>
            <pc:docMk/>
            <pc:sldMk cId="2399980509" sldId="658"/>
            <ac:grpSpMk id="20" creationId="{2CE1CBD9-0ABB-4EAA-A27F-F3C06DFB7759}"/>
          </ac:grpSpMkLst>
        </pc:grpChg>
        <pc:grpChg chg="add del mod">
          <ac:chgData name="Shezad Khan" userId="23d9fdfb-3fc5-4286-8233-a8ad3ef65a87" providerId="ADAL" clId="{BB3FDC0F-B78A-44B8-8FE3-6F6E1BC8A9D5}" dt="2018-09-14T09:31:19.570" v="2917" actId="478"/>
          <ac:grpSpMkLst>
            <pc:docMk/>
            <pc:sldMk cId="2399980509" sldId="658"/>
            <ac:grpSpMk id="25" creationId="{6784DEB8-1DB8-4D2B-817F-7DC563EC76B6}"/>
          </ac:grpSpMkLst>
        </pc:grpChg>
        <pc:grpChg chg="mod topLvl">
          <ac:chgData name="Shezad Khan" userId="23d9fdfb-3fc5-4286-8233-a8ad3ef65a87" providerId="ADAL" clId="{BB3FDC0F-B78A-44B8-8FE3-6F6E1BC8A9D5}" dt="2018-09-14T09:36:24.547" v="3092" actId="164"/>
          <ac:grpSpMkLst>
            <pc:docMk/>
            <pc:sldMk cId="2399980509" sldId="658"/>
            <ac:grpSpMk id="26" creationId="{9C192090-3708-4EB2-9CFF-12588E92E278}"/>
          </ac:grpSpMkLst>
        </pc:grpChg>
        <pc:grpChg chg="add del mod">
          <ac:chgData name="Shezad Khan" userId="23d9fdfb-3fc5-4286-8233-a8ad3ef65a87" providerId="ADAL" clId="{BB3FDC0F-B78A-44B8-8FE3-6F6E1BC8A9D5}" dt="2018-09-14T09:32:27.780" v="2953"/>
          <ac:grpSpMkLst>
            <pc:docMk/>
            <pc:sldMk cId="2399980509" sldId="658"/>
            <ac:grpSpMk id="32" creationId="{48CDBA54-1A66-4E38-9AF9-4CEE83D4C836}"/>
          </ac:grpSpMkLst>
        </pc:grpChg>
        <pc:grpChg chg="add del mod">
          <ac:chgData name="Shezad Khan" userId="23d9fdfb-3fc5-4286-8233-a8ad3ef65a87" providerId="ADAL" clId="{BB3FDC0F-B78A-44B8-8FE3-6F6E1BC8A9D5}" dt="2018-09-14T09:35:00.886" v="3064" actId="478"/>
          <ac:grpSpMkLst>
            <pc:docMk/>
            <pc:sldMk cId="2399980509" sldId="658"/>
            <ac:grpSpMk id="36" creationId="{58280970-89A6-44B2-B9B2-4EC26AF2CC5E}"/>
          </ac:grpSpMkLst>
        </pc:grpChg>
        <pc:grpChg chg="add del mod">
          <ac:chgData name="Shezad Khan" userId="23d9fdfb-3fc5-4286-8233-a8ad3ef65a87" providerId="ADAL" clId="{BB3FDC0F-B78A-44B8-8FE3-6F6E1BC8A9D5}" dt="2018-09-14T09:32:45.614" v="2958"/>
          <ac:grpSpMkLst>
            <pc:docMk/>
            <pc:sldMk cId="2399980509" sldId="658"/>
            <ac:grpSpMk id="37" creationId="{489AB1FB-8C3C-4E89-B26C-CDBEAF85EED4}"/>
          </ac:grpSpMkLst>
        </pc:grpChg>
        <pc:grpChg chg="mod">
          <ac:chgData name="Shezad Khan" userId="23d9fdfb-3fc5-4286-8233-a8ad3ef65a87" providerId="ADAL" clId="{BB3FDC0F-B78A-44B8-8FE3-6F6E1BC8A9D5}" dt="2018-09-14T09:32:31.886" v="2955"/>
          <ac:grpSpMkLst>
            <pc:docMk/>
            <pc:sldMk cId="2399980509" sldId="658"/>
            <ac:grpSpMk id="38" creationId="{2F590A2B-DEEE-4D5D-AF3F-8B77A672CD65}"/>
          </ac:grpSpMkLst>
        </pc:grpChg>
        <pc:grpChg chg="add del mod">
          <ac:chgData name="Shezad Khan" userId="23d9fdfb-3fc5-4286-8233-a8ad3ef65a87" providerId="ADAL" clId="{BB3FDC0F-B78A-44B8-8FE3-6F6E1BC8A9D5}" dt="2018-09-14T09:32:51.422" v="2962"/>
          <ac:grpSpMkLst>
            <pc:docMk/>
            <pc:sldMk cId="2399980509" sldId="658"/>
            <ac:grpSpMk id="42" creationId="{4D3F6758-8E79-4688-8C1C-D2D4AE61BFE8}"/>
          </ac:grpSpMkLst>
        </pc:grpChg>
        <pc:grpChg chg="mod">
          <ac:chgData name="Shezad Khan" userId="23d9fdfb-3fc5-4286-8233-a8ad3ef65a87" providerId="ADAL" clId="{BB3FDC0F-B78A-44B8-8FE3-6F6E1BC8A9D5}" dt="2018-09-14T09:32:48.160" v="2959"/>
          <ac:grpSpMkLst>
            <pc:docMk/>
            <pc:sldMk cId="2399980509" sldId="658"/>
            <ac:grpSpMk id="43" creationId="{EFD2CA85-5015-4B60-B846-BB8A859D497C}"/>
          </ac:grpSpMkLst>
        </pc:grpChg>
        <pc:grpChg chg="add mod">
          <ac:chgData name="Shezad Khan" userId="23d9fdfb-3fc5-4286-8233-a8ad3ef65a87" providerId="ADAL" clId="{BB3FDC0F-B78A-44B8-8FE3-6F6E1BC8A9D5}" dt="2018-09-14T09:37:08.628" v="3102" actId="164"/>
          <ac:grpSpMkLst>
            <pc:docMk/>
            <pc:sldMk cId="2399980509" sldId="658"/>
            <ac:grpSpMk id="47" creationId="{F7796F36-B244-4872-A0B3-EA4F9630FCD9}"/>
          </ac:grpSpMkLst>
        </pc:grpChg>
        <pc:grpChg chg="mod">
          <ac:chgData name="Shezad Khan" userId="23d9fdfb-3fc5-4286-8233-a8ad3ef65a87" providerId="ADAL" clId="{BB3FDC0F-B78A-44B8-8FE3-6F6E1BC8A9D5}" dt="2018-09-14T09:32:54.078" v="2963"/>
          <ac:grpSpMkLst>
            <pc:docMk/>
            <pc:sldMk cId="2399980509" sldId="658"/>
            <ac:grpSpMk id="48" creationId="{702151E1-048A-4561-B14D-54B0F56A6917}"/>
          </ac:grpSpMkLst>
        </pc:grpChg>
        <pc:grpChg chg="add del mod">
          <ac:chgData name="Shezad Khan" userId="23d9fdfb-3fc5-4286-8233-a8ad3ef65a87" providerId="ADAL" clId="{BB3FDC0F-B78A-44B8-8FE3-6F6E1BC8A9D5}" dt="2018-09-14T09:34:23.388" v="3006" actId="478"/>
          <ac:grpSpMkLst>
            <pc:docMk/>
            <pc:sldMk cId="2399980509" sldId="658"/>
            <ac:grpSpMk id="52" creationId="{138BDF19-6F7E-4EC5-BA0C-925C6BE6CB5F}"/>
          </ac:grpSpMkLst>
        </pc:grpChg>
        <pc:grpChg chg="mod topLvl">
          <ac:chgData name="Shezad Khan" userId="23d9fdfb-3fc5-4286-8233-a8ad3ef65a87" providerId="ADAL" clId="{BB3FDC0F-B78A-44B8-8FE3-6F6E1BC8A9D5}" dt="2018-09-14T09:36:14.115" v="3072" actId="164"/>
          <ac:grpSpMkLst>
            <pc:docMk/>
            <pc:sldMk cId="2399980509" sldId="658"/>
            <ac:grpSpMk id="53" creationId="{22CDC41D-B34F-423C-A163-BBAD26E03CC8}"/>
          </ac:grpSpMkLst>
        </pc:grpChg>
        <pc:grpChg chg="add mod">
          <ac:chgData name="Shezad Khan" userId="23d9fdfb-3fc5-4286-8233-a8ad3ef65a87" providerId="ADAL" clId="{BB3FDC0F-B78A-44B8-8FE3-6F6E1BC8A9D5}" dt="2018-09-14T09:37:08.628" v="3102" actId="164"/>
          <ac:grpSpMkLst>
            <pc:docMk/>
            <pc:sldMk cId="2399980509" sldId="658"/>
            <ac:grpSpMk id="63" creationId="{5FE09736-694F-47BB-AFC6-FB060BE6EB0E}"/>
          </ac:grpSpMkLst>
        </pc:grpChg>
        <pc:grpChg chg="add mod">
          <ac:chgData name="Shezad Khan" userId="23d9fdfb-3fc5-4286-8233-a8ad3ef65a87" providerId="ADAL" clId="{BB3FDC0F-B78A-44B8-8FE3-6F6E1BC8A9D5}" dt="2018-09-14T09:37:08.628" v="3102" actId="164"/>
          <ac:grpSpMkLst>
            <pc:docMk/>
            <pc:sldMk cId="2399980509" sldId="658"/>
            <ac:grpSpMk id="64" creationId="{3B00FAEA-34AB-4829-A47A-57C1EDB91519}"/>
          </ac:grpSpMkLst>
        </pc:grpChg>
        <pc:grpChg chg="add mod">
          <ac:chgData name="Shezad Khan" userId="23d9fdfb-3fc5-4286-8233-a8ad3ef65a87" providerId="ADAL" clId="{BB3FDC0F-B78A-44B8-8FE3-6F6E1BC8A9D5}" dt="2018-09-14T09:37:08.628" v="3102" actId="164"/>
          <ac:grpSpMkLst>
            <pc:docMk/>
            <pc:sldMk cId="2399980509" sldId="658"/>
            <ac:grpSpMk id="65" creationId="{E50B87AB-2F98-4BFB-91FA-04E8A786B11C}"/>
          </ac:grpSpMkLst>
        </pc:grpChg>
        <pc:cxnChg chg="add del mod">
          <ac:chgData name="Shezad Khan" userId="23d9fdfb-3fc5-4286-8233-a8ad3ef65a87" providerId="ADAL" clId="{BB3FDC0F-B78A-44B8-8FE3-6F6E1BC8A9D5}" dt="2018-09-14T09:25:46.556" v="2719" actId="11529"/>
          <ac:cxnSpMkLst>
            <pc:docMk/>
            <pc:sldMk cId="2399980509" sldId="658"/>
            <ac:cxnSpMk id="11" creationId="{714CF427-09D4-47A6-A8C4-150684F7B96C}"/>
          </ac:cxnSpMkLst>
        </pc:cxnChg>
        <pc:cxnChg chg="add del mod">
          <ac:chgData name="Shezad Khan" userId="23d9fdfb-3fc5-4286-8233-a8ad3ef65a87" providerId="ADAL" clId="{BB3FDC0F-B78A-44B8-8FE3-6F6E1BC8A9D5}" dt="2018-09-14T09:25:56.304" v="2721" actId="11529"/>
          <ac:cxnSpMkLst>
            <pc:docMk/>
            <pc:sldMk cId="2399980509" sldId="658"/>
            <ac:cxnSpMk id="13" creationId="{C6B53B08-5AE8-42B4-800C-1E4E3E660536}"/>
          </ac:cxnSpMkLst>
        </pc:cxnChg>
        <pc:cxnChg chg="add del mod">
          <ac:chgData name="Shezad Khan" userId="23d9fdfb-3fc5-4286-8233-a8ad3ef65a87" providerId="ADAL" clId="{BB3FDC0F-B78A-44B8-8FE3-6F6E1BC8A9D5}" dt="2018-09-14T09:27:28.294" v="2730" actId="478"/>
          <ac:cxnSpMkLst>
            <pc:docMk/>
            <pc:sldMk cId="2399980509" sldId="658"/>
            <ac:cxnSpMk id="15" creationId="{4725BB48-CB2B-4DEB-A430-B84CC1FC3216}"/>
          </ac:cxnSpMkLst>
        </pc:cxnChg>
        <pc:cxnChg chg="add mod">
          <ac:chgData name="Shezad Khan" userId="23d9fdfb-3fc5-4286-8233-a8ad3ef65a87" providerId="ADAL" clId="{BB3FDC0F-B78A-44B8-8FE3-6F6E1BC8A9D5}" dt="2018-09-14T09:30:28.009" v="2895" actId="14100"/>
          <ac:cxnSpMkLst>
            <pc:docMk/>
            <pc:sldMk cId="2399980509" sldId="658"/>
            <ac:cxnSpMk id="17" creationId="{801D8B78-3EF1-4FC2-8DA3-D7A0F4DA3773}"/>
          </ac:cxnSpMkLst>
        </pc:cxnChg>
        <pc:cxnChg chg="del topLvl">
          <ac:chgData name="Shezad Khan" userId="23d9fdfb-3fc5-4286-8233-a8ad3ef65a87" providerId="ADAL" clId="{BB3FDC0F-B78A-44B8-8FE3-6F6E1BC8A9D5}" dt="2018-09-14T09:31:19.570" v="2917" actId="478"/>
          <ac:cxnSpMkLst>
            <pc:docMk/>
            <pc:sldMk cId="2399980509" sldId="658"/>
            <ac:cxnSpMk id="27" creationId="{B8FB33D9-AACA-4957-88AB-C73AE1ED8B75}"/>
          </ac:cxnSpMkLst>
        </pc:cxnChg>
        <pc:cxnChg chg="add del mod topLvl">
          <ac:chgData name="Shezad Khan" userId="23d9fdfb-3fc5-4286-8233-a8ad3ef65a87" providerId="ADAL" clId="{BB3FDC0F-B78A-44B8-8FE3-6F6E1BC8A9D5}" dt="2018-09-14T09:35:00.886" v="3064" actId="478"/>
          <ac:cxnSpMkLst>
            <pc:docMk/>
            <pc:sldMk cId="2399980509" sldId="658"/>
            <ac:cxnSpMk id="31" creationId="{E9C44585-E90C-4CA8-94FD-4F693315D199}"/>
          </ac:cxnSpMkLst>
        </pc:cxnChg>
        <pc:cxnChg chg="add del">
          <ac:chgData name="Shezad Khan" userId="23d9fdfb-3fc5-4286-8233-a8ad3ef65a87" providerId="ADAL" clId="{BB3FDC0F-B78A-44B8-8FE3-6F6E1BC8A9D5}" dt="2018-09-14T09:32:25.405" v="2951"/>
          <ac:cxnSpMkLst>
            <pc:docMk/>
            <pc:sldMk cId="2399980509" sldId="658"/>
            <ac:cxnSpMk id="35" creationId="{2A307F1A-C33B-4BE4-8EB5-FBAFF7D53925}"/>
          </ac:cxnSpMkLst>
        </pc:cxnChg>
        <pc:cxnChg chg="del topLvl">
          <ac:chgData name="Shezad Khan" userId="23d9fdfb-3fc5-4286-8233-a8ad3ef65a87" providerId="ADAL" clId="{BB3FDC0F-B78A-44B8-8FE3-6F6E1BC8A9D5}" dt="2018-09-14T09:34:23.388" v="3006" actId="478"/>
          <ac:cxnSpMkLst>
            <pc:docMk/>
            <pc:sldMk cId="2399980509" sldId="658"/>
            <ac:cxnSpMk id="54" creationId="{53F09F13-FC21-4CFC-B5BA-53078061953F}"/>
          </ac:cxnSpMkLst>
        </pc:cxnChg>
        <pc:cxnChg chg="add del mod">
          <ac:chgData name="Shezad Khan" userId="23d9fdfb-3fc5-4286-8233-a8ad3ef65a87" providerId="ADAL" clId="{BB3FDC0F-B78A-44B8-8FE3-6F6E1BC8A9D5}" dt="2018-09-14T09:35:42.371" v="3068" actId="478"/>
          <ac:cxnSpMkLst>
            <pc:docMk/>
            <pc:sldMk cId="2399980509" sldId="658"/>
            <ac:cxnSpMk id="58" creationId="{050DD856-EFC4-4266-8FD2-97CB423EF2E4}"/>
          </ac:cxnSpMkLst>
        </pc:cxnChg>
        <pc:cxnChg chg="add mod">
          <ac:chgData name="Shezad Khan" userId="23d9fdfb-3fc5-4286-8233-a8ad3ef65a87" providerId="ADAL" clId="{BB3FDC0F-B78A-44B8-8FE3-6F6E1BC8A9D5}" dt="2018-09-14T09:36:14.115" v="3072" actId="164"/>
          <ac:cxnSpMkLst>
            <pc:docMk/>
            <pc:sldMk cId="2399980509" sldId="658"/>
            <ac:cxnSpMk id="60" creationId="{2728E85C-3245-4B14-A44D-979D256C55B8}"/>
          </ac:cxnSpMkLst>
        </pc:cxnChg>
        <pc:cxnChg chg="add mod">
          <ac:chgData name="Shezad Khan" userId="23d9fdfb-3fc5-4286-8233-a8ad3ef65a87" providerId="ADAL" clId="{BB3FDC0F-B78A-44B8-8FE3-6F6E1BC8A9D5}" dt="2018-09-14T09:36:24.547" v="3092" actId="164"/>
          <ac:cxnSpMkLst>
            <pc:docMk/>
            <pc:sldMk cId="2399980509" sldId="658"/>
            <ac:cxnSpMk id="62" creationId="{6445A735-BF20-4568-826C-1AE04664530E}"/>
          </ac:cxnSpMkLst>
        </pc:cxnChg>
      </pc:sldChg>
      <pc:sldChg chg="modSp ord setBg">
        <pc:chgData name="Shezad Khan" userId="23d9fdfb-3fc5-4286-8233-a8ad3ef65a87" providerId="ADAL" clId="{BB3FDC0F-B78A-44B8-8FE3-6F6E1BC8A9D5}" dt="2018-09-15T07:09:07.849" v="4972"/>
        <pc:sldMkLst>
          <pc:docMk/>
          <pc:sldMk cId="3296648369" sldId="661"/>
        </pc:sldMkLst>
        <pc:spChg chg="mod">
          <ac:chgData name="Shezad Khan" userId="23d9fdfb-3fc5-4286-8233-a8ad3ef65a87" providerId="ADAL" clId="{BB3FDC0F-B78A-44B8-8FE3-6F6E1BC8A9D5}" dt="2018-09-14T03:29:33.543" v="1853" actId="20577"/>
          <ac:spMkLst>
            <pc:docMk/>
            <pc:sldMk cId="3296648369" sldId="661"/>
            <ac:spMk id="2" creationId="{100C9B9C-3CF6-4D43-B7C7-8FF09F084399}"/>
          </ac:spMkLst>
        </pc:spChg>
      </pc:sldChg>
      <pc:sldChg chg="addSp delSp modSp add setBg">
        <pc:chgData name="Shezad Khan" userId="23d9fdfb-3fc5-4286-8233-a8ad3ef65a87" providerId="ADAL" clId="{BB3FDC0F-B78A-44B8-8FE3-6F6E1BC8A9D5}" dt="2018-09-15T07:09:07.849" v="4972"/>
        <pc:sldMkLst>
          <pc:docMk/>
          <pc:sldMk cId="2568684078" sldId="662"/>
        </pc:sldMkLst>
        <pc:spChg chg="mod">
          <ac:chgData name="Shezad Khan" userId="23d9fdfb-3fc5-4286-8233-a8ad3ef65a87" providerId="ADAL" clId="{BB3FDC0F-B78A-44B8-8FE3-6F6E1BC8A9D5}" dt="2018-09-14T09:42:52.735" v="3119" actId="20577"/>
          <ac:spMkLst>
            <pc:docMk/>
            <pc:sldMk cId="2568684078" sldId="662"/>
            <ac:spMk id="2" creationId="{54BC5037-2642-418B-B1A6-547135EC0BDD}"/>
          </ac:spMkLst>
        </pc:spChg>
        <pc:spChg chg="del">
          <ac:chgData name="Shezad Khan" userId="23d9fdfb-3fc5-4286-8233-a8ad3ef65a87" providerId="ADAL" clId="{BB3FDC0F-B78A-44B8-8FE3-6F6E1BC8A9D5}" dt="2018-09-14T03:28:31.943" v="1818" actId="478"/>
          <ac:spMkLst>
            <pc:docMk/>
            <pc:sldMk cId="2568684078" sldId="662"/>
            <ac:spMk id="4" creationId="{0CFF2CBE-33FF-4FC3-BB31-962341785582}"/>
          </ac:spMkLst>
        </pc:spChg>
        <pc:spChg chg="add mod">
          <ac:chgData name="Shezad Khan" userId="23d9fdfb-3fc5-4286-8233-a8ad3ef65a87" providerId="ADAL" clId="{BB3FDC0F-B78A-44B8-8FE3-6F6E1BC8A9D5}" dt="2018-09-14T03:28:40.710" v="1819" actId="12789"/>
          <ac:spMkLst>
            <pc:docMk/>
            <pc:sldMk cId="2568684078" sldId="662"/>
            <ac:spMk id="5" creationId="{C69DE287-029F-4B95-8ED3-2B26D5F95C17}"/>
          </ac:spMkLst>
        </pc:spChg>
        <pc:spChg chg="del mod">
          <ac:chgData name="Shezad Khan" userId="23d9fdfb-3fc5-4286-8233-a8ad3ef65a87" providerId="ADAL" clId="{BB3FDC0F-B78A-44B8-8FE3-6F6E1BC8A9D5}" dt="2018-09-14T03:28:24.594" v="1816" actId="478"/>
          <ac:spMkLst>
            <pc:docMk/>
            <pc:sldMk cId="2568684078" sldId="662"/>
            <ac:spMk id="68" creationId="{E25CBF5F-B17D-4AD2-B16D-ED81DE3BE468}"/>
          </ac:spMkLst>
        </pc:spChg>
      </pc:sldChg>
      <pc:sldChg chg="addSp modSp add setBg">
        <pc:chgData name="Shezad Khan" userId="23d9fdfb-3fc5-4286-8233-a8ad3ef65a87" providerId="ADAL" clId="{BB3FDC0F-B78A-44B8-8FE3-6F6E1BC8A9D5}" dt="2018-09-15T07:08:54.399" v="4970"/>
        <pc:sldMkLst>
          <pc:docMk/>
          <pc:sldMk cId="3419385274" sldId="663"/>
        </pc:sldMkLst>
        <pc:spChg chg="mod">
          <ac:chgData name="Shezad Khan" userId="23d9fdfb-3fc5-4286-8233-a8ad3ef65a87" providerId="ADAL" clId="{BB3FDC0F-B78A-44B8-8FE3-6F6E1BC8A9D5}" dt="2018-09-14T03:38:38.230" v="2039" actId="20577"/>
          <ac:spMkLst>
            <pc:docMk/>
            <pc:sldMk cId="3419385274" sldId="663"/>
            <ac:spMk id="2" creationId="{577127E4-851B-4B37-99A9-81F9DB90DDBB}"/>
          </ac:spMkLst>
        </pc:spChg>
        <pc:spChg chg="add mod">
          <ac:chgData name="Shezad Khan" userId="23d9fdfb-3fc5-4286-8233-a8ad3ef65a87" providerId="ADAL" clId="{BB3FDC0F-B78A-44B8-8FE3-6F6E1BC8A9D5}" dt="2018-09-14T03:42:28.504" v="2158" actId="1076"/>
          <ac:spMkLst>
            <pc:docMk/>
            <pc:sldMk cId="3419385274" sldId="663"/>
            <ac:spMk id="3" creationId="{73FBAC5D-B46C-4726-915F-D414DE53846F}"/>
          </ac:spMkLst>
        </pc:spChg>
        <pc:spChg chg="add mod">
          <ac:chgData name="Shezad Khan" userId="23d9fdfb-3fc5-4286-8233-a8ad3ef65a87" providerId="ADAL" clId="{BB3FDC0F-B78A-44B8-8FE3-6F6E1BC8A9D5}" dt="2018-09-14T03:41:08.648" v="2129" actId="208"/>
          <ac:spMkLst>
            <pc:docMk/>
            <pc:sldMk cId="3419385274" sldId="663"/>
            <ac:spMk id="4" creationId="{A584A594-3B23-4DB0-A0ED-0F5F1B8F7E34}"/>
          </ac:spMkLst>
        </pc:spChg>
        <pc:spChg chg="add mod">
          <ac:chgData name="Shezad Khan" userId="23d9fdfb-3fc5-4286-8233-a8ad3ef65a87" providerId="ADAL" clId="{BB3FDC0F-B78A-44B8-8FE3-6F6E1BC8A9D5}" dt="2018-09-14T03:43:38.535" v="2186" actId="1036"/>
          <ac:spMkLst>
            <pc:docMk/>
            <pc:sldMk cId="3419385274" sldId="663"/>
            <ac:spMk id="7" creationId="{302FD62F-FF02-4B90-8E24-2D05203568A3}"/>
          </ac:spMkLst>
        </pc:spChg>
        <pc:spChg chg="add mod">
          <ac:chgData name="Shezad Khan" userId="23d9fdfb-3fc5-4286-8233-a8ad3ef65a87" providerId="ADAL" clId="{BB3FDC0F-B78A-44B8-8FE3-6F6E1BC8A9D5}" dt="2018-09-14T03:44:04.764" v="2202" actId="14100"/>
          <ac:spMkLst>
            <pc:docMk/>
            <pc:sldMk cId="3419385274" sldId="663"/>
            <ac:spMk id="8" creationId="{840D34DB-0890-4BED-B427-92BF8E4CEFE3}"/>
          </ac:spMkLst>
        </pc:spChg>
        <pc:cxnChg chg="add mod">
          <ac:chgData name="Shezad Khan" userId="23d9fdfb-3fc5-4286-8233-a8ad3ef65a87" providerId="ADAL" clId="{BB3FDC0F-B78A-44B8-8FE3-6F6E1BC8A9D5}" dt="2018-09-14T03:41:31.646" v="2132" actId="1582"/>
          <ac:cxnSpMkLst>
            <pc:docMk/>
            <pc:sldMk cId="3419385274" sldId="663"/>
            <ac:cxnSpMk id="6" creationId="{AF4B9F6D-996A-4A4B-8303-4C81F4336C98}"/>
          </ac:cxnSpMkLst>
        </pc:cxnChg>
        <pc:cxnChg chg="add mod">
          <ac:chgData name="Shezad Khan" userId="23d9fdfb-3fc5-4286-8233-a8ad3ef65a87" providerId="ADAL" clId="{BB3FDC0F-B78A-44B8-8FE3-6F6E1BC8A9D5}" dt="2018-09-14T03:43:26.372" v="2167" actId="14100"/>
          <ac:cxnSpMkLst>
            <pc:docMk/>
            <pc:sldMk cId="3419385274" sldId="663"/>
            <ac:cxnSpMk id="9" creationId="{CF9C53D4-C20E-4C94-BECE-1840C0070614}"/>
          </ac:cxnSpMkLst>
        </pc:cxnChg>
      </pc:sldChg>
      <pc:sldChg chg="addSp delSp modSp add setBg">
        <pc:chgData name="Shezad Khan" userId="23d9fdfb-3fc5-4286-8233-a8ad3ef65a87" providerId="ADAL" clId="{BB3FDC0F-B78A-44B8-8FE3-6F6E1BC8A9D5}" dt="2018-09-15T07:08:54.399" v="4970"/>
        <pc:sldMkLst>
          <pc:docMk/>
          <pc:sldMk cId="682055428" sldId="664"/>
        </pc:sldMkLst>
        <pc:spChg chg="del mod">
          <ac:chgData name="Shezad Khan" userId="23d9fdfb-3fc5-4286-8233-a8ad3ef65a87" providerId="ADAL" clId="{BB3FDC0F-B78A-44B8-8FE3-6F6E1BC8A9D5}" dt="2018-09-14T03:46:37.186" v="2231" actId="478"/>
          <ac:spMkLst>
            <pc:docMk/>
            <pc:sldMk cId="682055428" sldId="664"/>
            <ac:spMk id="2" creationId="{577127E4-851B-4B37-99A9-81F9DB90DDBB}"/>
          </ac:spMkLst>
        </pc:spChg>
        <pc:spChg chg="add del mod">
          <ac:chgData name="Shezad Khan" userId="23d9fdfb-3fc5-4286-8233-a8ad3ef65a87" providerId="ADAL" clId="{BB3FDC0F-B78A-44B8-8FE3-6F6E1BC8A9D5}" dt="2018-09-14T03:55:06.146" v="2483" actId="1076"/>
          <ac:spMkLst>
            <pc:docMk/>
            <pc:sldMk cId="682055428" sldId="664"/>
            <ac:spMk id="3" creationId="{73FBAC5D-B46C-4726-915F-D414DE53846F}"/>
          </ac:spMkLst>
        </pc:spChg>
        <pc:spChg chg="del">
          <ac:chgData name="Shezad Khan" userId="23d9fdfb-3fc5-4286-8233-a8ad3ef65a87" providerId="ADAL" clId="{BB3FDC0F-B78A-44B8-8FE3-6F6E1BC8A9D5}" dt="2018-09-14T03:46:37.186" v="2231" actId="478"/>
          <ac:spMkLst>
            <pc:docMk/>
            <pc:sldMk cId="682055428" sldId="664"/>
            <ac:spMk id="4" creationId="{A584A594-3B23-4DB0-A0ED-0F5F1B8F7E34}"/>
          </ac:spMkLst>
        </pc:spChg>
        <pc:spChg chg="del">
          <ac:chgData name="Shezad Khan" userId="23d9fdfb-3fc5-4286-8233-a8ad3ef65a87" providerId="ADAL" clId="{BB3FDC0F-B78A-44B8-8FE3-6F6E1BC8A9D5}" dt="2018-09-14T03:46:37.186" v="2231" actId="478"/>
          <ac:spMkLst>
            <pc:docMk/>
            <pc:sldMk cId="682055428" sldId="664"/>
            <ac:spMk id="7" creationId="{302FD62F-FF02-4B90-8E24-2D05203568A3}"/>
          </ac:spMkLst>
        </pc:spChg>
        <pc:spChg chg="del">
          <ac:chgData name="Shezad Khan" userId="23d9fdfb-3fc5-4286-8233-a8ad3ef65a87" providerId="ADAL" clId="{BB3FDC0F-B78A-44B8-8FE3-6F6E1BC8A9D5}" dt="2018-09-14T03:46:37.186" v="2231" actId="478"/>
          <ac:spMkLst>
            <pc:docMk/>
            <pc:sldMk cId="682055428" sldId="664"/>
            <ac:spMk id="8" creationId="{840D34DB-0890-4BED-B427-92BF8E4CEFE3}"/>
          </ac:spMkLst>
        </pc:spChg>
        <pc:spChg chg="add mod">
          <ac:chgData name="Shezad Khan" userId="23d9fdfb-3fc5-4286-8233-a8ad3ef65a87" providerId="ADAL" clId="{BB3FDC0F-B78A-44B8-8FE3-6F6E1BC8A9D5}" dt="2018-09-14T09:38:32.585" v="3116" actId="20577"/>
          <ac:spMkLst>
            <pc:docMk/>
            <pc:sldMk cId="682055428" sldId="664"/>
            <ac:spMk id="10" creationId="{E4549C67-5D3C-4C3F-8E09-143B8F08F0D9}"/>
          </ac:spMkLst>
        </pc:spChg>
        <pc:spChg chg="add mod">
          <ac:chgData name="Shezad Khan" userId="23d9fdfb-3fc5-4286-8233-a8ad3ef65a87" providerId="ADAL" clId="{BB3FDC0F-B78A-44B8-8FE3-6F6E1BC8A9D5}" dt="2018-09-14T03:59:28.389" v="2628" actId="20577"/>
          <ac:spMkLst>
            <pc:docMk/>
            <pc:sldMk cId="682055428" sldId="664"/>
            <ac:spMk id="11" creationId="{B5E6DAE7-4E2C-437D-ABF0-97E31221238D}"/>
          </ac:spMkLst>
        </pc:spChg>
        <pc:cxnChg chg="del mod">
          <ac:chgData name="Shezad Khan" userId="23d9fdfb-3fc5-4286-8233-a8ad3ef65a87" providerId="ADAL" clId="{BB3FDC0F-B78A-44B8-8FE3-6F6E1BC8A9D5}" dt="2018-09-14T03:46:37.186" v="2231" actId="478"/>
          <ac:cxnSpMkLst>
            <pc:docMk/>
            <pc:sldMk cId="682055428" sldId="664"/>
            <ac:cxnSpMk id="6" creationId="{AF4B9F6D-996A-4A4B-8303-4C81F4336C98}"/>
          </ac:cxnSpMkLst>
        </pc:cxnChg>
        <pc:cxnChg chg="del">
          <ac:chgData name="Shezad Khan" userId="23d9fdfb-3fc5-4286-8233-a8ad3ef65a87" providerId="ADAL" clId="{BB3FDC0F-B78A-44B8-8FE3-6F6E1BC8A9D5}" dt="2018-09-14T03:46:37.186" v="2231" actId="478"/>
          <ac:cxnSpMkLst>
            <pc:docMk/>
            <pc:sldMk cId="682055428" sldId="664"/>
            <ac:cxnSpMk id="9" creationId="{CF9C53D4-C20E-4C94-BECE-1840C0070614}"/>
          </ac:cxnSpMkLst>
        </pc:cxnChg>
      </pc:sldChg>
      <pc:sldChg chg="addSp delSp modSp add setBg modAnim">
        <pc:chgData name="Shezad Khan" userId="23d9fdfb-3fc5-4286-8233-a8ad3ef65a87" providerId="ADAL" clId="{BB3FDC0F-B78A-44B8-8FE3-6F6E1BC8A9D5}" dt="2018-09-15T07:08:54.399" v="4970"/>
        <pc:sldMkLst>
          <pc:docMk/>
          <pc:sldMk cId="3363414202" sldId="665"/>
        </pc:sldMkLst>
        <pc:spChg chg="mod">
          <ac:chgData name="Shezad Khan" userId="23d9fdfb-3fc5-4286-8233-a8ad3ef65a87" providerId="ADAL" clId="{BB3FDC0F-B78A-44B8-8FE3-6F6E1BC8A9D5}" dt="2018-09-14T10:31:31.520" v="3945" actId="20577"/>
          <ac:spMkLst>
            <pc:docMk/>
            <pc:sldMk cId="3363414202" sldId="665"/>
            <ac:spMk id="2" creationId="{85A9D523-DB54-4FFE-B4FF-59065932B226}"/>
          </ac:spMkLst>
        </pc:spChg>
        <pc:spChg chg="add del">
          <ac:chgData name="Shezad Khan" userId="23d9fdfb-3fc5-4286-8233-a8ad3ef65a87" providerId="ADAL" clId="{BB3FDC0F-B78A-44B8-8FE3-6F6E1BC8A9D5}" dt="2018-09-14T10:32:01.566" v="3947"/>
          <ac:spMkLst>
            <pc:docMk/>
            <pc:sldMk cId="3363414202" sldId="665"/>
            <ac:spMk id="3" creationId="{DB392779-2B90-4A9B-A8FC-28901BBE8DC5}"/>
          </ac:spMkLst>
        </pc:spChg>
        <pc:spChg chg="add mod">
          <ac:chgData name="Shezad Khan" userId="23d9fdfb-3fc5-4286-8233-a8ad3ef65a87" providerId="ADAL" clId="{BB3FDC0F-B78A-44B8-8FE3-6F6E1BC8A9D5}" dt="2018-09-14T10:33:28.158" v="3996" actId="20577"/>
          <ac:spMkLst>
            <pc:docMk/>
            <pc:sldMk cId="3363414202" sldId="665"/>
            <ac:spMk id="4" creationId="{D8AD256F-0B06-42FA-AC87-04BC7A44878B}"/>
          </ac:spMkLst>
        </pc:spChg>
      </pc:sldChg>
      <pc:sldChg chg="addSp delSp modSp add setBg addAnim delAnim">
        <pc:chgData name="Shezad Khan" userId="23d9fdfb-3fc5-4286-8233-a8ad3ef65a87" providerId="ADAL" clId="{BB3FDC0F-B78A-44B8-8FE3-6F6E1BC8A9D5}" dt="2018-09-15T07:08:54.399" v="4970"/>
        <pc:sldMkLst>
          <pc:docMk/>
          <pc:sldMk cId="3382759276" sldId="666"/>
        </pc:sldMkLst>
        <pc:spChg chg="mod">
          <ac:chgData name="Shezad Khan" userId="23d9fdfb-3fc5-4286-8233-a8ad3ef65a87" providerId="ADAL" clId="{BB3FDC0F-B78A-44B8-8FE3-6F6E1BC8A9D5}" dt="2018-09-14T09:45:55.284" v="3140" actId="20577"/>
          <ac:spMkLst>
            <pc:docMk/>
            <pc:sldMk cId="3382759276" sldId="666"/>
            <ac:spMk id="2" creationId="{100C9B9C-3CF6-4D43-B7C7-8FF09F084399}"/>
          </ac:spMkLst>
        </pc:spChg>
        <pc:spChg chg="del mod">
          <ac:chgData name="Shezad Khan" userId="23d9fdfb-3fc5-4286-8233-a8ad3ef65a87" providerId="ADAL" clId="{BB3FDC0F-B78A-44B8-8FE3-6F6E1BC8A9D5}" dt="2018-09-14T09:48:50.827" v="3176" actId="478"/>
          <ac:spMkLst>
            <pc:docMk/>
            <pc:sldMk cId="3382759276" sldId="666"/>
            <ac:spMk id="3" creationId="{A2C0257E-D904-4479-B2D4-726A22B7A801}"/>
          </ac:spMkLst>
        </pc:spChg>
        <pc:spChg chg="mod topLvl">
          <ac:chgData name="Shezad Khan" userId="23d9fdfb-3fc5-4286-8233-a8ad3ef65a87" providerId="ADAL" clId="{BB3FDC0F-B78A-44B8-8FE3-6F6E1BC8A9D5}" dt="2018-09-14T09:53:32.158" v="3366" actId="20577"/>
          <ac:spMkLst>
            <pc:docMk/>
            <pc:sldMk cId="3382759276" sldId="666"/>
            <ac:spMk id="4" creationId="{024DA09A-FAB0-4B91-ABE7-3E7116D5F9EA}"/>
          </ac:spMkLst>
        </pc:spChg>
        <pc:spChg chg="del">
          <ac:chgData name="Shezad Khan" userId="23d9fdfb-3fc5-4286-8233-a8ad3ef65a87" providerId="ADAL" clId="{BB3FDC0F-B78A-44B8-8FE3-6F6E1BC8A9D5}" dt="2018-09-14T09:47:10.167" v="3167" actId="478"/>
          <ac:spMkLst>
            <pc:docMk/>
            <pc:sldMk cId="3382759276" sldId="666"/>
            <ac:spMk id="6" creationId="{F90CF74E-70AF-4513-B5BC-CB492148D481}"/>
          </ac:spMkLst>
        </pc:spChg>
        <pc:spChg chg="del">
          <ac:chgData name="Shezad Khan" userId="23d9fdfb-3fc5-4286-8233-a8ad3ef65a87" providerId="ADAL" clId="{BB3FDC0F-B78A-44B8-8FE3-6F6E1BC8A9D5}" dt="2018-09-14T09:46:56.286" v="3163" actId="478"/>
          <ac:spMkLst>
            <pc:docMk/>
            <pc:sldMk cId="3382759276" sldId="666"/>
            <ac:spMk id="7" creationId="{D865CCD5-6461-43E6-8B26-2A0A97D18C36}"/>
          </ac:spMkLst>
        </pc:spChg>
        <pc:spChg chg="del">
          <ac:chgData name="Shezad Khan" userId="23d9fdfb-3fc5-4286-8233-a8ad3ef65a87" providerId="ADAL" clId="{BB3FDC0F-B78A-44B8-8FE3-6F6E1BC8A9D5}" dt="2018-09-14T09:47:04.045" v="3164" actId="478"/>
          <ac:spMkLst>
            <pc:docMk/>
            <pc:sldMk cId="3382759276" sldId="666"/>
            <ac:spMk id="22" creationId="{AA84B7A3-2BA2-4596-8C28-677D8FE9B67C}"/>
          </ac:spMkLst>
        </pc:spChg>
        <pc:spChg chg="del">
          <ac:chgData name="Shezad Khan" userId="23d9fdfb-3fc5-4286-8233-a8ad3ef65a87" providerId="ADAL" clId="{BB3FDC0F-B78A-44B8-8FE3-6F6E1BC8A9D5}" dt="2018-09-14T09:46:56.286" v="3163" actId="478"/>
          <ac:spMkLst>
            <pc:docMk/>
            <pc:sldMk cId="3382759276" sldId="666"/>
            <ac:spMk id="23" creationId="{85134646-5F36-4A11-B4CF-7AF1ECB8503F}"/>
          </ac:spMkLst>
        </pc:spChg>
        <pc:spChg chg="del">
          <ac:chgData name="Shezad Khan" userId="23d9fdfb-3fc5-4286-8233-a8ad3ef65a87" providerId="ADAL" clId="{BB3FDC0F-B78A-44B8-8FE3-6F6E1BC8A9D5}" dt="2018-09-14T09:47:14.620" v="3169" actId="478"/>
          <ac:spMkLst>
            <pc:docMk/>
            <pc:sldMk cId="3382759276" sldId="666"/>
            <ac:spMk id="28" creationId="{60A25540-D1D7-4307-83C8-2F6F2560DA94}"/>
          </ac:spMkLst>
        </pc:spChg>
        <pc:spChg chg="del">
          <ac:chgData name="Shezad Khan" userId="23d9fdfb-3fc5-4286-8233-a8ad3ef65a87" providerId="ADAL" clId="{BB3FDC0F-B78A-44B8-8FE3-6F6E1BC8A9D5}" dt="2018-09-14T09:46:56.286" v="3163" actId="478"/>
          <ac:spMkLst>
            <pc:docMk/>
            <pc:sldMk cId="3382759276" sldId="666"/>
            <ac:spMk id="29" creationId="{7B40A61D-6707-4A39-AF48-5137D6AB261D}"/>
          </ac:spMkLst>
        </pc:spChg>
        <pc:spChg chg="del">
          <ac:chgData name="Shezad Khan" userId="23d9fdfb-3fc5-4286-8233-a8ad3ef65a87" providerId="ADAL" clId="{BB3FDC0F-B78A-44B8-8FE3-6F6E1BC8A9D5}" dt="2018-09-14T09:47:12.528" v="3168" actId="478"/>
          <ac:spMkLst>
            <pc:docMk/>
            <pc:sldMk cId="3382759276" sldId="666"/>
            <ac:spMk id="50" creationId="{088D9565-70C9-4718-B0A3-74B27751CD0B}"/>
          </ac:spMkLst>
        </pc:spChg>
        <pc:spChg chg="del">
          <ac:chgData name="Shezad Khan" userId="23d9fdfb-3fc5-4286-8233-a8ad3ef65a87" providerId="ADAL" clId="{BB3FDC0F-B78A-44B8-8FE3-6F6E1BC8A9D5}" dt="2018-09-14T09:46:56.286" v="3163" actId="478"/>
          <ac:spMkLst>
            <pc:docMk/>
            <pc:sldMk cId="3382759276" sldId="666"/>
            <ac:spMk id="51" creationId="{EB7E303E-8628-4F3C-94CB-B82F8E14D0B0}"/>
          </ac:spMkLst>
        </pc:spChg>
        <pc:spChg chg="del">
          <ac:chgData name="Shezad Khan" userId="23d9fdfb-3fc5-4286-8233-a8ad3ef65a87" providerId="ADAL" clId="{BB3FDC0F-B78A-44B8-8FE3-6F6E1BC8A9D5}" dt="2018-09-14T09:47:20.687" v="3171" actId="478"/>
          <ac:spMkLst>
            <pc:docMk/>
            <pc:sldMk cId="3382759276" sldId="666"/>
            <ac:spMk id="55" creationId="{03E40331-D71D-4E0B-B461-F36A0E078A18}"/>
          </ac:spMkLst>
        </pc:spChg>
        <pc:spChg chg="del">
          <ac:chgData name="Shezad Khan" userId="23d9fdfb-3fc5-4286-8233-a8ad3ef65a87" providerId="ADAL" clId="{BB3FDC0F-B78A-44B8-8FE3-6F6E1BC8A9D5}" dt="2018-09-14T09:46:56.286" v="3163" actId="478"/>
          <ac:spMkLst>
            <pc:docMk/>
            <pc:sldMk cId="3382759276" sldId="666"/>
            <ac:spMk id="56" creationId="{BB0F2E25-02F3-4D58-80A2-C876DBA56E50}"/>
          </ac:spMkLst>
        </pc:spChg>
        <pc:grpChg chg="del">
          <ac:chgData name="Shezad Khan" userId="23d9fdfb-3fc5-4286-8233-a8ad3ef65a87" providerId="ADAL" clId="{BB3FDC0F-B78A-44B8-8FE3-6F6E1BC8A9D5}" dt="2018-09-14T09:46:56.286" v="3163" actId="478"/>
          <ac:grpSpMkLst>
            <pc:docMk/>
            <pc:sldMk cId="3382759276" sldId="666"/>
            <ac:grpSpMk id="9" creationId="{1A20B9A8-21A3-401A-8B98-AFB9E6EDD408}"/>
          </ac:grpSpMkLst>
        </pc:grpChg>
        <pc:grpChg chg="del">
          <ac:chgData name="Shezad Khan" userId="23d9fdfb-3fc5-4286-8233-a8ad3ef65a87" providerId="ADAL" clId="{BB3FDC0F-B78A-44B8-8FE3-6F6E1BC8A9D5}" dt="2018-09-14T09:46:56.286" v="3163" actId="478"/>
          <ac:grpSpMkLst>
            <pc:docMk/>
            <pc:sldMk cId="3382759276" sldId="666"/>
            <ac:grpSpMk id="18" creationId="{066D8383-BDD8-49EE-A42E-F152BE01E9C1}"/>
          </ac:grpSpMkLst>
        </pc:grpChg>
        <pc:grpChg chg="del">
          <ac:chgData name="Shezad Khan" userId="23d9fdfb-3fc5-4286-8233-a8ad3ef65a87" providerId="ADAL" clId="{BB3FDC0F-B78A-44B8-8FE3-6F6E1BC8A9D5}" dt="2018-09-14T09:46:56.286" v="3163" actId="478"/>
          <ac:grpSpMkLst>
            <pc:docMk/>
            <pc:sldMk cId="3382759276" sldId="666"/>
            <ac:grpSpMk id="19" creationId="{19E83E63-02B0-4683-8326-13D9EA5255E9}"/>
          </ac:grpSpMkLst>
        </pc:grpChg>
        <pc:grpChg chg="del">
          <ac:chgData name="Shezad Khan" userId="23d9fdfb-3fc5-4286-8233-a8ad3ef65a87" providerId="ADAL" clId="{BB3FDC0F-B78A-44B8-8FE3-6F6E1BC8A9D5}" dt="2018-09-14T09:46:56.286" v="3163" actId="478"/>
          <ac:grpSpMkLst>
            <pc:docMk/>
            <pc:sldMk cId="3382759276" sldId="666"/>
            <ac:grpSpMk id="20" creationId="{2CE1CBD9-0ABB-4EAA-A27F-F3C06DFB7759}"/>
          </ac:grpSpMkLst>
        </pc:grpChg>
        <pc:grpChg chg="del">
          <ac:chgData name="Shezad Khan" userId="23d9fdfb-3fc5-4286-8233-a8ad3ef65a87" providerId="ADAL" clId="{BB3FDC0F-B78A-44B8-8FE3-6F6E1BC8A9D5}" dt="2018-09-14T09:46:56.286" v="3163" actId="478"/>
          <ac:grpSpMkLst>
            <pc:docMk/>
            <pc:sldMk cId="3382759276" sldId="666"/>
            <ac:grpSpMk id="26" creationId="{9C192090-3708-4EB2-9CFF-12588E92E278}"/>
          </ac:grpSpMkLst>
        </pc:grpChg>
        <pc:grpChg chg="del">
          <ac:chgData name="Shezad Khan" userId="23d9fdfb-3fc5-4286-8233-a8ad3ef65a87" providerId="ADAL" clId="{BB3FDC0F-B78A-44B8-8FE3-6F6E1BC8A9D5}" dt="2018-09-14T09:46:56.286" v="3163" actId="478"/>
          <ac:grpSpMkLst>
            <pc:docMk/>
            <pc:sldMk cId="3382759276" sldId="666"/>
            <ac:grpSpMk id="47" creationId="{F7796F36-B244-4872-A0B3-EA4F9630FCD9}"/>
          </ac:grpSpMkLst>
        </pc:grpChg>
        <pc:grpChg chg="del">
          <ac:chgData name="Shezad Khan" userId="23d9fdfb-3fc5-4286-8233-a8ad3ef65a87" providerId="ADAL" clId="{BB3FDC0F-B78A-44B8-8FE3-6F6E1BC8A9D5}" dt="2018-09-14T09:46:56.286" v="3163" actId="478"/>
          <ac:grpSpMkLst>
            <pc:docMk/>
            <pc:sldMk cId="3382759276" sldId="666"/>
            <ac:grpSpMk id="48" creationId="{702151E1-048A-4561-B14D-54B0F56A6917}"/>
          </ac:grpSpMkLst>
        </pc:grpChg>
        <pc:grpChg chg="del">
          <ac:chgData name="Shezad Khan" userId="23d9fdfb-3fc5-4286-8233-a8ad3ef65a87" providerId="ADAL" clId="{BB3FDC0F-B78A-44B8-8FE3-6F6E1BC8A9D5}" dt="2018-09-14T09:46:56.286" v="3163" actId="478"/>
          <ac:grpSpMkLst>
            <pc:docMk/>
            <pc:sldMk cId="3382759276" sldId="666"/>
            <ac:grpSpMk id="53" creationId="{22CDC41D-B34F-423C-A163-BBAD26E03CC8}"/>
          </ac:grpSpMkLst>
        </pc:grpChg>
        <pc:grpChg chg="del">
          <ac:chgData name="Shezad Khan" userId="23d9fdfb-3fc5-4286-8233-a8ad3ef65a87" providerId="ADAL" clId="{BB3FDC0F-B78A-44B8-8FE3-6F6E1BC8A9D5}" dt="2018-09-14T09:47:20.687" v="3171" actId="478"/>
          <ac:grpSpMkLst>
            <pc:docMk/>
            <pc:sldMk cId="3382759276" sldId="666"/>
            <ac:grpSpMk id="63" creationId="{5FE09736-694F-47BB-AFC6-FB060BE6EB0E}"/>
          </ac:grpSpMkLst>
        </pc:grpChg>
        <pc:grpChg chg="del">
          <ac:chgData name="Shezad Khan" userId="23d9fdfb-3fc5-4286-8233-a8ad3ef65a87" providerId="ADAL" clId="{BB3FDC0F-B78A-44B8-8FE3-6F6E1BC8A9D5}" dt="2018-09-14T09:47:14.620" v="3169" actId="478"/>
          <ac:grpSpMkLst>
            <pc:docMk/>
            <pc:sldMk cId="3382759276" sldId="666"/>
            <ac:grpSpMk id="64" creationId="{3B00FAEA-34AB-4829-A47A-57C1EDB91519}"/>
          </ac:grpSpMkLst>
        </pc:grpChg>
        <pc:grpChg chg="add del">
          <ac:chgData name="Shezad Khan" userId="23d9fdfb-3fc5-4286-8233-a8ad3ef65a87" providerId="ADAL" clId="{BB3FDC0F-B78A-44B8-8FE3-6F6E1BC8A9D5}" dt="2018-09-14T09:47:22.389" v="3172" actId="478"/>
          <ac:grpSpMkLst>
            <pc:docMk/>
            <pc:sldMk cId="3382759276" sldId="666"/>
            <ac:grpSpMk id="65" creationId="{E50B87AB-2F98-4BFB-91FA-04E8A786B11C}"/>
          </ac:grpSpMkLst>
        </pc:grpChg>
        <pc:cxnChg chg="del">
          <ac:chgData name="Shezad Khan" userId="23d9fdfb-3fc5-4286-8233-a8ad3ef65a87" providerId="ADAL" clId="{BB3FDC0F-B78A-44B8-8FE3-6F6E1BC8A9D5}" dt="2018-09-14T09:46:56.286" v="3163" actId="478"/>
          <ac:cxnSpMkLst>
            <pc:docMk/>
            <pc:sldMk cId="3382759276" sldId="666"/>
            <ac:cxnSpMk id="17" creationId="{801D8B78-3EF1-4FC2-8DA3-D7A0F4DA3773}"/>
          </ac:cxnSpMkLst>
        </pc:cxnChg>
        <pc:cxnChg chg="del">
          <ac:chgData name="Shezad Khan" userId="23d9fdfb-3fc5-4286-8233-a8ad3ef65a87" providerId="ADAL" clId="{BB3FDC0F-B78A-44B8-8FE3-6F6E1BC8A9D5}" dt="2018-09-14T09:46:56.286" v="3163" actId="478"/>
          <ac:cxnSpMkLst>
            <pc:docMk/>
            <pc:sldMk cId="3382759276" sldId="666"/>
            <ac:cxnSpMk id="21" creationId="{4AE7D829-A805-41D0-977F-AD3463B1E350}"/>
          </ac:cxnSpMkLst>
        </pc:cxnChg>
        <pc:cxnChg chg="del">
          <ac:chgData name="Shezad Khan" userId="23d9fdfb-3fc5-4286-8233-a8ad3ef65a87" providerId="ADAL" clId="{BB3FDC0F-B78A-44B8-8FE3-6F6E1BC8A9D5}" dt="2018-09-14T09:46:56.286" v="3163" actId="478"/>
          <ac:cxnSpMkLst>
            <pc:docMk/>
            <pc:sldMk cId="3382759276" sldId="666"/>
            <ac:cxnSpMk id="49" creationId="{1B1997AC-E6A7-4CDD-AF4A-156A73DDF2BD}"/>
          </ac:cxnSpMkLst>
        </pc:cxnChg>
        <pc:cxnChg chg="del mod topLvl">
          <ac:chgData name="Shezad Khan" userId="23d9fdfb-3fc5-4286-8233-a8ad3ef65a87" providerId="ADAL" clId="{BB3FDC0F-B78A-44B8-8FE3-6F6E1BC8A9D5}" dt="2018-09-14T09:47:22.389" v="3172" actId="478"/>
          <ac:cxnSpMkLst>
            <pc:docMk/>
            <pc:sldMk cId="3382759276" sldId="666"/>
            <ac:cxnSpMk id="60" creationId="{2728E85C-3245-4B14-A44D-979D256C55B8}"/>
          </ac:cxnSpMkLst>
        </pc:cxnChg>
        <pc:cxnChg chg="del mod">
          <ac:chgData name="Shezad Khan" userId="23d9fdfb-3fc5-4286-8233-a8ad3ef65a87" providerId="ADAL" clId="{BB3FDC0F-B78A-44B8-8FE3-6F6E1BC8A9D5}" dt="2018-09-14T09:47:18.729" v="3170" actId="478"/>
          <ac:cxnSpMkLst>
            <pc:docMk/>
            <pc:sldMk cId="3382759276" sldId="666"/>
            <ac:cxnSpMk id="62" creationId="{6445A735-BF20-4568-826C-1AE04664530E}"/>
          </ac:cxnSpMkLst>
        </pc:cxnChg>
      </pc:sldChg>
      <pc:sldChg chg="addSp delSp modSp add setBg addAnim delAnim modAnim">
        <pc:chgData name="Shezad Khan" userId="23d9fdfb-3fc5-4286-8233-a8ad3ef65a87" providerId="ADAL" clId="{BB3FDC0F-B78A-44B8-8FE3-6F6E1BC8A9D5}" dt="2018-09-15T07:08:54.399" v="4970"/>
        <pc:sldMkLst>
          <pc:docMk/>
          <pc:sldMk cId="4059088608" sldId="667"/>
        </pc:sldMkLst>
        <pc:spChg chg="mod">
          <ac:chgData name="Shezad Khan" userId="23d9fdfb-3fc5-4286-8233-a8ad3ef65a87" providerId="ADAL" clId="{BB3FDC0F-B78A-44B8-8FE3-6F6E1BC8A9D5}" dt="2018-09-14T10:16:17.332" v="3425" actId="20577"/>
          <ac:spMkLst>
            <pc:docMk/>
            <pc:sldMk cId="4059088608" sldId="667"/>
            <ac:spMk id="2" creationId="{100C9B9C-3CF6-4D43-B7C7-8FF09F084399}"/>
          </ac:spMkLst>
        </pc:spChg>
        <pc:spChg chg="add del mod">
          <ac:chgData name="Shezad Khan" userId="23d9fdfb-3fc5-4286-8233-a8ad3ef65a87" providerId="ADAL" clId="{BB3FDC0F-B78A-44B8-8FE3-6F6E1BC8A9D5}" dt="2018-09-14T10:30:00.471" v="3902" actId="1036"/>
          <ac:spMkLst>
            <pc:docMk/>
            <pc:sldMk cId="4059088608" sldId="667"/>
            <ac:spMk id="3" creationId="{A2C0257E-D904-4479-B2D4-726A22B7A801}"/>
          </ac:spMkLst>
        </pc:spChg>
        <pc:spChg chg="add del mod">
          <ac:chgData name="Shezad Khan" userId="23d9fdfb-3fc5-4286-8233-a8ad3ef65a87" providerId="ADAL" clId="{BB3FDC0F-B78A-44B8-8FE3-6F6E1BC8A9D5}" dt="2018-09-14T10:19:44.398" v="3498" actId="478"/>
          <ac:spMkLst>
            <pc:docMk/>
            <pc:sldMk cId="4059088608" sldId="667"/>
            <ac:spMk id="5" creationId="{DA83388C-931E-46F5-9168-1E556C36D7CB}"/>
          </ac:spMkLst>
        </pc:spChg>
        <pc:spChg chg="add del">
          <ac:chgData name="Shezad Khan" userId="23d9fdfb-3fc5-4286-8233-a8ad3ef65a87" providerId="ADAL" clId="{BB3FDC0F-B78A-44B8-8FE3-6F6E1BC8A9D5}" dt="2018-09-14T10:25:06.358" v="3721"/>
          <ac:spMkLst>
            <pc:docMk/>
            <pc:sldMk cId="4059088608" sldId="667"/>
            <ac:spMk id="8" creationId="{80BBBAE4-E5EB-494F-A0E7-8A425DE08770}"/>
          </ac:spMkLst>
        </pc:spChg>
        <pc:spChg chg="add del mod">
          <ac:chgData name="Shezad Khan" userId="23d9fdfb-3fc5-4286-8233-a8ad3ef65a87" providerId="ADAL" clId="{BB3FDC0F-B78A-44B8-8FE3-6F6E1BC8A9D5}" dt="2018-09-14T10:19:42.740" v="3497" actId="478"/>
          <ac:spMkLst>
            <pc:docMk/>
            <pc:sldMk cId="4059088608" sldId="667"/>
            <ac:spMk id="32" creationId="{F7C982D4-1D42-4E8E-96D1-C7F0F1B19042}"/>
          </ac:spMkLst>
        </pc:spChg>
        <pc:spChg chg="add mod">
          <ac:chgData name="Shezad Khan" userId="23d9fdfb-3fc5-4286-8233-a8ad3ef65a87" providerId="ADAL" clId="{BB3FDC0F-B78A-44B8-8FE3-6F6E1BC8A9D5}" dt="2018-09-14T10:30:04.691" v="3919" actId="1036"/>
          <ac:spMkLst>
            <pc:docMk/>
            <pc:sldMk cId="4059088608" sldId="667"/>
            <ac:spMk id="33" creationId="{A08FFD65-EEC6-4F1F-8992-D45A53D3D9AB}"/>
          </ac:spMkLst>
        </pc:spChg>
        <pc:spChg chg="add mod">
          <ac:chgData name="Shezad Khan" userId="23d9fdfb-3fc5-4286-8233-a8ad3ef65a87" providerId="ADAL" clId="{BB3FDC0F-B78A-44B8-8FE3-6F6E1BC8A9D5}" dt="2018-09-14T10:30:09.363" v="3926" actId="1035"/>
          <ac:spMkLst>
            <pc:docMk/>
            <pc:sldMk cId="4059088608" sldId="667"/>
            <ac:spMk id="35" creationId="{6F6FCB04-E852-40D0-B1D7-C876CABD08F3}"/>
          </ac:spMkLst>
        </pc:spChg>
        <pc:grpChg chg="del">
          <ac:chgData name="Shezad Khan" userId="23d9fdfb-3fc5-4286-8233-a8ad3ef65a87" providerId="ADAL" clId="{BB3FDC0F-B78A-44B8-8FE3-6F6E1BC8A9D5}" dt="2018-09-14T09:55:14.684" v="3370" actId="478"/>
          <ac:grpSpMkLst>
            <pc:docMk/>
            <pc:sldMk cId="4059088608" sldId="667"/>
            <ac:grpSpMk id="65" creationId="{E50B87AB-2F98-4BFB-91FA-04E8A786B11C}"/>
          </ac:grpSpMkLst>
        </pc:grpChg>
        <pc:cxnChg chg="mod">
          <ac:chgData name="Shezad Khan" userId="23d9fdfb-3fc5-4286-8233-a8ad3ef65a87" providerId="ADAL" clId="{BB3FDC0F-B78A-44B8-8FE3-6F6E1BC8A9D5}" dt="2018-09-14T09:55:14.684" v="3370" actId="478"/>
          <ac:cxnSpMkLst>
            <pc:docMk/>
            <pc:sldMk cId="4059088608" sldId="667"/>
            <ac:cxnSpMk id="60" creationId="{2728E85C-3245-4B14-A44D-979D256C55B8}"/>
          </ac:cxnSpMkLst>
        </pc:cxnChg>
        <pc:cxnChg chg="mod">
          <ac:chgData name="Shezad Khan" userId="23d9fdfb-3fc5-4286-8233-a8ad3ef65a87" providerId="ADAL" clId="{BB3FDC0F-B78A-44B8-8FE3-6F6E1BC8A9D5}" dt="2018-09-14T09:55:14.684" v="3370" actId="478"/>
          <ac:cxnSpMkLst>
            <pc:docMk/>
            <pc:sldMk cId="4059088608" sldId="667"/>
            <ac:cxnSpMk id="62" creationId="{6445A735-BF20-4568-826C-1AE04664530E}"/>
          </ac:cxnSpMkLst>
        </pc:cxnChg>
      </pc:sldChg>
      <pc:sldChg chg="addSp delSp modSp add setBg">
        <pc:chgData name="Shezad Khan" userId="23d9fdfb-3fc5-4286-8233-a8ad3ef65a87" providerId="ADAL" clId="{BB3FDC0F-B78A-44B8-8FE3-6F6E1BC8A9D5}" dt="2018-09-15T07:08:54.399" v="4970"/>
        <pc:sldMkLst>
          <pc:docMk/>
          <pc:sldMk cId="907306537" sldId="669"/>
        </pc:sldMkLst>
        <pc:spChg chg="mod">
          <ac:chgData name="Shezad Khan" userId="23d9fdfb-3fc5-4286-8233-a8ad3ef65a87" providerId="ADAL" clId="{BB3FDC0F-B78A-44B8-8FE3-6F6E1BC8A9D5}" dt="2018-09-14T10:34:31.163" v="4018" actId="20577"/>
          <ac:spMkLst>
            <pc:docMk/>
            <pc:sldMk cId="907306537" sldId="669"/>
            <ac:spMk id="2" creationId="{85A9D523-DB54-4FFE-B4FF-59065932B226}"/>
          </ac:spMkLst>
        </pc:spChg>
        <pc:spChg chg="add mod">
          <ac:chgData name="Shezad Khan" userId="23d9fdfb-3fc5-4286-8233-a8ad3ef65a87" providerId="ADAL" clId="{BB3FDC0F-B78A-44B8-8FE3-6F6E1BC8A9D5}" dt="2018-09-14T10:38:20.780" v="4155" actId="20577"/>
          <ac:spMkLst>
            <pc:docMk/>
            <pc:sldMk cId="907306537" sldId="669"/>
            <ac:spMk id="3" creationId="{BC20D023-6008-433C-A03D-4BA45C8EB40F}"/>
          </ac:spMkLst>
        </pc:spChg>
        <pc:spChg chg="add del">
          <ac:chgData name="Shezad Khan" userId="23d9fdfb-3fc5-4286-8233-a8ad3ef65a87" providerId="ADAL" clId="{BB3FDC0F-B78A-44B8-8FE3-6F6E1BC8A9D5}" dt="2018-09-14T10:38:33.648" v="4159"/>
          <ac:spMkLst>
            <pc:docMk/>
            <pc:sldMk cId="907306537" sldId="669"/>
            <ac:spMk id="4" creationId="{8C36E16E-7556-430B-B3D8-AAC2BE955811}"/>
          </ac:spMkLst>
        </pc:spChg>
        <pc:spChg chg="add mod">
          <ac:chgData name="Shezad Khan" userId="23d9fdfb-3fc5-4286-8233-a8ad3ef65a87" providerId="ADAL" clId="{BB3FDC0F-B78A-44B8-8FE3-6F6E1BC8A9D5}" dt="2018-09-14T10:38:33.276" v="4158" actId="571"/>
          <ac:spMkLst>
            <pc:docMk/>
            <pc:sldMk cId="907306537" sldId="669"/>
            <ac:spMk id="5" creationId="{D646E8CB-E7CC-4FC6-A36B-57B7C6B75E3B}"/>
          </ac:spMkLst>
        </pc:spChg>
        <pc:spChg chg="add del">
          <ac:chgData name="Shezad Khan" userId="23d9fdfb-3fc5-4286-8233-a8ad3ef65a87" providerId="ADAL" clId="{BB3FDC0F-B78A-44B8-8FE3-6F6E1BC8A9D5}" dt="2018-09-14T10:38:42.106" v="4161"/>
          <ac:spMkLst>
            <pc:docMk/>
            <pc:sldMk cId="907306537" sldId="669"/>
            <ac:spMk id="6" creationId="{7BA69F7E-E57E-4FF9-8A10-93DB337BB5A8}"/>
          </ac:spMkLst>
        </pc:spChg>
        <pc:spChg chg="add mod">
          <ac:chgData name="Shezad Khan" userId="23d9fdfb-3fc5-4286-8233-a8ad3ef65a87" providerId="ADAL" clId="{BB3FDC0F-B78A-44B8-8FE3-6F6E1BC8A9D5}" dt="2018-09-14T10:39:08.263" v="4189" actId="20577"/>
          <ac:spMkLst>
            <pc:docMk/>
            <pc:sldMk cId="907306537" sldId="669"/>
            <ac:spMk id="7" creationId="{957429CB-1CE1-4E26-B9D5-0DAA83C025E9}"/>
          </ac:spMkLst>
        </pc:spChg>
      </pc:sldChg>
      <pc:sldChg chg="setBg">
        <pc:chgData name="Shezad Khan" userId="23d9fdfb-3fc5-4286-8233-a8ad3ef65a87" providerId="ADAL" clId="{BB3FDC0F-B78A-44B8-8FE3-6F6E1BC8A9D5}" dt="2018-09-15T07:08:49.137" v="4969"/>
        <pc:sldMkLst>
          <pc:docMk/>
          <pc:sldMk cId="425105366" sldId="670"/>
        </pc:sldMkLst>
      </pc:sldChg>
      <pc:sldChg chg="modSp add setBg modAnim">
        <pc:chgData name="Shezad Khan" userId="23d9fdfb-3fc5-4286-8233-a8ad3ef65a87" providerId="ADAL" clId="{BB3FDC0F-B78A-44B8-8FE3-6F6E1BC8A9D5}" dt="2018-09-15T07:08:54.399" v="4970"/>
        <pc:sldMkLst>
          <pc:docMk/>
          <pc:sldMk cId="3313164571" sldId="671"/>
        </pc:sldMkLst>
        <pc:spChg chg="mod">
          <ac:chgData name="Shezad Khan" userId="23d9fdfb-3fc5-4286-8233-a8ad3ef65a87" providerId="ADAL" clId="{BB3FDC0F-B78A-44B8-8FE3-6F6E1BC8A9D5}" dt="2018-09-14T11:16:56.695" v="4648" actId="20577"/>
          <ac:spMkLst>
            <pc:docMk/>
            <pc:sldMk cId="3313164571" sldId="671"/>
            <ac:spMk id="2" creationId="{85A9D523-DB54-4FFE-B4FF-59065932B226}"/>
          </ac:spMkLst>
        </pc:spChg>
        <pc:spChg chg="mod">
          <ac:chgData name="Shezad Khan" userId="23d9fdfb-3fc5-4286-8233-a8ad3ef65a87" providerId="ADAL" clId="{BB3FDC0F-B78A-44B8-8FE3-6F6E1BC8A9D5}" dt="2018-09-14T11:25:54.707" v="4836" actId="108"/>
          <ac:spMkLst>
            <pc:docMk/>
            <pc:sldMk cId="3313164571" sldId="671"/>
            <ac:spMk id="4" creationId="{36010EFD-DE41-4D81-A5DD-B887765B6AF3}"/>
          </ac:spMkLst>
        </pc:spChg>
      </pc:sldChg>
      <pc:sldChg chg="setBg">
        <pc:chgData name="Shezad Khan" userId="23d9fdfb-3fc5-4286-8233-a8ad3ef65a87" providerId="ADAL" clId="{BB3FDC0F-B78A-44B8-8FE3-6F6E1BC8A9D5}" dt="2018-09-15T07:09:07.849" v="4972"/>
        <pc:sldMkLst>
          <pc:docMk/>
          <pc:sldMk cId="2357985653" sldId="672"/>
        </pc:sldMkLst>
      </pc:sldChg>
      <pc:sldChg chg="setBg">
        <pc:chgData name="Shezad Khan" userId="23d9fdfb-3fc5-4286-8233-a8ad3ef65a87" providerId="ADAL" clId="{BB3FDC0F-B78A-44B8-8FE3-6F6E1BC8A9D5}" dt="2018-09-15T07:08:54.399" v="4970"/>
        <pc:sldMkLst>
          <pc:docMk/>
          <pc:sldMk cId="2062392072" sldId="673"/>
        </pc:sldMkLst>
      </pc:sldChg>
      <pc:sldChg chg="setBg">
        <pc:chgData name="Shezad Khan" userId="23d9fdfb-3fc5-4286-8233-a8ad3ef65a87" providerId="ADAL" clId="{BB3FDC0F-B78A-44B8-8FE3-6F6E1BC8A9D5}" dt="2018-09-15T07:08:36.731" v="4967"/>
        <pc:sldMkLst>
          <pc:docMk/>
          <pc:sldMk cId="2045598469" sldId="674"/>
        </pc:sldMkLst>
      </pc:sldChg>
      <pc:sldChg chg="setBg">
        <pc:chgData name="Shezad Khan" userId="23d9fdfb-3fc5-4286-8233-a8ad3ef65a87" providerId="ADAL" clId="{BB3FDC0F-B78A-44B8-8FE3-6F6E1BC8A9D5}" dt="2018-09-15T07:08:45.223" v="4968"/>
        <pc:sldMkLst>
          <pc:docMk/>
          <pc:sldMk cId="2913155160" sldId="677"/>
        </pc:sldMkLst>
      </pc:sldChg>
      <pc:sldChg chg="setBg">
        <pc:chgData name="Shezad Khan" userId="23d9fdfb-3fc5-4286-8233-a8ad3ef65a87" providerId="ADAL" clId="{BB3FDC0F-B78A-44B8-8FE3-6F6E1BC8A9D5}" dt="2018-09-15T07:08:36.731" v="4967"/>
        <pc:sldMkLst>
          <pc:docMk/>
          <pc:sldMk cId="3492733881" sldId="678"/>
        </pc:sldMkLst>
      </pc:sldChg>
      <pc:sldChg chg="setBg">
        <pc:chgData name="Shezad Khan" userId="23d9fdfb-3fc5-4286-8233-a8ad3ef65a87" providerId="ADAL" clId="{BB3FDC0F-B78A-44B8-8FE3-6F6E1BC8A9D5}" dt="2018-09-15T07:08:36.731" v="4967"/>
        <pc:sldMkLst>
          <pc:docMk/>
          <pc:sldMk cId="978218528" sldId="679"/>
        </pc:sldMkLst>
      </pc:sldChg>
      <pc:sldChg chg="setBg">
        <pc:chgData name="Shezad Khan" userId="23d9fdfb-3fc5-4286-8233-a8ad3ef65a87" providerId="ADAL" clId="{BB3FDC0F-B78A-44B8-8FE3-6F6E1BC8A9D5}" dt="2018-09-15T07:08:36.731" v="4967"/>
        <pc:sldMkLst>
          <pc:docMk/>
          <pc:sldMk cId="3011426511" sldId="680"/>
        </pc:sldMkLst>
      </pc:sldChg>
      <pc:sldChg chg="setBg">
        <pc:chgData name="Shezad Khan" userId="23d9fdfb-3fc5-4286-8233-a8ad3ef65a87" providerId="ADAL" clId="{BB3FDC0F-B78A-44B8-8FE3-6F6E1BC8A9D5}" dt="2018-09-15T07:08:36.731" v="4967"/>
        <pc:sldMkLst>
          <pc:docMk/>
          <pc:sldMk cId="3629761732" sldId="681"/>
        </pc:sldMkLst>
      </pc:sldChg>
      <pc:sldChg chg="setBg">
        <pc:chgData name="Shezad Khan" userId="23d9fdfb-3fc5-4286-8233-a8ad3ef65a87" providerId="ADAL" clId="{BB3FDC0F-B78A-44B8-8FE3-6F6E1BC8A9D5}" dt="2018-09-15T07:08:36.731" v="4967"/>
        <pc:sldMkLst>
          <pc:docMk/>
          <pc:sldMk cId="799430593" sldId="682"/>
        </pc:sldMkLst>
      </pc:sldChg>
      <pc:sldChg chg="setBg">
        <pc:chgData name="Shezad Khan" userId="23d9fdfb-3fc5-4286-8233-a8ad3ef65a87" providerId="ADAL" clId="{BB3FDC0F-B78A-44B8-8FE3-6F6E1BC8A9D5}" dt="2018-09-15T07:08:36.731" v="4967"/>
        <pc:sldMkLst>
          <pc:docMk/>
          <pc:sldMk cId="728591114" sldId="683"/>
        </pc:sldMkLst>
      </pc:sldChg>
      <pc:sldChg chg="setBg">
        <pc:chgData name="Shezad Khan" userId="23d9fdfb-3fc5-4286-8233-a8ad3ef65a87" providerId="ADAL" clId="{BB3FDC0F-B78A-44B8-8FE3-6F6E1BC8A9D5}" dt="2018-09-15T07:08:29.794" v="4966"/>
        <pc:sldMkLst>
          <pc:docMk/>
          <pc:sldMk cId="2357657516" sldId="684"/>
        </pc:sldMkLst>
      </pc:sldChg>
      <pc:sldChg chg="modSp setBg">
        <pc:chgData name="Shezad Khan" userId="23d9fdfb-3fc5-4286-8233-a8ad3ef65a87" providerId="ADAL" clId="{BB3FDC0F-B78A-44B8-8FE3-6F6E1BC8A9D5}" dt="2018-09-15T07:08:29.794" v="4966"/>
        <pc:sldMkLst>
          <pc:docMk/>
          <pc:sldMk cId="794698837" sldId="685"/>
        </pc:sldMkLst>
        <pc:spChg chg="mod">
          <ac:chgData name="Shezad Khan" userId="23d9fdfb-3fc5-4286-8233-a8ad3ef65a87" providerId="ADAL" clId="{BB3FDC0F-B78A-44B8-8FE3-6F6E1BC8A9D5}" dt="2018-09-15T07:05:40.508" v="4951" actId="20577"/>
          <ac:spMkLst>
            <pc:docMk/>
            <pc:sldMk cId="794698837" sldId="685"/>
            <ac:spMk id="3" creationId="{D3FF4076-163C-4B31-B810-F8D56ABAC46F}"/>
          </ac:spMkLst>
        </pc:spChg>
      </pc:sldChg>
      <pc:sldMasterChg chg="setBg modSldLayout">
        <pc:chgData name="Shezad Khan" userId="23d9fdfb-3fc5-4286-8233-a8ad3ef65a87" providerId="ADAL" clId="{BB3FDC0F-B78A-44B8-8FE3-6F6E1BC8A9D5}" dt="2018-09-15T07:08:29.794" v="4966"/>
        <pc:sldMasterMkLst>
          <pc:docMk/>
          <pc:sldMasterMk cId="1958729277" sldId="2147483648"/>
        </pc:sldMasterMkLst>
        <pc:sldLayoutChg chg="setBg">
          <pc:chgData name="Shezad Khan" userId="23d9fdfb-3fc5-4286-8233-a8ad3ef65a87" providerId="ADAL" clId="{BB3FDC0F-B78A-44B8-8FE3-6F6E1BC8A9D5}" dt="2018-09-15T07:08:29.794" v="4966"/>
          <pc:sldLayoutMkLst>
            <pc:docMk/>
            <pc:sldMasterMk cId="1958729277" sldId="2147483648"/>
            <pc:sldLayoutMk cId="1441897210" sldId="2147483649"/>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2606440652" sldId="2147483650"/>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051977419" sldId="2147483651"/>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3117315670" sldId="2147483652"/>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348333401" sldId="2147483653"/>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195658151" sldId="2147483654"/>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669817466" sldId="2147483655"/>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954403600" sldId="2147483656"/>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412713544" sldId="2147483657"/>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3680362367" sldId="2147483658"/>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2061742216" sldId="2147483659"/>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890219320" sldId="2147483660"/>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80059196" sldId="2147483661"/>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691256309" sldId="2147483663"/>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2651848429" sldId="2147483665"/>
          </pc:sldLayoutMkLst>
        </pc:sldLayoutChg>
        <pc:sldLayoutChg chg="setBg">
          <pc:chgData name="Shezad Khan" userId="23d9fdfb-3fc5-4286-8233-a8ad3ef65a87" providerId="ADAL" clId="{BB3FDC0F-B78A-44B8-8FE3-6F6E1BC8A9D5}" dt="2018-09-15T07:08:29.794" v="4966"/>
          <pc:sldLayoutMkLst>
            <pc:docMk/>
            <pc:sldMasterMk cId="1958729277" sldId="2147483648"/>
            <pc:sldLayoutMk cId="1190132151" sldId="2147483666"/>
          </pc:sldLayoutMkLst>
        </pc:sldLayoutChg>
      </pc:sldMasterChg>
    </pc:docChg>
  </pc:docChgLst>
  <pc:docChgLst>
    <pc:chgData name="Ronak Patel" userId="S::ronak.patel@1rivet.com::3a672a69-8386-4791-9e76-4d0f70cdd921" providerId="AD" clId="Web-{04128E74-1692-A8DD-C7A2-C17C70111603}"/>
    <pc:docChg chg="addSld delSld modSld">
      <pc:chgData name="Ronak Patel" userId="S::ronak.patel@1rivet.com::3a672a69-8386-4791-9e76-4d0f70cdd921" providerId="AD" clId="Web-{04128E74-1692-A8DD-C7A2-C17C70111603}" dt="2019-12-23T12:17:58.253" v="87" actId="20577"/>
      <pc:docMkLst>
        <pc:docMk/>
      </pc:docMkLst>
      <pc:sldChg chg="modNotes">
        <pc:chgData name="Ronak Patel" userId="S::ronak.patel@1rivet.com::3a672a69-8386-4791-9e76-4d0f70cdd921" providerId="AD" clId="Web-{04128E74-1692-A8DD-C7A2-C17C70111603}" dt="2019-12-23T11:15:44.516" v="83"/>
        <pc:sldMkLst>
          <pc:docMk/>
          <pc:sldMk cId="297871056" sldId="259"/>
        </pc:sldMkLst>
      </pc:sldChg>
      <pc:sldChg chg="modNotes">
        <pc:chgData name="Ronak Patel" userId="S::ronak.patel@1rivet.com::3a672a69-8386-4791-9e76-4d0f70cdd921" providerId="AD" clId="Web-{04128E74-1692-A8DD-C7A2-C17C70111603}" dt="2019-12-23T11:15:10.125" v="81"/>
        <pc:sldMkLst>
          <pc:docMk/>
          <pc:sldMk cId="891159882" sldId="524"/>
        </pc:sldMkLst>
      </pc:sldChg>
      <pc:sldChg chg="modSp">
        <pc:chgData name="Ronak Patel" userId="S::ronak.patel@1rivet.com::3a672a69-8386-4791-9e76-4d0f70cdd921" providerId="AD" clId="Web-{04128E74-1692-A8DD-C7A2-C17C70111603}" dt="2019-12-23T11:02:05.747" v="46" actId="20577"/>
        <pc:sldMkLst>
          <pc:docMk/>
          <pc:sldMk cId="3970452978" sldId="526"/>
        </pc:sldMkLst>
        <pc:spChg chg="mod">
          <ac:chgData name="Ronak Patel" userId="S::ronak.patel@1rivet.com::3a672a69-8386-4791-9e76-4d0f70cdd921" providerId="AD" clId="Web-{04128E74-1692-A8DD-C7A2-C17C70111603}" dt="2019-12-23T11:02:05.747" v="46" actId="20577"/>
          <ac:spMkLst>
            <pc:docMk/>
            <pc:sldMk cId="3970452978" sldId="526"/>
            <ac:spMk id="6" creationId="{B55C2159-F659-4D1C-B48B-813361C67C9D}"/>
          </ac:spMkLst>
        </pc:spChg>
      </pc:sldChg>
      <pc:sldChg chg="addSp delSp modSp">
        <pc:chgData name="Ronak Patel" userId="S::ronak.patel@1rivet.com::3a672a69-8386-4791-9e76-4d0f70cdd921" providerId="AD" clId="Web-{04128E74-1692-A8DD-C7A2-C17C70111603}" dt="2019-12-23T12:17:58.253" v="86" actId="20577"/>
        <pc:sldMkLst>
          <pc:docMk/>
          <pc:sldMk cId="865008872" sldId="651"/>
        </pc:sldMkLst>
        <pc:spChg chg="del">
          <ac:chgData name="Ronak Patel" userId="S::ronak.patel@1rivet.com::3a672a69-8386-4791-9e76-4d0f70cdd921" providerId="AD" clId="Web-{04128E74-1692-A8DD-C7A2-C17C70111603}" dt="2019-12-23T10:35:01.128" v="4"/>
          <ac:spMkLst>
            <pc:docMk/>
            <pc:sldMk cId="865008872" sldId="651"/>
            <ac:spMk id="3" creationId="{BB312582-5539-45BC-B746-E15C05661C7F}"/>
          </ac:spMkLst>
        </pc:spChg>
        <pc:spChg chg="add mod">
          <ac:chgData name="Ronak Patel" userId="S::ronak.patel@1rivet.com::3a672a69-8386-4791-9e76-4d0f70cdd921" providerId="AD" clId="Web-{04128E74-1692-A8DD-C7A2-C17C70111603}" dt="2019-12-23T12:17:58.253" v="86" actId="20577"/>
          <ac:spMkLst>
            <pc:docMk/>
            <pc:sldMk cId="865008872" sldId="651"/>
            <ac:spMk id="5" creationId="{D2DEE118-5E58-41EB-B72C-07869C4FE0FA}"/>
          </ac:spMkLst>
        </pc:spChg>
        <pc:spChg chg="mod">
          <ac:chgData name="Ronak Patel" userId="S::ronak.patel@1rivet.com::3a672a69-8386-4791-9e76-4d0f70cdd921" providerId="AD" clId="Web-{04128E74-1692-A8DD-C7A2-C17C70111603}" dt="2019-12-23T10:34:12.722" v="1" actId="20577"/>
          <ac:spMkLst>
            <pc:docMk/>
            <pc:sldMk cId="865008872" sldId="651"/>
            <ac:spMk id="68" creationId="{E25CBF5F-B17D-4AD2-B16D-ED81DE3BE468}"/>
          </ac:spMkLst>
        </pc:spChg>
      </pc:sldChg>
      <pc:sldChg chg="del">
        <pc:chgData name="Ronak Patel" userId="S::ronak.patel@1rivet.com::3a672a69-8386-4791-9e76-4d0f70cdd921" providerId="AD" clId="Web-{04128E74-1692-A8DD-C7A2-C17C70111603}" dt="2019-12-23T10:36:27.033" v="19"/>
        <pc:sldMkLst>
          <pc:docMk/>
          <pc:sldMk cId="2391373800" sldId="653"/>
        </pc:sldMkLst>
      </pc:sldChg>
      <pc:sldChg chg="delSp modSp">
        <pc:chgData name="Ronak Patel" userId="S::ronak.patel@1rivet.com::3a672a69-8386-4791-9e76-4d0f70cdd921" providerId="AD" clId="Web-{04128E74-1692-A8DD-C7A2-C17C70111603}" dt="2019-12-23T10:37:02.688" v="21"/>
        <pc:sldMkLst>
          <pc:docMk/>
          <pc:sldMk cId="2854540269" sldId="656"/>
        </pc:sldMkLst>
        <pc:spChg chg="mod">
          <ac:chgData name="Ronak Patel" userId="S::ronak.patel@1rivet.com::3a672a69-8386-4791-9e76-4d0f70cdd921" providerId="AD" clId="Web-{04128E74-1692-A8DD-C7A2-C17C70111603}" dt="2019-12-23T10:37:00.001" v="20" actId="1076"/>
          <ac:spMkLst>
            <pc:docMk/>
            <pc:sldMk cId="2854540269" sldId="656"/>
            <ac:spMk id="3" creationId="{A2C0257E-D904-4479-B2D4-726A22B7A801}"/>
          </ac:spMkLst>
        </pc:spChg>
        <pc:spChg chg="del">
          <ac:chgData name="Ronak Patel" userId="S::ronak.patel@1rivet.com::3a672a69-8386-4791-9e76-4d0f70cdd921" providerId="AD" clId="Web-{04128E74-1692-A8DD-C7A2-C17C70111603}" dt="2019-12-23T10:37:02.688" v="21"/>
          <ac:spMkLst>
            <pc:docMk/>
            <pc:sldMk cId="2854540269" sldId="656"/>
            <ac:spMk id="4" creationId="{0B48698F-5A9C-48D4-9953-0BFCF4390EE8}"/>
          </ac:spMkLst>
        </pc:spChg>
      </pc:sldChg>
      <pc:sldChg chg="modSp">
        <pc:chgData name="Ronak Patel" userId="S::ronak.patel@1rivet.com::3a672a69-8386-4791-9e76-4d0f70cdd921" providerId="AD" clId="Web-{04128E74-1692-A8DD-C7A2-C17C70111603}" dt="2019-12-23T11:08:45.670" v="80" actId="14100"/>
        <pc:sldMkLst>
          <pc:docMk/>
          <pc:sldMk cId="3419385274" sldId="663"/>
        </pc:sldMkLst>
        <pc:spChg chg="mod">
          <ac:chgData name="Ronak Patel" userId="S::ronak.patel@1rivet.com::3a672a69-8386-4791-9e76-4d0f70cdd921" providerId="AD" clId="Web-{04128E74-1692-A8DD-C7A2-C17C70111603}" dt="2019-12-23T11:08:12.530" v="74" actId="20577"/>
          <ac:spMkLst>
            <pc:docMk/>
            <pc:sldMk cId="3419385274" sldId="663"/>
            <ac:spMk id="3" creationId="{73FBAC5D-B46C-4726-915F-D414DE53846F}"/>
          </ac:spMkLst>
        </pc:spChg>
        <pc:spChg chg="mod">
          <ac:chgData name="Ronak Patel" userId="S::ronak.patel@1rivet.com::3a672a69-8386-4791-9e76-4d0f70cdd921" providerId="AD" clId="Web-{04128E74-1692-A8DD-C7A2-C17C70111603}" dt="2019-12-23T11:08:45.670" v="80" actId="14100"/>
          <ac:spMkLst>
            <pc:docMk/>
            <pc:sldMk cId="3419385274" sldId="663"/>
            <ac:spMk id="4" creationId="{A584A594-3B23-4DB0-A0ED-0F5F1B8F7E34}"/>
          </ac:spMkLst>
        </pc:spChg>
        <pc:spChg chg="mod">
          <ac:chgData name="Ronak Patel" userId="S::ronak.patel@1rivet.com::3a672a69-8386-4791-9e76-4d0f70cdd921" providerId="AD" clId="Web-{04128E74-1692-A8DD-C7A2-C17C70111603}" dt="2019-12-23T11:08:38.030" v="78" actId="1076"/>
          <ac:spMkLst>
            <pc:docMk/>
            <pc:sldMk cId="3419385274" sldId="663"/>
            <ac:spMk id="8" creationId="{840D34DB-0890-4BED-B427-92BF8E4CEFE3}"/>
          </ac:spMkLst>
        </pc:spChg>
        <pc:cxnChg chg="mod">
          <ac:chgData name="Ronak Patel" userId="S::ronak.patel@1rivet.com::3a672a69-8386-4791-9e76-4d0f70cdd921" providerId="AD" clId="Web-{04128E74-1692-A8DD-C7A2-C17C70111603}" dt="2019-12-23T11:08:25.483" v="77" actId="1076"/>
          <ac:cxnSpMkLst>
            <pc:docMk/>
            <pc:sldMk cId="3419385274" sldId="663"/>
            <ac:cxnSpMk id="9" creationId="{CF9C53D4-C20E-4C94-BECE-1840C0070614}"/>
          </ac:cxnSpMkLst>
        </pc:cxnChg>
        <pc:cxnChg chg="mod">
          <ac:chgData name="Ronak Patel" userId="S::ronak.patel@1rivet.com::3a672a69-8386-4791-9e76-4d0f70cdd921" providerId="AD" clId="Web-{04128E74-1692-A8DD-C7A2-C17C70111603}" dt="2019-12-23T11:08:45.670" v="80" actId="14100"/>
          <ac:cxnSpMkLst>
            <pc:docMk/>
            <pc:sldMk cId="3419385274" sldId="663"/>
            <ac:cxnSpMk id="13" creationId="{030F7B10-2650-4D78-8668-CEFAAE55CAB9}"/>
          </ac:cxnSpMkLst>
        </pc:cxnChg>
      </pc:sldChg>
      <pc:sldChg chg="modSp new">
        <pc:chgData name="Ronak Patel" userId="S::ronak.patel@1rivet.com::3a672a69-8386-4791-9e76-4d0f70cdd921" providerId="AD" clId="Web-{04128E74-1692-A8DD-C7A2-C17C70111603}" dt="2019-12-23T11:01:20.747" v="38" actId="20577"/>
        <pc:sldMkLst>
          <pc:docMk/>
          <pc:sldMk cId="1119777914" sldId="686"/>
        </pc:sldMkLst>
        <pc:spChg chg="mod">
          <ac:chgData name="Ronak Patel" userId="S::ronak.patel@1rivet.com::3a672a69-8386-4791-9e76-4d0f70cdd921" providerId="AD" clId="Web-{04128E74-1692-A8DD-C7A2-C17C70111603}" dt="2019-12-23T11:01:01.215" v="31" actId="20577"/>
          <ac:spMkLst>
            <pc:docMk/>
            <pc:sldMk cId="1119777914" sldId="686"/>
            <ac:spMk id="2" creationId="{9FA0465E-16A5-4203-A35A-6C5D00EDDEF4}"/>
          </ac:spMkLst>
        </pc:spChg>
        <pc:spChg chg="mod">
          <ac:chgData name="Ronak Patel" userId="S::ronak.patel@1rivet.com::3a672a69-8386-4791-9e76-4d0f70cdd921" providerId="AD" clId="Web-{04128E74-1692-A8DD-C7A2-C17C70111603}" dt="2019-12-23T11:01:20.747" v="38" actId="20577"/>
          <ac:spMkLst>
            <pc:docMk/>
            <pc:sldMk cId="1119777914" sldId="686"/>
            <ac:spMk id="3" creationId="{0184E3E4-7ED6-40A1-BCF7-66F69A800B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3F2D1-8A2C-4CCB-8FB1-7C7F399EE71F}" type="datetimeFigureOut">
              <a:rPr lang="en-GB" smtClean="0"/>
              <a:t>11/01/2022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F0267-68CF-4A41-AFAB-F08055D4281A}" type="slidenum">
              <a:rPr lang="en-GB" smtClean="0"/>
              <a:t>‹#›</a:t>
            </a:fld>
            <a:endParaRPr lang="en-GB"/>
          </a:p>
        </p:txBody>
      </p:sp>
    </p:spTree>
    <p:extLst>
      <p:ext uri="{BB962C8B-B14F-4D97-AF65-F5344CB8AC3E}">
        <p14:creationId xmlns:p14="http://schemas.microsoft.com/office/powerpoint/2010/main" val="408487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ngular.io/guide/styleguid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DF0267-68CF-4A41-AFAB-F08055D4281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48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DF0267-68CF-4A41-AFAB-F08055D4281A}" type="slidenum">
              <a:rPr lang="en-GB" smtClean="0"/>
              <a:t>20</a:t>
            </a:fld>
            <a:endParaRPr lang="en-GB"/>
          </a:p>
        </p:txBody>
      </p:sp>
    </p:spTree>
    <p:extLst>
      <p:ext uri="{BB962C8B-B14F-4D97-AF65-F5344CB8AC3E}">
        <p14:creationId xmlns:p14="http://schemas.microsoft.com/office/powerpoint/2010/main" val="118127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union types</a:t>
            </a:r>
          </a:p>
        </p:txBody>
      </p:sp>
      <p:sp>
        <p:nvSpPr>
          <p:cNvPr id="4" name="Slide Number Placeholder 3"/>
          <p:cNvSpPr>
            <a:spLocks noGrp="1"/>
          </p:cNvSpPr>
          <p:nvPr>
            <p:ph type="sldNum" sz="quarter" idx="5"/>
          </p:nvPr>
        </p:nvSpPr>
        <p:spPr/>
        <p:txBody>
          <a:bodyPr/>
          <a:lstStyle/>
          <a:p>
            <a:fld id="{8FDF0267-68CF-4A41-AFAB-F08055D4281A}" type="slidenum">
              <a:rPr lang="en-GB" smtClean="0"/>
              <a:t>23</a:t>
            </a:fld>
            <a:endParaRPr lang="en-GB"/>
          </a:p>
        </p:txBody>
      </p:sp>
    </p:spTree>
    <p:extLst>
      <p:ext uri="{BB962C8B-B14F-4D97-AF65-F5344CB8AC3E}">
        <p14:creationId xmlns:p14="http://schemas.microsoft.com/office/powerpoint/2010/main" val="79733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According to </a:t>
            </a:r>
            <a:r>
              <a:rPr lang="en-US" sz="1200" b="0" i="0" u="sng" kern="1200" dirty="0">
                <a:solidFill>
                  <a:schemeClr val="tx1"/>
                </a:solidFill>
                <a:effectLst/>
                <a:latin typeface="+mn-lt"/>
                <a:ea typeface="+mn-ea"/>
                <a:cs typeface="+mn-cs"/>
                <a:hlinkClick r:id="rId3"/>
              </a:rPr>
              <a:t>Angular 2 </a:t>
            </a:r>
            <a:r>
              <a:rPr lang="en-US" sz="1200" b="0" i="0" u="sng" kern="1200" dirty="0" err="1">
                <a:solidFill>
                  <a:schemeClr val="tx1"/>
                </a:solidFill>
                <a:effectLst/>
                <a:latin typeface="+mn-lt"/>
                <a:ea typeface="+mn-ea"/>
                <a:cs typeface="+mn-cs"/>
                <a:hlinkClick r:id="rId3"/>
              </a:rPr>
              <a:t>styleguide</a:t>
            </a:r>
            <a:r>
              <a:rPr lang="en-US" sz="1200" b="0" i="0" kern="1200" dirty="0">
                <a:solidFill>
                  <a:schemeClr val="tx1"/>
                </a:solidFill>
                <a:effectLst/>
                <a:latin typeface="+mn-lt"/>
                <a:ea typeface="+mn-ea"/>
                <a:cs typeface="+mn-cs"/>
              </a:rPr>
              <a:t> it's recommended to use Class over Interface for the typing. The main difference is that class will persist when compiled while Interface are purely removed since they do not serve any usage.</a:t>
            </a:r>
          </a:p>
          <a:p>
            <a:pPr fontAlgn="base"/>
            <a:r>
              <a:rPr lang="en-US" sz="1200" b="0" i="0" kern="1200" dirty="0">
                <a:solidFill>
                  <a:schemeClr val="tx1"/>
                </a:solidFill>
                <a:effectLst/>
                <a:latin typeface="+mn-lt"/>
                <a:ea typeface="+mn-ea"/>
                <a:cs typeface="+mn-cs"/>
              </a:rPr>
              <a:t>Just stay consistent over the whole project, and prefer the </a:t>
            </a:r>
            <a:r>
              <a:rPr lang="en-US" sz="1200" b="0" i="0" kern="1200" dirty="0" err="1">
                <a:solidFill>
                  <a:schemeClr val="tx1"/>
                </a:solidFill>
                <a:effectLst/>
                <a:latin typeface="+mn-lt"/>
                <a:ea typeface="+mn-ea"/>
                <a:cs typeface="+mn-cs"/>
              </a:rPr>
              <a:t>styleguide</a:t>
            </a:r>
            <a:r>
              <a:rPr lang="en-US" sz="1200" b="0" i="0" kern="1200" dirty="0">
                <a:solidFill>
                  <a:schemeClr val="tx1"/>
                </a:solidFill>
                <a:effectLst/>
                <a:latin typeface="+mn-lt"/>
                <a:ea typeface="+mn-ea"/>
                <a:cs typeface="+mn-cs"/>
              </a:rPr>
              <a:t> approach with class, who know, maybe one day you will need to add method to your models.</a:t>
            </a:r>
          </a:p>
          <a:p>
            <a:endParaRPr lang="en-IN" dirty="0"/>
          </a:p>
        </p:txBody>
      </p:sp>
      <p:sp>
        <p:nvSpPr>
          <p:cNvPr id="4" name="Slide Number Placeholder 3"/>
          <p:cNvSpPr>
            <a:spLocks noGrp="1"/>
          </p:cNvSpPr>
          <p:nvPr>
            <p:ph type="sldNum" sz="quarter" idx="5"/>
          </p:nvPr>
        </p:nvSpPr>
        <p:spPr/>
        <p:txBody>
          <a:bodyPr/>
          <a:lstStyle/>
          <a:p>
            <a:fld id="{8FDF0267-68CF-4A41-AFAB-F08055D4281A}" type="slidenum">
              <a:rPr lang="en-GB" smtClean="0"/>
              <a:t>37</a:t>
            </a:fld>
            <a:endParaRPr lang="en-GB"/>
          </a:p>
        </p:txBody>
      </p:sp>
    </p:spTree>
    <p:extLst>
      <p:ext uri="{BB962C8B-B14F-4D97-AF65-F5344CB8AC3E}">
        <p14:creationId xmlns:p14="http://schemas.microsoft.com/office/powerpoint/2010/main" val="268336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We all have seen </a:t>
            </a:r>
            <a:r>
              <a:rPr lang="en-IN" sz="3200" dirty="0" err="1"/>
              <a:t>javaScript</a:t>
            </a:r>
            <a:r>
              <a:rPr lang="en-IN" sz="3200" dirty="0"/>
              <a:t> growing in last few years we have got much better execution environment of </a:t>
            </a:r>
            <a:r>
              <a:rPr lang="en-IN" sz="3200" dirty="0" err="1"/>
              <a:t>javaScript</a:t>
            </a:r>
            <a:r>
              <a:rPr lang="en-IN" sz="3200" dirty="0"/>
              <a:t>, we have seen html5 which has made a lot of improvements in UI making the web development a full-fledged programming platform.</a:t>
            </a:r>
          </a:p>
          <a:p>
            <a:endParaRPr lang="en-IN" sz="3200" dirty="0"/>
          </a:p>
        </p:txBody>
      </p:sp>
      <p:sp>
        <p:nvSpPr>
          <p:cNvPr id="4" name="Slide Number Placeholder 3"/>
          <p:cNvSpPr>
            <a:spLocks noGrp="1"/>
          </p:cNvSpPr>
          <p:nvPr>
            <p:ph type="sldNum" sz="quarter" idx="5"/>
          </p:nvPr>
        </p:nvSpPr>
        <p:spPr/>
        <p:txBody>
          <a:bodyPr/>
          <a:lstStyle/>
          <a:p>
            <a:fld id="{8FDF0267-68CF-4A41-AFAB-F08055D4281A}" type="slidenum">
              <a:rPr lang="en-GB" smtClean="0"/>
              <a:t>3</a:t>
            </a:fld>
            <a:endParaRPr lang="en-GB"/>
          </a:p>
        </p:txBody>
      </p:sp>
    </p:spTree>
    <p:extLst>
      <p:ext uri="{BB962C8B-B14F-4D97-AF65-F5344CB8AC3E}">
        <p14:creationId xmlns:p14="http://schemas.microsoft.com/office/powerpoint/2010/main" val="72787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But the fact is, writing application in </a:t>
            </a:r>
            <a:r>
              <a:rPr lang="en-IN" dirty="0" err="1"/>
              <a:t>javaScript</a:t>
            </a:r>
            <a:r>
              <a:rPr lang="en-IN" dirty="0"/>
              <a:t> is really hard. </a:t>
            </a:r>
            <a:r>
              <a:rPr lang="en-IN" dirty="0" err="1"/>
              <a:t>Javascript</a:t>
            </a:r>
            <a:r>
              <a:rPr lang="en-IN" dirty="0"/>
              <a:t> is not really designed to be programming language to write large application. It is scripting language, it doesn’t have static typing </a:t>
            </a:r>
          </a:p>
        </p:txBody>
      </p:sp>
      <p:sp>
        <p:nvSpPr>
          <p:cNvPr id="4" name="Slide Number Placeholder 3"/>
          <p:cNvSpPr>
            <a:spLocks noGrp="1"/>
          </p:cNvSpPr>
          <p:nvPr>
            <p:ph type="sldNum" sz="quarter" idx="5"/>
          </p:nvPr>
        </p:nvSpPr>
        <p:spPr/>
        <p:txBody>
          <a:bodyPr/>
          <a:lstStyle/>
          <a:p>
            <a:fld id="{8FDF0267-68CF-4A41-AFAB-F08055D4281A}" type="slidenum">
              <a:rPr lang="en-GB" smtClean="0"/>
              <a:t>4</a:t>
            </a:fld>
            <a:endParaRPr lang="en-GB"/>
          </a:p>
        </p:txBody>
      </p:sp>
    </p:spTree>
    <p:extLst>
      <p:ext uri="{BB962C8B-B14F-4D97-AF65-F5344CB8AC3E}">
        <p14:creationId xmlns:p14="http://schemas.microsoft.com/office/powerpoint/2010/main" val="86768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DF0267-68CF-4A41-AFAB-F08055D4281A}" type="slidenum">
              <a:rPr lang="en-GB" smtClean="0"/>
              <a:t>5</a:t>
            </a:fld>
            <a:endParaRPr lang="en-GB"/>
          </a:p>
        </p:txBody>
      </p:sp>
    </p:spTree>
    <p:extLst>
      <p:ext uri="{BB962C8B-B14F-4D97-AF65-F5344CB8AC3E}">
        <p14:creationId xmlns:p14="http://schemas.microsoft.com/office/powerpoint/2010/main" val="905819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Few years ago, people used to use tools like google web toolkit, </a:t>
            </a:r>
            <a:r>
              <a:rPr lang="en-IN" dirty="0" err="1"/>
              <a:t>scriptsharp</a:t>
            </a:r>
            <a:r>
              <a:rPr lang="en-IN" dirty="0"/>
              <a:t> that is an opensource project that uses c-sharp. These use a mature tooling systems like eclipse and visual studio and give you development process that works for large apps. In that sense it is a </a:t>
            </a:r>
            <a:r>
              <a:rPr lang="en-IN" dirty="0" err="1"/>
              <a:t>stpe</a:t>
            </a:r>
            <a:r>
              <a:rPr lang="en-IN" dirty="0"/>
              <a:t> forward to use these tools. The problem with these is you end writing a language that is not </a:t>
            </a:r>
            <a:r>
              <a:rPr lang="en-IN" dirty="0" err="1"/>
              <a:t>javascript</a:t>
            </a:r>
            <a:r>
              <a:rPr lang="en-IN" dirty="0"/>
              <a:t> and whenever we want to use anything happening in </a:t>
            </a:r>
            <a:r>
              <a:rPr lang="en-IN" dirty="0" err="1"/>
              <a:t>javascript</a:t>
            </a:r>
            <a:r>
              <a:rPr lang="en-IN" dirty="0"/>
              <a:t> community it becomes a little difficult. Microsoft came up with something that strengthen </a:t>
            </a:r>
            <a:r>
              <a:rPr lang="en-IN" dirty="0" err="1"/>
              <a:t>javascript</a:t>
            </a:r>
            <a:r>
              <a:rPr lang="en-IN" dirty="0"/>
              <a:t> with the things that are missing for large scale app development like static typing, classes, modules. That is what typescript is about.</a:t>
            </a:r>
          </a:p>
        </p:txBody>
      </p:sp>
      <p:sp>
        <p:nvSpPr>
          <p:cNvPr id="4" name="Slide Number Placeholder 3"/>
          <p:cNvSpPr>
            <a:spLocks noGrp="1"/>
          </p:cNvSpPr>
          <p:nvPr>
            <p:ph type="sldNum" sz="quarter" idx="5"/>
          </p:nvPr>
        </p:nvSpPr>
        <p:spPr/>
        <p:txBody>
          <a:bodyPr/>
          <a:lstStyle/>
          <a:p>
            <a:fld id="{8FDF0267-68CF-4A41-AFAB-F08055D4281A}" type="slidenum">
              <a:rPr lang="en-GB" smtClean="0"/>
              <a:t>6</a:t>
            </a:fld>
            <a:endParaRPr lang="en-GB"/>
          </a:p>
        </p:txBody>
      </p:sp>
    </p:spTree>
    <p:extLst>
      <p:ext uri="{BB962C8B-B14F-4D97-AF65-F5344CB8AC3E}">
        <p14:creationId xmlns:p14="http://schemas.microsoft.com/office/powerpoint/2010/main" val="376439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this compiled code can run in any browser, any host any operating system. Apart from that it is open source </a:t>
            </a:r>
          </a:p>
        </p:txBody>
      </p:sp>
      <p:sp>
        <p:nvSpPr>
          <p:cNvPr id="4" name="Slide Number Placeholder 3"/>
          <p:cNvSpPr>
            <a:spLocks noGrp="1"/>
          </p:cNvSpPr>
          <p:nvPr>
            <p:ph type="sldNum" sz="quarter" idx="5"/>
          </p:nvPr>
        </p:nvSpPr>
        <p:spPr/>
        <p:txBody>
          <a:bodyPr/>
          <a:lstStyle/>
          <a:p>
            <a:fld id="{8FDF0267-68CF-4A41-AFAB-F08055D4281A}" type="slidenum">
              <a:rPr lang="en-GB" smtClean="0"/>
              <a:t>9</a:t>
            </a:fld>
            <a:endParaRPr lang="en-GB"/>
          </a:p>
        </p:txBody>
      </p:sp>
    </p:spTree>
    <p:extLst>
      <p:ext uri="{BB962C8B-B14F-4D97-AF65-F5344CB8AC3E}">
        <p14:creationId xmlns:p14="http://schemas.microsoft.com/office/powerpoint/2010/main" val="3610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Any valid </a:t>
            </a:r>
            <a:r>
              <a:rPr lang="en-IN" dirty="0" err="1"/>
              <a:t>ts</a:t>
            </a:r>
            <a:r>
              <a:rPr lang="en-IN" dirty="0"/>
              <a:t> can be changed to </a:t>
            </a:r>
            <a:r>
              <a:rPr lang="en-IN" dirty="0" err="1"/>
              <a:t>js</a:t>
            </a:r>
            <a:r>
              <a:rPr lang="en-IN" dirty="0"/>
              <a:t> and compiled   </a:t>
            </a:r>
          </a:p>
          <a:p>
            <a:endParaRPr lang="en-IN" dirty="0"/>
          </a:p>
          <a:p>
            <a:r>
              <a:rPr lang="en-IN" dirty="0"/>
              <a:t>Iconic </a:t>
            </a:r>
          </a:p>
        </p:txBody>
      </p:sp>
      <p:sp>
        <p:nvSpPr>
          <p:cNvPr id="4" name="Slide Number Placeholder 3"/>
          <p:cNvSpPr>
            <a:spLocks noGrp="1"/>
          </p:cNvSpPr>
          <p:nvPr>
            <p:ph type="sldNum" sz="quarter" idx="10"/>
          </p:nvPr>
        </p:nvSpPr>
        <p:spPr/>
        <p:txBody>
          <a:bodyPr/>
          <a:lstStyle/>
          <a:p>
            <a:fld id="{8FDF0267-68CF-4A41-AFAB-F08055D4281A}" type="slidenum">
              <a:rPr lang="en-GB" smtClean="0"/>
              <a:t>11</a:t>
            </a:fld>
            <a:endParaRPr lang="en-GB"/>
          </a:p>
        </p:txBody>
      </p:sp>
    </p:spTree>
    <p:extLst>
      <p:ext uri="{BB962C8B-B14F-4D97-AF65-F5344CB8AC3E}">
        <p14:creationId xmlns:p14="http://schemas.microsoft.com/office/powerpoint/2010/main" val="108586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DF0267-68CF-4A41-AFAB-F08055D4281A}" type="slidenum">
              <a:rPr lang="en-GB" smtClean="0"/>
              <a:t>18</a:t>
            </a:fld>
            <a:endParaRPr lang="en-GB"/>
          </a:p>
        </p:txBody>
      </p:sp>
    </p:spTree>
    <p:extLst>
      <p:ext uri="{BB962C8B-B14F-4D97-AF65-F5344CB8AC3E}">
        <p14:creationId xmlns:p14="http://schemas.microsoft.com/office/powerpoint/2010/main" val="201917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DF0267-68CF-4A41-AFAB-F08055D4281A}" type="slidenum">
              <a:rPr lang="en-GB" smtClean="0"/>
              <a:t>19</a:t>
            </a:fld>
            <a:endParaRPr lang="en-GB"/>
          </a:p>
        </p:txBody>
      </p:sp>
    </p:spTree>
    <p:extLst>
      <p:ext uri="{BB962C8B-B14F-4D97-AF65-F5344CB8AC3E}">
        <p14:creationId xmlns:p14="http://schemas.microsoft.com/office/powerpoint/2010/main" val="2222357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B290DA-BF60-410F-B81D-0D72182222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06429"/>
            <a:ext cx="4949482" cy="6959047"/>
          </a:xfrm>
          <a:prstGeom prst="rect">
            <a:avLst/>
          </a:prstGeom>
        </p:spPr>
      </p:pic>
      <p:pic>
        <p:nvPicPr>
          <p:cNvPr id="5" name="Picture 4">
            <a:extLst>
              <a:ext uri="{FF2B5EF4-FFF2-40B4-BE49-F238E27FC236}">
                <a16:creationId xmlns:a16="http://schemas.microsoft.com/office/drawing/2014/main" id="{EAD5E05B-0CCB-4B27-A1D3-ACDF377161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85988" y="5759030"/>
            <a:ext cx="2544350" cy="545218"/>
          </a:xfrm>
          <a:prstGeom prst="rect">
            <a:avLst/>
          </a:prstGeom>
        </p:spPr>
      </p:pic>
      <p:sp>
        <p:nvSpPr>
          <p:cNvPr id="6" name="TextBox 5">
            <a:extLst>
              <a:ext uri="{FF2B5EF4-FFF2-40B4-BE49-F238E27FC236}">
                <a16:creationId xmlns:a16="http://schemas.microsoft.com/office/drawing/2014/main" id="{AC74FE43-0886-4D67-97EF-D66C62C95E2F}"/>
              </a:ext>
            </a:extLst>
          </p:cNvPr>
          <p:cNvSpPr txBox="1"/>
          <p:nvPr userDrawn="1"/>
        </p:nvSpPr>
        <p:spPr>
          <a:xfrm>
            <a:off x="9192041" y="6345738"/>
            <a:ext cx="2737977" cy="307777"/>
          </a:xfrm>
          <a:prstGeom prst="rect">
            <a:avLst/>
          </a:prstGeom>
          <a:noFill/>
        </p:spPr>
        <p:txBody>
          <a:bodyPr wrap="square" rtlCol="0">
            <a:spAutoFit/>
          </a:bodyPr>
          <a:lstStyle/>
          <a:p>
            <a:pPr algn="just"/>
            <a:r>
              <a:rPr lang="en-US" sz="1400">
                <a:solidFill>
                  <a:schemeClr val="tx1">
                    <a:lumMod val="65000"/>
                    <a:lumOff val="35000"/>
                  </a:schemeClr>
                </a:solidFill>
              </a:rPr>
              <a:t>Pivotal Insights | Focused Solutions</a:t>
            </a:r>
          </a:p>
        </p:txBody>
      </p:sp>
      <p:sp>
        <p:nvSpPr>
          <p:cNvPr id="8" name="Text Placeholder 7">
            <a:extLst>
              <a:ext uri="{FF2B5EF4-FFF2-40B4-BE49-F238E27FC236}">
                <a16:creationId xmlns:a16="http://schemas.microsoft.com/office/drawing/2014/main" id="{55DC47D9-FE98-4FB4-972C-6DB1F2342C59}"/>
              </a:ext>
            </a:extLst>
          </p:cNvPr>
          <p:cNvSpPr>
            <a:spLocks noGrp="1"/>
          </p:cNvSpPr>
          <p:nvPr>
            <p:ph type="body" sz="quarter" idx="10" hasCustomPrompt="1"/>
          </p:nvPr>
        </p:nvSpPr>
        <p:spPr>
          <a:xfrm>
            <a:off x="2584175" y="3167021"/>
            <a:ext cx="9246164" cy="523958"/>
          </a:xfrm>
          <a:prstGeom prst="rect">
            <a:avLst/>
          </a:prstGeom>
        </p:spPr>
        <p:txBody>
          <a:bodyPr/>
          <a:lstStyle>
            <a:lvl1pPr marL="0" indent="0" algn="r">
              <a:buNone/>
              <a:defRPr sz="3600">
                <a:solidFill>
                  <a:srgbClr val="2B4471"/>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Title </a:t>
            </a:r>
          </a:p>
        </p:txBody>
      </p:sp>
      <p:sp>
        <p:nvSpPr>
          <p:cNvPr id="9" name="Text Placeholder 7">
            <a:extLst>
              <a:ext uri="{FF2B5EF4-FFF2-40B4-BE49-F238E27FC236}">
                <a16:creationId xmlns:a16="http://schemas.microsoft.com/office/drawing/2014/main" id="{2F8BBB07-457B-4F11-BB08-270EAD24CE88}"/>
              </a:ext>
            </a:extLst>
          </p:cNvPr>
          <p:cNvSpPr>
            <a:spLocks noGrp="1"/>
          </p:cNvSpPr>
          <p:nvPr>
            <p:ph type="body" sz="quarter" idx="11" hasCustomPrompt="1"/>
          </p:nvPr>
        </p:nvSpPr>
        <p:spPr>
          <a:xfrm>
            <a:off x="10432026" y="3724281"/>
            <a:ext cx="1398312" cy="523958"/>
          </a:xfrm>
          <a:prstGeom prst="rect">
            <a:avLst/>
          </a:prstGeom>
        </p:spPr>
        <p:txBody>
          <a:bodyPr/>
          <a:lstStyle>
            <a:lvl1pPr marL="0" indent="0" algn="r">
              <a:buNone/>
              <a:defRPr sz="1200">
                <a:solidFill>
                  <a:schemeClr val="tx1">
                    <a:lumMod val="75000"/>
                    <a:lumOff val="25000"/>
                  </a:schemeClr>
                </a:solidFill>
                <a:latin typeface="Futura Medium" panose="020B0602020204020303"/>
              </a:defRPr>
            </a:lvl1pPr>
            <a:lvl2pPr marL="457200" indent="0">
              <a:buNone/>
              <a:defRPr/>
            </a:lvl2pPr>
            <a:lvl3pPr marL="914400" indent="0">
              <a:buNone/>
              <a:defRPr/>
            </a:lvl3pPr>
            <a:lvl4pPr marL="1371600" indent="0">
              <a:buNone/>
              <a:defRPr/>
            </a:lvl4pPr>
            <a:lvl5pPr marL="1828800" indent="0">
              <a:buNone/>
              <a:defRPr/>
            </a:lvl5pPr>
          </a:lstStyle>
          <a:p>
            <a:pPr lvl="0"/>
            <a:r>
              <a:rPr lang="en-IN"/>
              <a:t>mm/</a:t>
            </a:r>
            <a:r>
              <a:rPr lang="en-IN" err="1"/>
              <a:t>dd</a:t>
            </a:r>
            <a:r>
              <a:rPr lang="en-IN"/>
              <a:t>/</a:t>
            </a:r>
            <a:r>
              <a:rPr lang="en-IN" err="1"/>
              <a:t>yyyy</a:t>
            </a:r>
            <a:endParaRPr lang="en-IN"/>
          </a:p>
        </p:txBody>
      </p:sp>
      <p:sp>
        <p:nvSpPr>
          <p:cNvPr id="7" name="Picture Placeholder 6">
            <a:extLst>
              <a:ext uri="{FF2B5EF4-FFF2-40B4-BE49-F238E27FC236}">
                <a16:creationId xmlns:a16="http://schemas.microsoft.com/office/drawing/2014/main" id="{218C9B4C-D149-4438-9136-33C174826969}"/>
              </a:ext>
            </a:extLst>
          </p:cNvPr>
          <p:cNvSpPr>
            <a:spLocks noGrp="1"/>
          </p:cNvSpPr>
          <p:nvPr>
            <p:ph type="pic" sz="quarter" idx="13"/>
          </p:nvPr>
        </p:nvSpPr>
        <p:spPr>
          <a:xfrm>
            <a:off x="1182405" y="194697"/>
            <a:ext cx="3088581" cy="989012"/>
          </a:xfrm>
          <a:prstGeom prst="rect">
            <a:avLst/>
          </a:prstGeom>
        </p:spPr>
        <p:txBody>
          <a:bodyPr/>
          <a:lstStyle>
            <a:lvl1pPr marL="0" indent="0">
              <a:buNone/>
              <a:defRPr/>
            </a:lvl1pPr>
          </a:lstStyle>
          <a:p>
            <a:endParaRPr lang="en-IN"/>
          </a:p>
        </p:txBody>
      </p:sp>
    </p:spTree>
    <p:extLst>
      <p:ext uri="{BB962C8B-B14F-4D97-AF65-F5344CB8AC3E}">
        <p14:creationId xmlns:p14="http://schemas.microsoft.com/office/powerpoint/2010/main" val="108450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92219C-BD1C-4C85-8EF0-C0E5BF99D0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1" name="TextBox 10">
            <a:extLst>
              <a:ext uri="{FF2B5EF4-FFF2-40B4-BE49-F238E27FC236}">
                <a16:creationId xmlns:a16="http://schemas.microsoft.com/office/drawing/2014/main" id="{752AC451-B4F4-49CB-86CB-D7EE66E20114}"/>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311731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A99B6A-9E55-485C-97A2-D342BB9A86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1" name="TextBox 10">
            <a:extLst>
              <a:ext uri="{FF2B5EF4-FFF2-40B4-BE49-F238E27FC236}">
                <a16:creationId xmlns:a16="http://schemas.microsoft.com/office/drawing/2014/main" id="{468BBF7E-E355-408E-8336-C0D62B06C581}"/>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6" name="Rectangle 5">
            <a:extLst>
              <a:ext uri="{FF2B5EF4-FFF2-40B4-BE49-F238E27FC236}">
                <a16:creationId xmlns:a16="http://schemas.microsoft.com/office/drawing/2014/main" id="{5F693F72-56DF-4F0F-8E6A-C6FEE8E27AA2}"/>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8">
            <a:extLst>
              <a:ext uri="{FF2B5EF4-FFF2-40B4-BE49-F238E27FC236}">
                <a16:creationId xmlns:a16="http://schemas.microsoft.com/office/drawing/2014/main" id="{34B4C045-3665-42D3-8531-46D9AAA6851A}"/>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134833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6A4178-3E7B-422C-A386-23B39F5CD5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7" name="TextBox 6">
            <a:extLst>
              <a:ext uri="{FF2B5EF4-FFF2-40B4-BE49-F238E27FC236}">
                <a16:creationId xmlns:a16="http://schemas.microsoft.com/office/drawing/2014/main" id="{2C417B62-4F25-42B4-ACF0-AB87E17B03BD}"/>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10" name="Rectangle 9">
            <a:extLst>
              <a:ext uri="{FF2B5EF4-FFF2-40B4-BE49-F238E27FC236}">
                <a16:creationId xmlns:a16="http://schemas.microsoft.com/office/drawing/2014/main" id="{931997A2-0726-42FB-9F3D-F02EB1054CCA}"/>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8">
            <a:extLst>
              <a:ext uri="{FF2B5EF4-FFF2-40B4-BE49-F238E27FC236}">
                <a16:creationId xmlns:a16="http://schemas.microsoft.com/office/drawing/2014/main" id="{BDEC50E2-28B6-4F29-8BD4-6D08E6A42B2C}"/>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119565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1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403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13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362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D153E-F78D-4FEC-99AE-72CAB4794F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5" name="TextBox 4">
            <a:extLst>
              <a:ext uri="{FF2B5EF4-FFF2-40B4-BE49-F238E27FC236}">
                <a16:creationId xmlns:a16="http://schemas.microsoft.com/office/drawing/2014/main" id="{2A913963-EA66-467B-AC8D-3C5A28F3BF92}"/>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7" name="Rectangle 6">
            <a:extLst>
              <a:ext uri="{FF2B5EF4-FFF2-40B4-BE49-F238E27FC236}">
                <a16:creationId xmlns:a16="http://schemas.microsoft.com/office/drawing/2014/main" id="{08A67509-39CB-49DD-9447-26BFAF307879}"/>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8">
            <a:extLst>
              <a:ext uri="{FF2B5EF4-FFF2-40B4-BE49-F238E27FC236}">
                <a16:creationId xmlns:a16="http://schemas.microsoft.com/office/drawing/2014/main" id="{6BF482DC-9087-4E42-A67B-B2D3B5A97700}"/>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890219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6BE92B-B110-415F-8845-5C6F7E700D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3" name="TextBox 2">
            <a:extLst>
              <a:ext uri="{FF2B5EF4-FFF2-40B4-BE49-F238E27FC236}">
                <a16:creationId xmlns:a16="http://schemas.microsoft.com/office/drawing/2014/main" id="{FF6B2AE1-3F3D-439D-8968-DFB7E0BDD6C5}"/>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6" name="Rectangle 5">
            <a:extLst>
              <a:ext uri="{FF2B5EF4-FFF2-40B4-BE49-F238E27FC236}">
                <a16:creationId xmlns:a16="http://schemas.microsoft.com/office/drawing/2014/main" id="{6868C177-D2B5-43BE-BDD9-450048B1E933}"/>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8">
            <a:extLst>
              <a:ext uri="{FF2B5EF4-FFF2-40B4-BE49-F238E27FC236}">
                <a16:creationId xmlns:a16="http://schemas.microsoft.com/office/drawing/2014/main" id="{79C32B59-B471-4DF4-844F-7F96F1D8B85C}"/>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18005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15A66F-B14A-42B8-B16E-958FA12A2B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6199" y="6441704"/>
            <a:ext cx="241087" cy="231443"/>
          </a:xfrm>
          <a:prstGeom prst="rect">
            <a:avLst/>
          </a:prstGeom>
        </p:spPr>
      </p:pic>
      <p:sp>
        <p:nvSpPr>
          <p:cNvPr id="4" name="TextBox 3">
            <a:extLst>
              <a:ext uri="{FF2B5EF4-FFF2-40B4-BE49-F238E27FC236}">
                <a16:creationId xmlns:a16="http://schemas.microsoft.com/office/drawing/2014/main" id="{EBC843BB-CCA1-4748-8249-CF23C4685B5A}"/>
              </a:ext>
            </a:extLst>
          </p:cNvPr>
          <p:cNvSpPr txBox="1"/>
          <p:nvPr userDrawn="1"/>
        </p:nvSpPr>
        <p:spPr>
          <a:xfrm>
            <a:off x="11630764" y="6430592"/>
            <a:ext cx="414068" cy="261610"/>
          </a:xfrm>
          <a:prstGeom prst="rect">
            <a:avLst/>
          </a:prstGeom>
          <a:noFill/>
        </p:spPr>
        <p:txBody>
          <a:bodyPr wrap="square" rtlCol="0">
            <a:spAutoFit/>
          </a:bodyPr>
          <a:lstStyle/>
          <a:p>
            <a:fld id="{B4607809-5168-4C4D-96E1-F53701CECE7A}" type="slidenum">
              <a:rPr lang="en-GB" sz="1100" smtClean="0">
                <a:solidFill>
                  <a:schemeClr val="bg2">
                    <a:lumMod val="50000"/>
                  </a:schemeClr>
                </a:solidFill>
              </a:rPr>
              <a:t>‹#›</a:t>
            </a:fld>
            <a:endParaRPr lang="en-GB" sz="1100">
              <a:solidFill>
                <a:schemeClr val="bg2">
                  <a:lumMod val="50000"/>
                </a:schemeClr>
              </a:solidFill>
            </a:endParaRPr>
          </a:p>
        </p:txBody>
      </p:sp>
      <p:pic>
        <p:nvPicPr>
          <p:cNvPr id="7" name="Graphic 6">
            <a:extLst>
              <a:ext uri="{FF2B5EF4-FFF2-40B4-BE49-F238E27FC236}">
                <a16:creationId xmlns:a16="http://schemas.microsoft.com/office/drawing/2014/main" id="{AB2763D4-DFC1-4E4D-AF74-1FAD5B23268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7261412" y="-74481"/>
            <a:ext cx="4930588" cy="6932481"/>
          </a:xfrm>
          <a:prstGeom prst="rect">
            <a:avLst/>
          </a:prstGeom>
        </p:spPr>
      </p:pic>
      <p:sp>
        <p:nvSpPr>
          <p:cNvPr id="5" name="TextBox 4">
            <a:extLst>
              <a:ext uri="{FF2B5EF4-FFF2-40B4-BE49-F238E27FC236}">
                <a16:creationId xmlns:a16="http://schemas.microsoft.com/office/drawing/2014/main" id="{F89ECC69-93BF-4CF0-977B-A48C6CAF8A76}"/>
              </a:ext>
            </a:extLst>
          </p:cNvPr>
          <p:cNvSpPr txBox="1"/>
          <p:nvPr userDrawn="1"/>
        </p:nvSpPr>
        <p:spPr>
          <a:xfrm>
            <a:off x="479556" y="361085"/>
            <a:ext cx="4619540" cy="646331"/>
          </a:xfrm>
          <a:prstGeom prst="rect">
            <a:avLst/>
          </a:prstGeom>
          <a:noFill/>
        </p:spPr>
        <p:txBody>
          <a:bodyPr wrap="square" rtlCol="0">
            <a:spAutoFit/>
          </a:bodyPr>
          <a:lstStyle/>
          <a:p>
            <a:r>
              <a:rPr lang="en-IN" sz="3600" b="1" dirty="0">
                <a:solidFill>
                  <a:srgbClr val="2B4471"/>
                </a:solidFill>
                <a:latin typeface="Futura Medium"/>
              </a:rPr>
              <a:t>AGENDA</a:t>
            </a:r>
          </a:p>
        </p:txBody>
      </p:sp>
    </p:spTree>
    <p:extLst>
      <p:ext uri="{BB962C8B-B14F-4D97-AF65-F5344CB8AC3E}">
        <p14:creationId xmlns:p14="http://schemas.microsoft.com/office/powerpoint/2010/main" val="1600844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25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F2E18-0D5C-47F6-BCB1-20941C7198CF}"/>
              </a:ext>
            </a:extLst>
          </p:cNvPr>
          <p:cNvSpPr/>
          <p:nvPr userDrawn="1"/>
        </p:nvSpPr>
        <p:spPr>
          <a:xfrm>
            <a:off x="224970" y="2021114"/>
            <a:ext cx="6712857" cy="281577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8000" b="1">
              <a:ln>
                <a:solidFill>
                  <a:srgbClr val="C00000"/>
                </a:solidFill>
              </a:ln>
              <a:solidFill>
                <a:schemeClr val="tx1">
                  <a:lumMod val="95000"/>
                  <a:lumOff val="5000"/>
                </a:schemeClr>
              </a:solidFill>
              <a:latin typeface="Futura Medium" charset="0"/>
              <a:ea typeface="Futura Medium" charset="0"/>
              <a:cs typeface="Futura Medium" charset="0"/>
            </a:endParaRPr>
          </a:p>
          <a:p>
            <a:r>
              <a:rPr lang="en-GB">
                <a:ln>
                  <a:solidFill>
                    <a:srgbClr val="C00000"/>
                  </a:solidFill>
                </a:ln>
                <a:latin typeface="Futura Medium" charset="0"/>
                <a:ea typeface="Futura Medium" charset="0"/>
                <a:cs typeface="Futura Medium" charset="0"/>
              </a:rPr>
              <a:t> </a:t>
            </a:r>
          </a:p>
          <a:p>
            <a:r>
              <a:rPr lang="en-GB">
                <a:ln>
                  <a:solidFill>
                    <a:srgbClr val="C00000"/>
                  </a:solidFill>
                </a:ln>
                <a:latin typeface="Futura Medium" charset="0"/>
                <a:ea typeface="Futura Medium" charset="0"/>
                <a:cs typeface="Futura Medium" charset="0"/>
              </a:rPr>
              <a:t>   </a:t>
            </a:r>
            <a:endParaRPr lang="en-US" b="1">
              <a:ln>
                <a:solidFill>
                  <a:srgbClr val="C00000"/>
                </a:solidFill>
              </a:ln>
              <a:solidFill>
                <a:schemeClr val="bg1"/>
              </a:solidFill>
              <a:latin typeface="Futura Medium" charset="0"/>
              <a:ea typeface="Futura Medium" charset="0"/>
              <a:cs typeface="Futura Medium" charset="0"/>
            </a:endParaRPr>
          </a:p>
          <a:p>
            <a:endParaRPr lang="en-GB">
              <a:ln>
                <a:solidFill>
                  <a:srgbClr val="C00000"/>
                </a:solidFill>
              </a:ln>
              <a:latin typeface="Futura Medium" charset="0"/>
              <a:ea typeface="Futura Medium" charset="0"/>
              <a:cs typeface="Futura Medium" charset="0"/>
            </a:endParaRPr>
          </a:p>
        </p:txBody>
      </p:sp>
      <p:cxnSp>
        <p:nvCxnSpPr>
          <p:cNvPr id="3" name="Straight Connector 2">
            <a:extLst>
              <a:ext uri="{FF2B5EF4-FFF2-40B4-BE49-F238E27FC236}">
                <a16:creationId xmlns:a16="http://schemas.microsoft.com/office/drawing/2014/main" id="{09A92C25-F751-4D91-AEB9-09F7A6F668B1}"/>
              </a:ext>
            </a:extLst>
          </p:cNvPr>
          <p:cNvCxnSpPr>
            <a:cxnSpLocks/>
          </p:cNvCxnSpPr>
          <p:nvPr userDrawn="1"/>
        </p:nvCxnSpPr>
        <p:spPr>
          <a:xfrm>
            <a:off x="331643" y="3373437"/>
            <a:ext cx="2286447" cy="0"/>
          </a:xfrm>
          <a:prstGeom prst="line">
            <a:avLst/>
          </a:prstGeom>
          <a:solidFill>
            <a:schemeClr val="accent1">
              <a:alpha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Placeholder 8">
            <a:extLst>
              <a:ext uri="{FF2B5EF4-FFF2-40B4-BE49-F238E27FC236}">
                <a16:creationId xmlns:a16="http://schemas.microsoft.com/office/drawing/2014/main" id="{E1A86625-4889-4B3F-9821-E4F691F678EE}"/>
              </a:ext>
            </a:extLst>
          </p:cNvPr>
          <p:cNvSpPr>
            <a:spLocks noGrp="1"/>
          </p:cNvSpPr>
          <p:nvPr>
            <p:ph type="body" sz="quarter" idx="10" hasCustomPrompt="1"/>
          </p:nvPr>
        </p:nvSpPr>
        <p:spPr>
          <a:xfrm>
            <a:off x="224969" y="2278488"/>
            <a:ext cx="6712857" cy="1053387"/>
          </a:xfrm>
        </p:spPr>
        <p:txBody>
          <a:bodyPr>
            <a:noAutofit/>
          </a:bodyPr>
          <a:lstStyle>
            <a:lvl1pPr marL="0" indent="0">
              <a:buNone/>
              <a:defRPr sz="8000" b="1">
                <a:ln>
                  <a:noFill/>
                </a:ln>
                <a:solidFill>
                  <a:schemeClr val="tx1"/>
                </a:solidFill>
                <a:latin typeface="Futura Medium"/>
              </a:defRPr>
            </a:lvl1pPr>
          </a:lstStyle>
          <a:p>
            <a:pPr lvl="0"/>
            <a:r>
              <a:rPr lang="en-US"/>
              <a:t>DIVIDER #</a:t>
            </a:r>
          </a:p>
        </p:txBody>
      </p:sp>
      <p:sp>
        <p:nvSpPr>
          <p:cNvPr id="7" name="Text Placeholder 8">
            <a:extLst>
              <a:ext uri="{FF2B5EF4-FFF2-40B4-BE49-F238E27FC236}">
                <a16:creationId xmlns:a16="http://schemas.microsoft.com/office/drawing/2014/main" id="{403EA59A-B19D-4BB5-8890-06A33B8EE1A2}"/>
              </a:ext>
            </a:extLst>
          </p:cNvPr>
          <p:cNvSpPr>
            <a:spLocks noGrp="1"/>
          </p:cNvSpPr>
          <p:nvPr>
            <p:ph type="body" sz="quarter" idx="11" hasCustomPrompt="1"/>
          </p:nvPr>
        </p:nvSpPr>
        <p:spPr>
          <a:xfrm>
            <a:off x="218043" y="3409611"/>
            <a:ext cx="6712857" cy="499349"/>
          </a:xfrm>
        </p:spPr>
        <p:txBody>
          <a:bodyPr>
            <a:noAutofit/>
          </a:bodyPr>
          <a:lstStyle>
            <a:lvl1pPr marL="0" indent="0">
              <a:buNone/>
              <a:defRPr sz="2800" b="1">
                <a:solidFill>
                  <a:schemeClr val="bg1"/>
                </a:solidFill>
                <a:latin typeface="Futura Medium"/>
              </a:defRPr>
            </a:lvl1pPr>
          </a:lstStyle>
          <a:p>
            <a:pPr lvl="0"/>
            <a:r>
              <a:rPr lang="en-US"/>
              <a:t>TITLE</a:t>
            </a:r>
          </a:p>
        </p:txBody>
      </p:sp>
    </p:spTree>
    <p:extLst>
      <p:ext uri="{BB962C8B-B14F-4D97-AF65-F5344CB8AC3E}">
        <p14:creationId xmlns:p14="http://schemas.microsoft.com/office/powerpoint/2010/main" val="423103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bg>
      <p:bgPr>
        <a:solidFill>
          <a:srgbClr val="FBFBFB"/>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92219C-BD1C-4C85-8EF0-C0E5BF99D0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1" name="TextBox 10">
            <a:extLst>
              <a:ext uri="{FF2B5EF4-FFF2-40B4-BE49-F238E27FC236}">
                <a16:creationId xmlns:a16="http://schemas.microsoft.com/office/drawing/2014/main" id="{752AC451-B4F4-49CB-86CB-D7EE66E20114}"/>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pPr/>
              <a:t>‹#›</a:t>
            </a:fld>
            <a:endParaRPr lang="en-GB" sz="1100">
              <a:solidFill>
                <a:srgbClr val="58677B"/>
              </a:solidFill>
            </a:endParaRPr>
          </a:p>
        </p:txBody>
      </p:sp>
      <p:sp>
        <p:nvSpPr>
          <p:cNvPr id="6" name="Rectangle 5">
            <a:extLst>
              <a:ext uri="{FF2B5EF4-FFF2-40B4-BE49-F238E27FC236}">
                <a16:creationId xmlns:a16="http://schemas.microsoft.com/office/drawing/2014/main" id="{513F611B-4BDA-4D37-8E8F-C55D8D499213}"/>
              </a:ext>
            </a:extLst>
          </p:cNvPr>
          <p:cNvSpPr/>
          <p:nvPr userDrawn="1"/>
        </p:nvSpPr>
        <p:spPr>
          <a:xfrm>
            <a:off x="0" y="171546"/>
            <a:ext cx="388189" cy="56934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 name="Text Placeholder 8">
            <a:extLst>
              <a:ext uri="{FF2B5EF4-FFF2-40B4-BE49-F238E27FC236}">
                <a16:creationId xmlns:a16="http://schemas.microsoft.com/office/drawing/2014/main" id="{7DE68C8C-CF8C-4BB4-9530-D1A1843F37CD}"/>
              </a:ext>
            </a:extLst>
          </p:cNvPr>
          <p:cNvSpPr>
            <a:spLocks noGrp="1"/>
          </p:cNvSpPr>
          <p:nvPr>
            <p:ph type="body" sz="quarter" idx="10"/>
          </p:nvPr>
        </p:nvSpPr>
        <p:spPr>
          <a:xfrm>
            <a:off x="393599" y="215661"/>
            <a:ext cx="11803811" cy="499349"/>
          </a:xfrm>
        </p:spPr>
        <p:txBody>
          <a:bodyPr/>
          <a:lstStyle>
            <a:lvl1pPr marL="0" indent="0">
              <a:buNone/>
              <a:defRPr b="1">
                <a:solidFill>
                  <a:schemeClr val="tx1">
                    <a:lumMod val="65000"/>
                    <a:lumOff val="35000"/>
                  </a:schemeClr>
                </a:solidFill>
                <a:latin typeface="Futura Medium"/>
              </a:defRPr>
            </a:lvl1pPr>
          </a:lstStyle>
          <a:p>
            <a:pPr lvl="0"/>
            <a:endParaRPr lang="en-US" dirty="0"/>
          </a:p>
        </p:txBody>
      </p:sp>
      <p:sp>
        <p:nvSpPr>
          <p:cNvPr id="7" name="Text Placeholder 8">
            <a:extLst>
              <a:ext uri="{FF2B5EF4-FFF2-40B4-BE49-F238E27FC236}">
                <a16:creationId xmlns:a16="http://schemas.microsoft.com/office/drawing/2014/main" id="{DEFBB5B1-CB09-448D-B3EA-0C57F0BA7147}"/>
              </a:ext>
            </a:extLst>
          </p:cNvPr>
          <p:cNvSpPr>
            <a:spLocks noGrp="1"/>
          </p:cNvSpPr>
          <p:nvPr>
            <p:ph type="body" sz="quarter" idx="11"/>
          </p:nvPr>
        </p:nvSpPr>
        <p:spPr>
          <a:xfrm>
            <a:off x="393599" y="785005"/>
            <a:ext cx="11444906" cy="5469707"/>
          </a:xfrm>
        </p:spPr>
        <p:txBody>
          <a:bodyPr>
            <a:normAutofit/>
          </a:bodyPr>
          <a:lstStyle>
            <a:lvl1pPr marL="0" indent="0">
              <a:buNone/>
              <a:defRPr sz="1200" b="0">
                <a:solidFill>
                  <a:schemeClr val="tx1">
                    <a:lumMod val="65000"/>
                    <a:lumOff val="35000"/>
                  </a:schemeClr>
                </a:solidFill>
                <a:latin typeface="Futura Medium"/>
              </a:defRPr>
            </a:lvl1pPr>
          </a:lstStyle>
          <a:p>
            <a:pPr lvl="0"/>
            <a:endParaRPr lang="en-US" dirty="0"/>
          </a:p>
        </p:txBody>
      </p:sp>
    </p:spTree>
    <p:extLst>
      <p:ext uri="{BB962C8B-B14F-4D97-AF65-F5344CB8AC3E}">
        <p14:creationId xmlns:p14="http://schemas.microsoft.com/office/powerpoint/2010/main" val="48566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0A3CA4AA-0927-40A8-ABEC-071BE342D975}"/>
              </a:ext>
            </a:extLst>
          </p:cNvPr>
          <p:cNvSpPr>
            <a:spLocks noGrp="1"/>
          </p:cNvSpPr>
          <p:nvPr>
            <p:ph sz="quarter" idx="10" hasCustomPrompt="1"/>
          </p:nvPr>
        </p:nvSpPr>
        <p:spPr>
          <a:xfrm>
            <a:off x="8458200" y="5629275"/>
            <a:ext cx="3190875" cy="533400"/>
          </a:xfrm>
          <a:prstGeom prst="rect">
            <a:avLst/>
          </a:prstGeom>
        </p:spPr>
        <p:txBody>
          <a:bodyPr>
            <a:normAutofit/>
          </a:bodyPr>
          <a:lstStyle>
            <a:lvl1pPr marL="0" indent="0" algn="r">
              <a:buNone/>
              <a:defRPr sz="2800" b="1">
                <a:solidFill>
                  <a:srgbClr val="DA2128"/>
                </a:solidFill>
              </a:defRPr>
            </a:lvl1pPr>
            <a:lvl2pPr marL="457200" indent="0" algn="r">
              <a:buNone/>
              <a:defRPr sz="2800" b="1">
                <a:solidFill>
                  <a:srgbClr val="DA2128"/>
                </a:solidFill>
              </a:defRPr>
            </a:lvl2pPr>
            <a:lvl3pPr marL="914400" indent="0">
              <a:buNone/>
              <a:defRPr/>
            </a:lvl3pPr>
            <a:lvl4pPr marL="1371600" indent="0">
              <a:buNone/>
              <a:defRPr/>
            </a:lvl4pPr>
            <a:lvl5pPr marL="1828800" indent="0">
              <a:buNone/>
              <a:defRPr/>
            </a:lvl5pPr>
          </a:lstStyle>
          <a:p>
            <a:pPr lvl="0"/>
            <a:r>
              <a:rPr lang="en-US"/>
              <a:t>Edit Master Title styles</a:t>
            </a:r>
          </a:p>
          <a:p>
            <a:pPr lvl="1"/>
            <a:endParaRPr lang="en-US"/>
          </a:p>
        </p:txBody>
      </p:sp>
      <p:sp>
        <p:nvSpPr>
          <p:cNvPr id="3" name="Content Placeholder 13">
            <a:extLst>
              <a:ext uri="{FF2B5EF4-FFF2-40B4-BE49-F238E27FC236}">
                <a16:creationId xmlns:a16="http://schemas.microsoft.com/office/drawing/2014/main" id="{1E2D8A2D-D554-478A-B803-3F0788CB2943}"/>
              </a:ext>
            </a:extLst>
          </p:cNvPr>
          <p:cNvSpPr>
            <a:spLocks noGrp="1"/>
          </p:cNvSpPr>
          <p:nvPr>
            <p:ph sz="quarter" idx="11" hasCustomPrompt="1"/>
          </p:nvPr>
        </p:nvSpPr>
        <p:spPr>
          <a:xfrm>
            <a:off x="7743826" y="6143625"/>
            <a:ext cx="3905250" cy="514349"/>
          </a:xfrm>
          <a:prstGeom prst="rect">
            <a:avLst/>
          </a:prstGeom>
        </p:spPr>
        <p:txBody>
          <a:bodyPr>
            <a:normAutofit/>
          </a:bodyPr>
          <a:lstStyle>
            <a:lvl1pPr marL="0" indent="0" algn="r">
              <a:buNone/>
              <a:defRPr sz="1950" b="0">
                <a:solidFill>
                  <a:schemeClr val="bg1"/>
                </a:solidFill>
              </a:defRPr>
            </a:lvl1pPr>
            <a:lvl2pPr marL="457200" indent="0" algn="r">
              <a:buNone/>
              <a:defRPr sz="1950" b="0">
                <a:solidFill>
                  <a:schemeClr val="bg1"/>
                </a:solidFill>
              </a:defRPr>
            </a:lvl2pPr>
            <a:lvl3pPr marL="914400" indent="0">
              <a:buNone/>
              <a:defRPr/>
            </a:lvl3pPr>
            <a:lvl4pPr marL="1371600" indent="0">
              <a:buNone/>
              <a:defRPr/>
            </a:lvl4pPr>
            <a:lvl5pPr marL="1828800" indent="0">
              <a:buNone/>
              <a:defRPr/>
            </a:lvl5pPr>
          </a:lstStyle>
          <a:p>
            <a:pPr lvl="0"/>
            <a:r>
              <a:rPr lang="en-US"/>
              <a:t>Edit Master </a:t>
            </a:r>
            <a:r>
              <a:rPr lang="en-US" err="1"/>
              <a:t>SubTitle</a:t>
            </a:r>
            <a:r>
              <a:rPr lang="en-US"/>
              <a:t> styles</a:t>
            </a:r>
          </a:p>
          <a:p>
            <a:pPr lvl="1"/>
            <a:endParaRPr lang="en-US"/>
          </a:p>
        </p:txBody>
      </p:sp>
    </p:spTree>
    <p:extLst>
      <p:ext uri="{BB962C8B-B14F-4D97-AF65-F5344CB8AC3E}">
        <p14:creationId xmlns:p14="http://schemas.microsoft.com/office/powerpoint/2010/main" val="144189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7877B2D-97F4-479B-B0E8-D3DE82BACDFA}"/>
              </a:ext>
            </a:extLst>
          </p:cNvPr>
          <p:cNvCxnSpPr/>
          <p:nvPr userDrawn="1"/>
        </p:nvCxnSpPr>
        <p:spPr>
          <a:xfrm flipH="1">
            <a:off x="7305675" y="5086350"/>
            <a:ext cx="48863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4">
            <a:extLst>
              <a:ext uri="{FF2B5EF4-FFF2-40B4-BE49-F238E27FC236}">
                <a16:creationId xmlns:a16="http://schemas.microsoft.com/office/drawing/2014/main" id="{1B1C5EA0-44D3-401E-B1F4-CEF1593F13FF}"/>
              </a:ext>
            </a:extLst>
          </p:cNvPr>
          <p:cNvSpPr>
            <a:spLocks noGrp="1"/>
          </p:cNvSpPr>
          <p:nvPr>
            <p:ph type="body" sz="quarter" idx="10"/>
          </p:nvPr>
        </p:nvSpPr>
        <p:spPr>
          <a:xfrm>
            <a:off x="185574" y="5668912"/>
            <a:ext cx="4497387" cy="495300"/>
          </a:xfrm>
        </p:spPr>
        <p:txBody>
          <a:bodyPr>
            <a:normAutofit/>
          </a:bodyPr>
          <a:lstStyle>
            <a:lvl1pPr marL="0" indent="0" algn="l">
              <a:buNone/>
              <a:defRPr sz="2400" b="0" i="0">
                <a:solidFill>
                  <a:srgbClr val="D20000"/>
                </a:solidFill>
              </a:defRPr>
            </a:lvl1pPr>
            <a:lvl2pPr marL="342900" indent="0">
              <a:buNone/>
              <a:defRPr/>
            </a:lvl2pPr>
            <a:lvl3pPr marL="685800" indent="0">
              <a:buNone/>
              <a:defRPr/>
            </a:lvl3pPr>
            <a:lvl4pPr marL="1028700" indent="0">
              <a:buNone/>
              <a:defRPr/>
            </a:lvl4pPr>
            <a:lvl5pPr marL="1371600" indent="0">
              <a:buNone/>
              <a:defRPr/>
            </a:lvl5pPr>
          </a:lstStyle>
          <a:p>
            <a:pPr lvl="0"/>
            <a:endParaRPr lang="en-US"/>
          </a:p>
        </p:txBody>
      </p:sp>
      <p:sp>
        <p:nvSpPr>
          <p:cNvPr id="12" name="Text Placeholder 14">
            <a:extLst>
              <a:ext uri="{FF2B5EF4-FFF2-40B4-BE49-F238E27FC236}">
                <a16:creationId xmlns:a16="http://schemas.microsoft.com/office/drawing/2014/main" id="{E035435D-8841-42CB-9074-932744EA7633}"/>
              </a:ext>
            </a:extLst>
          </p:cNvPr>
          <p:cNvSpPr>
            <a:spLocks noGrp="1"/>
          </p:cNvSpPr>
          <p:nvPr>
            <p:ph type="body" sz="quarter" idx="11"/>
          </p:nvPr>
        </p:nvSpPr>
        <p:spPr>
          <a:xfrm>
            <a:off x="185574" y="6107704"/>
            <a:ext cx="4497387" cy="495300"/>
          </a:xfrm>
        </p:spPr>
        <p:txBody>
          <a:bodyPr>
            <a:normAutofit/>
          </a:bodyPr>
          <a:lstStyle>
            <a:lvl1pPr marL="0" indent="0" algn="l">
              <a:buNone/>
              <a:defRPr sz="20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endParaRPr lang="en-US"/>
          </a:p>
        </p:txBody>
      </p:sp>
      <p:pic>
        <p:nvPicPr>
          <p:cNvPr id="3" name="Picture 2" descr="A picture containing cross&#10;&#10;Description generated with high confidence">
            <a:extLst>
              <a:ext uri="{FF2B5EF4-FFF2-40B4-BE49-F238E27FC236}">
                <a16:creationId xmlns:a16="http://schemas.microsoft.com/office/drawing/2014/main" id="{21A995D2-33ED-40AA-A338-A71E36BC31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1367" y="355840"/>
            <a:ext cx="1880557" cy="392464"/>
          </a:xfrm>
          <a:prstGeom prst="rect">
            <a:avLst/>
          </a:prstGeom>
        </p:spPr>
      </p:pic>
    </p:spTree>
    <p:extLst>
      <p:ext uri="{BB962C8B-B14F-4D97-AF65-F5344CB8AC3E}">
        <p14:creationId xmlns:p14="http://schemas.microsoft.com/office/powerpoint/2010/main" val="119013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descr="A picture containing object, sky&#10;&#10;Description generated with high confidence">
            <a:extLst>
              <a:ext uri="{FF2B5EF4-FFF2-40B4-BE49-F238E27FC236}">
                <a16:creationId xmlns:a16="http://schemas.microsoft.com/office/drawing/2014/main" id="{FE34765C-FC1C-48F8-9B06-92F1A4CB84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9925" y="1809750"/>
            <a:ext cx="2457450" cy="518238"/>
          </a:xfrm>
          <a:prstGeom prst="rect">
            <a:avLst/>
          </a:prstGeom>
        </p:spPr>
      </p:pic>
      <p:sp>
        <p:nvSpPr>
          <p:cNvPr id="8" name="Rectangle 7">
            <a:extLst>
              <a:ext uri="{FF2B5EF4-FFF2-40B4-BE49-F238E27FC236}">
                <a16:creationId xmlns:a16="http://schemas.microsoft.com/office/drawing/2014/main" id="{B2A86ACA-66BE-45C6-9F4B-868E6D9F43FA}"/>
              </a:ext>
            </a:extLst>
          </p:cNvPr>
          <p:cNvSpPr/>
          <p:nvPr userDrawn="1"/>
        </p:nvSpPr>
        <p:spPr>
          <a:xfrm>
            <a:off x="0" y="1809750"/>
            <a:ext cx="3095625" cy="514350"/>
          </a:xfrm>
          <a:prstGeom prst="rect">
            <a:avLst/>
          </a:prstGeom>
          <a:solidFill>
            <a:srgbClr val="DA2128"/>
          </a:solidFill>
          <a:ln>
            <a:solidFill>
              <a:srgbClr val="DA2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9">
            <a:extLst>
              <a:ext uri="{FF2B5EF4-FFF2-40B4-BE49-F238E27FC236}">
                <a16:creationId xmlns:a16="http://schemas.microsoft.com/office/drawing/2014/main" id="{FD077CAD-7F96-4F15-BB10-71B8F8B7F09B}"/>
              </a:ext>
            </a:extLst>
          </p:cNvPr>
          <p:cNvSpPr>
            <a:spLocks noGrp="1"/>
          </p:cNvSpPr>
          <p:nvPr>
            <p:ph sz="quarter" idx="10" hasCustomPrompt="1"/>
          </p:nvPr>
        </p:nvSpPr>
        <p:spPr>
          <a:xfrm>
            <a:off x="7305675" y="4619625"/>
            <a:ext cx="3914775" cy="561975"/>
          </a:xfrm>
          <a:prstGeom prst="rect">
            <a:avLst/>
          </a:prstGeom>
        </p:spPr>
        <p:txBody>
          <a:bodyPr>
            <a:normAutofit/>
          </a:bodyPr>
          <a:lstStyle>
            <a:lvl1pPr marL="0" indent="0">
              <a:buNone/>
              <a:defRPr sz="2800" b="0">
                <a:solidFill>
                  <a:schemeClr val="bg1"/>
                </a:solidFill>
              </a:defRPr>
            </a:lvl1pPr>
            <a:lvl2pPr marL="457200" indent="0">
              <a:buNone/>
              <a:defRPr sz="2800" b="0">
                <a:solidFill>
                  <a:schemeClr val="bg1"/>
                </a:solidFill>
              </a:defRPr>
            </a:lvl2pPr>
            <a:lvl3pPr marL="914400" indent="0">
              <a:buNone/>
              <a:defRPr/>
            </a:lvl3pPr>
            <a:lvl4pPr marL="1371600" indent="0">
              <a:buNone/>
              <a:defRPr/>
            </a:lvl4pPr>
            <a:lvl5pPr marL="1828800" indent="0">
              <a:buNone/>
              <a:defRPr/>
            </a:lvl5pPr>
          </a:lstStyle>
          <a:p>
            <a:pPr lvl="0"/>
            <a:r>
              <a:rPr lang="en-US"/>
              <a:t>Edit Master Title styles</a:t>
            </a:r>
          </a:p>
          <a:p>
            <a:pPr lvl="1"/>
            <a:endParaRPr lang="en-US"/>
          </a:p>
        </p:txBody>
      </p:sp>
      <p:cxnSp>
        <p:nvCxnSpPr>
          <p:cNvPr id="10" name="Straight Connector 9">
            <a:extLst>
              <a:ext uri="{FF2B5EF4-FFF2-40B4-BE49-F238E27FC236}">
                <a16:creationId xmlns:a16="http://schemas.microsoft.com/office/drawing/2014/main" id="{C75B21C4-D6AC-4FF1-9E5B-36E735A6DB93}"/>
              </a:ext>
            </a:extLst>
          </p:cNvPr>
          <p:cNvCxnSpPr/>
          <p:nvPr userDrawn="1"/>
        </p:nvCxnSpPr>
        <p:spPr>
          <a:xfrm flipH="1">
            <a:off x="7305675" y="5086350"/>
            <a:ext cx="48863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13">
            <a:extLst>
              <a:ext uri="{FF2B5EF4-FFF2-40B4-BE49-F238E27FC236}">
                <a16:creationId xmlns:a16="http://schemas.microsoft.com/office/drawing/2014/main" id="{E8CB5346-9DAA-4030-8039-85DD58835431}"/>
              </a:ext>
            </a:extLst>
          </p:cNvPr>
          <p:cNvSpPr>
            <a:spLocks noGrp="1"/>
          </p:cNvSpPr>
          <p:nvPr>
            <p:ph sz="quarter" idx="11" hasCustomPrompt="1"/>
          </p:nvPr>
        </p:nvSpPr>
        <p:spPr>
          <a:xfrm>
            <a:off x="7305675" y="5162550"/>
            <a:ext cx="4876800" cy="514349"/>
          </a:xfrm>
          <a:prstGeom prst="rect">
            <a:avLst/>
          </a:prstGeom>
        </p:spPr>
        <p:txBody>
          <a:bodyPr>
            <a:normAutofit/>
          </a:bodyPr>
          <a:lstStyle>
            <a:lvl1pPr marL="0" indent="0">
              <a:buNone/>
              <a:defRPr sz="2000" b="0">
                <a:solidFill>
                  <a:schemeClr val="bg1"/>
                </a:solidFill>
              </a:defRPr>
            </a:lvl1pPr>
            <a:lvl2pPr marL="457200" indent="0">
              <a:buNone/>
              <a:defRPr sz="2000" b="0">
                <a:solidFill>
                  <a:schemeClr val="bg1"/>
                </a:solidFill>
              </a:defRPr>
            </a:lvl2pPr>
            <a:lvl3pPr marL="914400" indent="0">
              <a:buNone/>
              <a:defRPr/>
            </a:lvl3pPr>
            <a:lvl4pPr marL="1371600" indent="0">
              <a:buNone/>
              <a:defRPr/>
            </a:lvl4pPr>
            <a:lvl5pPr marL="1828800" indent="0">
              <a:buNone/>
              <a:defRPr/>
            </a:lvl5pPr>
          </a:lstStyle>
          <a:p>
            <a:pPr lvl="0"/>
            <a:r>
              <a:rPr lang="en-US"/>
              <a:t>Edit Master </a:t>
            </a:r>
            <a:r>
              <a:rPr lang="en-US" err="1"/>
              <a:t>SubTitle</a:t>
            </a:r>
            <a:r>
              <a:rPr lang="en-US"/>
              <a:t> styles</a:t>
            </a:r>
          </a:p>
          <a:p>
            <a:pPr lvl="1"/>
            <a:endParaRPr lang="en-US"/>
          </a:p>
        </p:txBody>
      </p:sp>
    </p:spTree>
    <p:extLst>
      <p:ext uri="{BB962C8B-B14F-4D97-AF65-F5344CB8AC3E}">
        <p14:creationId xmlns:p14="http://schemas.microsoft.com/office/powerpoint/2010/main" val="265184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9">
            <a:extLst>
              <a:ext uri="{FF2B5EF4-FFF2-40B4-BE49-F238E27FC236}">
                <a16:creationId xmlns:a16="http://schemas.microsoft.com/office/drawing/2014/main" id="{928B0247-8F62-43A5-B57C-F99AAC012141}"/>
              </a:ext>
            </a:extLst>
          </p:cNvPr>
          <p:cNvSpPr>
            <a:spLocks noGrp="1"/>
          </p:cNvSpPr>
          <p:nvPr>
            <p:ph sz="quarter" idx="10" hasCustomPrompt="1"/>
          </p:nvPr>
        </p:nvSpPr>
        <p:spPr>
          <a:xfrm>
            <a:off x="7305675" y="4619625"/>
            <a:ext cx="3914775" cy="561975"/>
          </a:xfrm>
          <a:prstGeom prst="rect">
            <a:avLst/>
          </a:prstGeom>
        </p:spPr>
        <p:txBody>
          <a:bodyPr>
            <a:normAutofit/>
          </a:bodyPr>
          <a:lstStyle>
            <a:lvl1pPr marL="0" indent="0">
              <a:buNone/>
              <a:defRPr sz="2800" b="0">
                <a:solidFill>
                  <a:schemeClr val="tx1"/>
                </a:solidFill>
              </a:defRPr>
            </a:lvl1pPr>
            <a:lvl2pPr marL="457200" indent="0">
              <a:buNone/>
              <a:defRPr sz="2800">
                <a:solidFill>
                  <a:schemeClr val="tx1"/>
                </a:solidFill>
              </a:defRPr>
            </a:lvl2pPr>
            <a:lvl3pPr marL="914400" indent="0">
              <a:buNone/>
              <a:defRPr/>
            </a:lvl3pPr>
            <a:lvl4pPr marL="1371600" indent="0">
              <a:buNone/>
              <a:defRPr/>
            </a:lvl4pPr>
            <a:lvl5pPr marL="1828800" indent="0">
              <a:buNone/>
              <a:defRPr/>
            </a:lvl5pPr>
          </a:lstStyle>
          <a:p>
            <a:pPr lvl="0"/>
            <a:r>
              <a:rPr lang="en-US"/>
              <a:t>Edit Master Title styles</a:t>
            </a:r>
          </a:p>
          <a:p>
            <a:pPr lvl="1"/>
            <a:endParaRPr lang="en-US"/>
          </a:p>
        </p:txBody>
      </p:sp>
      <p:cxnSp>
        <p:nvCxnSpPr>
          <p:cNvPr id="8" name="Straight Connector 7">
            <a:extLst>
              <a:ext uri="{FF2B5EF4-FFF2-40B4-BE49-F238E27FC236}">
                <a16:creationId xmlns:a16="http://schemas.microsoft.com/office/drawing/2014/main" id="{AFFE5340-877D-4F72-A6BB-7004B25EA5D6}"/>
              </a:ext>
            </a:extLst>
          </p:cNvPr>
          <p:cNvCxnSpPr/>
          <p:nvPr userDrawn="1"/>
        </p:nvCxnSpPr>
        <p:spPr>
          <a:xfrm flipH="1">
            <a:off x="7305675" y="5086350"/>
            <a:ext cx="4886325" cy="0"/>
          </a:xfrm>
          <a:prstGeom prst="line">
            <a:avLst/>
          </a:prstGeom>
          <a:ln w="28575">
            <a:solidFill>
              <a:srgbClr val="DA2128"/>
            </a:solidFill>
          </a:ln>
        </p:spPr>
        <p:style>
          <a:lnRef idx="1">
            <a:schemeClr val="accent1"/>
          </a:lnRef>
          <a:fillRef idx="0">
            <a:schemeClr val="accent1"/>
          </a:fillRef>
          <a:effectRef idx="0">
            <a:schemeClr val="accent1"/>
          </a:effectRef>
          <a:fontRef idx="minor">
            <a:schemeClr val="tx1"/>
          </a:fontRef>
        </p:style>
      </p:cxnSp>
      <p:sp>
        <p:nvSpPr>
          <p:cNvPr id="9" name="Content Placeholder 13">
            <a:extLst>
              <a:ext uri="{FF2B5EF4-FFF2-40B4-BE49-F238E27FC236}">
                <a16:creationId xmlns:a16="http://schemas.microsoft.com/office/drawing/2014/main" id="{DB7AD858-3FDE-4DB7-BEEB-DFB140E61B58}"/>
              </a:ext>
            </a:extLst>
          </p:cNvPr>
          <p:cNvSpPr>
            <a:spLocks noGrp="1"/>
          </p:cNvSpPr>
          <p:nvPr>
            <p:ph sz="quarter" idx="11" hasCustomPrompt="1"/>
          </p:nvPr>
        </p:nvSpPr>
        <p:spPr>
          <a:xfrm>
            <a:off x="7305675" y="5162550"/>
            <a:ext cx="4876800" cy="514349"/>
          </a:xfrm>
          <a:prstGeom prst="rect">
            <a:avLst/>
          </a:prstGeom>
        </p:spPr>
        <p:txBody>
          <a:bodyPr>
            <a:normAutofit/>
          </a:bodyPr>
          <a:lstStyle>
            <a:lvl1pPr marL="0" indent="0">
              <a:buNone/>
              <a:defRPr sz="2000" b="0">
                <a:solidFill>
                  <a:schemeClr val="tx2">
                    <a:lumMod val="60000"/>
                    <a:lumOff val="40000"/>
                  </a:schemeClr>
                </a:solidFill>
              </a:defRPr>
            </a:lvl1pPr>
            <a:lvl2pPr marL="457200" indent="0">
              <a:buNone/>
              <a:defRPr sz="2000">
                <a:solidFill>
                  <a:schemeClr val="tx2">
                    <a:lumMod val="60000"/>
                    <a:lumOff val="40000"/>
                  </a:schemeClr>
                </a:solidFill>
              </a:defRPr>
            </a:lvl2pPr>
            <a:lvl3pPr marL="914400" indent="0">
              <a:buNone/>
              <a:defRPr/>
            </a:lvl3pPr>
            <a:lvl4pPr marL="1371600" indent="0">
              <a:buNone/>
              <a:defRPr/>
            </a:lvl4pPr>
            <a:lvl5pPr marL="1828800" indent="0">
              <a:buNone/>
              <a:defRPr/>
            </a:lvl5pPr>
          </a:lstStyle>
          <a:p>
            <a:pPr lvl="0"/>
            <a:r>
              <a:rPr lang="en-US"/>
              <a:t>Edit Master </a:t>
            </a:r>
            <a:r>
              <a:rPr lang="en-US" err="1"/>
              <a:t>SubTitle</a:t>
            </a:r>
            <a:r>
              <a:rPr lang="en-US"/>
              <a:t> styles</a:t>
            </a:r>
          </a:p>
          <a:p>
            <a:pPr lvl="1"/>
            <a:endParaRPr lang="en-US"/>
          </a:p>
        </p:txBody>
      </p:sp>
    </p:spTree>
    <p:extLst>
      <p:ext uri="{BB962C8B-B14F-4D97-AF65-F5344CB8AC3E}">
        <p14:creationId xmlns:p14="http://schemas.microsoft.com/office/powerpoint/2010/main" val="260644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36D35A9-7EC7-4934-93A3-1BC736E47F8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2108" y="6590581"/>
            <a:ext cx="210451" cy="134963"/>
          </a:xfrm>
          <a:prstGeom prst="rect">
            <a:avLst/>
          </a:prstGeom>
        </p:spPr>
      </p:pic>
      <p:sp>
        <p:nvSpPr>
          <p:cNvPr id="15" name="TextBox 14">
            <a:extLst>
              <a:ext uri="{FF2B5EF4-FFF2-40B4-BE49-F238E27FC236}">
                <a16:creationId xmlns:a16="http://schemas.microsoft.com/office/drawing/2014/main" id="{E6C60164-E6C3-4BA3-AFB3-B0FEF1E94046}"/>
              </a:ext>
            </a:extLst>
          </p:cNvPr>
          <p:cNvSpPr txBox="1"/>
          <p:nvPr userDrawn="1"/>
        </p:nvSpPr>
        <p:spPr>
          <a:xfrm>
            <a:off x="11464504" y="6430592"/>
            <a:ext cx="414068" cy="261610"/>
          </a:xfrm>
          <a:prstGeom prst="rect">
            <a:avLst/>
          </a:prstGeom>
          <a:noFill/>
        </p:spPr>
        <p:txBody>
          <a:bodyPr wrap="square" rtlCol="0">
            <a:spAutoFit/>
          </a:bodyPr>
          <a:lstStyle/>
          <a:p>
            <a:fld id="{B4607809-5168-4C4D-96E1-F53701CECE7A}" type="slidenum">
              <a:rPr lang="en-GB" sz="1100" smtClean="0">
                <a:solidFill>
                  <a:srgbClr val="58677B"/>
                </a:solidFill>
              </a:rPr>
              <a:t>‹#›</a:t>
            </a:fld>
            <a:endParaRPr lang="en-GB" sz="1100">
              <a:solidFill>
                <a:srgbClr val="58677B"/>
              </a:solidFill>
            </a:endParaRPr>
          </a:p>
        </p:txBody>
      </p:sp>
      <p:sp>
        <p:nvSpPr>
          <p:cNvPr id="16" name="Rectangle 15">
            <a:extLst>
              <a:ext uri="{FF2B5EF4-FFF2-40B4-BE49-F238E27FC236}">
                <a16:creationId xmlns:a16="http://schemas.microsoft.com/office/drawing/2014/main" id="{B13DD079-7240-4498-B7B1-80040026F3B0}"/>
              </a:ext>
            </a:extLst>
          </p:cNvPr>
          <p:cNvSpPr/>
          <p:nvPr userDrawn="1"/>
        </p:nvSpPr>
        <p:spPr>
          <a:xfrm>
            <a:off x="0" y="171546"/>
            <a:ext cx="388189" cy="569344"/>
          </a:xfrm>
          <a:prstGeom prst="rect">
            <a:avLst/>
          </a:prstGeom>
          <a:solidFill>
            <a:srgbClr val="D32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8">
            <a:extLst>
              <a:ext uri="{FF2B5EF4-FFF2-40B4-BE49-F238E27FC236}">
                <a16:creationId xmlns:a16="http://schemas.microsoft.com/office/drawing/2014/main" id="{CB16E691-608B-4F28-AEBC-62DEF516AD94}"/>
              </a:ext>
            </a:extLst>
          </p:cNvPr>
          <p:cNvSpPr>
            <a:spLocks noGrp="1"/>
          </p:cNvSpPr>
          <p:nvPr>
            <p:ph type="body" sz="quarter" idx="10"/>
          </p:nvPr>
        </p:nvSpPr>
        <p:spPr>
          <a:xfrm>
            <a:off x="388189" y="215661"/>
            <a:ext cx="11803811" cy="499349"/>
          </a:xfrm>
        </p:spPr>
        <p:txBody>
          <a:bodyPr/>
          <a:lstStyle>
            <a:lvl1pPr marL="0" indent="0">
              <a:buNone/>
              <a:defRPr b="1">
                <a:solidFill>
                  <a:schemeClr val="tx1">
                    <a:lumMod val="65000"/>
                    <a:lumOff val="35000"/>
                  </a:schemeClr>
                </a:solidFill>
              </a:defRPr>
            </a:lvl1pPr>
          </a:lstStyle>
          <a:p>
            <a:pPr lvl="0"/>
            <a:endParaRPr lang="en-US"/>
          </a:p>
        </p:txBody>
      </p:sp>
    </p:spTree>
    <p:extLst>
      <p:ext uri="{BB962C8B-B14F-4D97-AF65-F5344CB8AC3E}">
        <p14:creationId xmlns:p14="http://schemas.microsoft.com/office/powerpoint/2010/main" val="105197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878CE-B786-450D-99DE-EC09FEE89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1B536A-2B74-45DC-8EA2-00A0AD481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E7171B-B019-4987-96AC-97F6862A4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AA52F-9003-49AC-A548-91DD13CEBCB5}" type="datetimeFigureOut">
              <a:rPr lang="en-GB" smtClean="0"/>
              <a:t>11/01/2022</a:t>
            </a:fld>
            <a:endParaRPr lang="en-GB"/>
          </a:p>
        </p:txBody>
      </p:sp>
      <p:sp>
        <p:nvSpPr>
          <p:cNvPr id="5" name="Footer Placeholder 4">
            <a:extLst>
              <a:ext uri="{FF2B5EF4-FFF2-40B4-BE49-F238E27FC236}">
                <a16:creationId xmlns:a16="http://schemas.microsoft.com/office/drawing/2014/main" id="{0A5B7618-B7B4-4C05-8107-59E275635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1AEFA6-7B5B-4B04-80DF-089DD1BB7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B87E7-81F8-44CD-AED3-15F4196EFD71}" type="slidenum">
              <a:rPr lang="en-GB" smtClean="0"/>
              <a:t>‹#›</a:t>
            </a:fld>
            <a:endParaRPr lang="en-GB"/>
          </a:p>
        </p:txBody>
      </p:sp>
    </p:spTree>
    <p:extLst>
      <p:ext uri="{BB962C8B-B14F-4D97-AF65-F5344CB8AC3E}">
        <p14:creationId xmlns:p14="http://schemas.microsoft.com/office/powerpoint/2010/main" val="19587292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49" r:id="rId5"/>
    <p:sldLayoutId id="2147483666" r:id="rId6"/>
    <p:sldLayoutId id="2147483665"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3"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8C2735-8644-4D88-BCA9-B87D6B096B3B}"/>
              </a:ext>
            </a:extLst>
          </p:cNvPr>
          <p:cNvSpPr>
            <a:spLocks noGrp="1"/>
          </p:cNvSpPr>
          <p:nvPr>
            <p:ph type="body" sz="quarter" idx="10"/>
          </p:nvPr>
        </p:nvSpPr>
        <p:spPr/>
        <p:txBody>
          <a:bodyPr>
            <a:normAutofit fontScale="92500" lnSpcReduction="10000"/>
          </a:bodyPr>
          <a:lstStyle/>
          <a:p>
            <a:pPr algn="r"/>
            <a:r>
              <a:rPr lang="en-IN" dirty="0"/>
              <a:t>TS V/S JS</a:t>
            </a:r>
          </a:p>
        </p:txBody>
      </p:sp>
    </p:spTree>
    <p:extLst>
      <p:ext uri="{BB962C8B-B14F-4D97-AF65-F5344CB8AC3E}">
        <p14:creationId xmlns:p14="http://schemas.microsoft.com/office/powerpoint/2010/main" val="89115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p:txBody>
          <a:bodyPr/>
          <a:lstStyle/>
          <a:p>
            <a:r>
              <a:rPr lang="en-IN" dirty="0"/>
              <a:t>HOW DOES TYPESCRIPT WORK?</a:t>
            </a:r>
          </a:p>
          <a:p>
            <a:endParaRPr lang="en-IN" dirty="0"/>
          </a:p>
        </p:txBody>
      </p:sp>
      <p:sp>
        <p:nvSpPr>
          <p:cNvPr id="4" name="Text Placeholder 3">
            <a:extLst>
              <a:ext uri="{FF2B5EF4-FFF2-40B4-BE49-F238E27FC236}">
                <a16:creationId xmlns:a16="http://schemas.microsoft.com/office/drawing/2014/main" id="{7FF030FE-EF68-4B53-83D7-DB258363AE3C}"/>
              </a:ext>
            </a:extLst>
          </p:cNvPr>
          <p:cNvSpPr>
            <a:spLocks noGrp="1"/>
          </p:cNvSpPr>
          <p:nvPr>
            <p:ph type="body" sz="quarter" idx="11"/>
          </p:nvPr>
        </p:nvSpPr>
        <p:spPr/>
        <p:txBody>
          <a:bodyPr/>
          <a:lstStyle/>
          <a:p>
            <a:endParaRPr lang="en-IN" dirty="0"/>
          </a:p>
        </p:txBody>
      </p:sp>
      <p:sp>
        <p:nvSpPr>
          <p:cNvPr id="3" name="TextBox 2">
            <a:extLst>
              <a:ext uri="{FF2B5EF4-FFF2-40B4-BE49-F238E27FC236}">
                <a16:creationId xmlns:a16="http://schemas.microsoft.com/office/drawing/2014/main" id="{A2C0257E-D904-4479-B2D4-726A22B7A801}"/>
              </a:ext>
            </a:extLst>
          </p:cNvPr>
          <p:cNvSpPr txBox="1"/>
          <p:nvPr/>
        </p:nvSpPr>
        <p:spPr>
          <a:xfrm>
            <a:off x="577273" y="3198171"/>
            <a:ext cx="11037455" cy="461665"/>
          </a:xfrm>
          <a:prstGeom prst="rect">
            <a:avLst/>
          </a:prstGeom>
          <a:noFill/>
        </p:spPr>
        <p:txBody>
          <a:bodyPr wrap="square" rtlCol="0" anchor="ctr">
            <a:spAutoFit/>
          </a:bodyPr>
          <a:lstStyle/>
          <a:p>
            <a:pPr marL="0" lvl="3" algn="ctr"/>
            <a:r>
              <a:rPr lang="en-US" dirty="0">
                <a:solidFill>
                  <a:schemeClr val="tx1">
                    <a:lumMod val="65000"/>
                    <a:lumOff val="35000"/>
                  </a:schemeClr>
                </a:solidFill>
                <a:latin typeface="Futura Medium" panose="020B0602020204020303"/>
              </a:rPr>
              <a:t>What does TypeScript </a:t>
            </a:r>
            <a:r>
              <a:rPr lang="en-US" sz="2400" dirty="0">
                <a:solidFill>
                  <a:srgbClr val="598FF7"/>
                </a:solidFill>
                <a:latin typeface="Futura Medium" panose="020B0602020204020303"/>
              </a:rPr>
              <a:t>do</a:t>
            </a:r>
            <a:r>
              <a:rPr lang="en-US" dirty="0">
                <a:solidFill>
                  <a:schemeClr val="tx1">
                    <a:lumMod val="65000"/>
                    <a:lumOff val="35000"/>
                  </a:schemeClr>
                </a:solidFill>
                <a:latin typeface="Futura Medium" panose="020B0602020204020303"/>
              </a:rPr>
              <a:t> to add more scale?</a:t>
            </a:r>
            <a:endParaRPr lang="en-GB" dirty="0">
              <a:solidFill>
                <a:schemeClr val="tx1">
                  <a:lumMod val="65000"/>
                  <a:lumOff val="35000"/>
                </a:schemeClr>
              </a:solidFill>
              <a:latin typeface="Futura Medium" panose="020B0602020204020303"/>
            </a:endParaRPr>
          </a:p>
        </p:txBody>
      </p:sp>
    </p:spTree>
    <p:extLst>
      <p:ext uri="{BB962C8B-B14F-4D97-AF65-F5344CB8AC3E}">
        <p14:creationId xmlns:p14="http://schemas.microsoft.com/office/powerpoint/2010/main" val="2357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p:txBody>
          <a:bodyPr/>
          <a:lstStyle/>
          <a:p>
            <a:r>
              <a:rPr lang="en-IN" dirty="0"/>
              <a:t>TYPESCRIPT FEATURES</a:t>
            </a:r>
          </a:p>
        </p:txBody>
      </p:sp>
      <p:sp>
        <p:nvSpPr>
          <p:cNvPr id="3" name="TextBox 2">
            <a:extLst>
              <a:ext uri="{FF2B5EF4-FFF2-40B4-BE49-F238E27FC236}">
                <a16:creationId xmlns:a16="http://schemas.microsoft.com/office/drawing/2014/main" id="{A2C0257E-D904-4479-B2D4-726A22B7A801}"/>
              </a:ext>
            </a:extLst>
          </p:cNvPr>
          <p:cNvSpPr txBox="1"/>
          <p:nvPr/>
        </p:nvSpPr>
        <p:spPr>
          <a:xfrm>
            <a:off x="352137" y="1209589"/>
            <a:ext cx="11037455" cy="1200329"/>
          </a:xfrm>
          <a:prstGeom prst="rect">
            <a:avLst/>
          </a:prstGeom>
          <a:noFill/>
        </p:spPr>
        <p:txBody>
          <a:bodyPr wrap="square" rtlCol="0" anchor="ctr">
            <a:spAutoFit/>
          </a:bodyPr>
          <a:lstStyle/>
          <a:p>
            <a:pPr marL="457200" lvl="3" indent="-457200">
              <a:buFont typeface="Wingdings" panose="05000000000000000000" pitchFamily="2" charset="2"/>
              <a:buChar char="ü"/>
            </a:pPr>
            <a:r>
              <a:rPr lang="en-US" dirty="0">
                <a:solidFill>
                  <a:schemeClr val="tx1">
                    <a:lumMod val="65000"/>
                    <a:lumOff val="35000"/>
                  </a:schemeClr>
                </a:solidFill>
                <a:latin typeface="Futura Medium" panose="020B0602020204020303"/>
              </a:rPr>
              <a:t>Optional static type annotations</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Improved readability for functions</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Supports Classes, interface, optional types, and more.</a:t>
            </a:r>
          </a:p>
          <a:p>
            <a:pPr marL="457200" lvl="3" indent="-457200">
              <a:buFont typeface="Wingdings" panose="05000000000000000000" pitchFamily="2" charset="2"/>
              <a:buChar char="ü"/>
            </a:pPr>
            <a:endParaRPr lang="en-GB" dirty="0">
              <a:solidFill>
                <a:schemeClr val="tx1">
                  <a:lumMod val="65000"/>
                  <a:lumOff val="35000"/>
                </a:schemeClr>
              </a:solidFill>
              <a:latin typeface="Futura Medium" panose="020B0602020204020303"/>
            </a:endParaRPr>
          </a:p>
        </p:txBody>
      </p:sp>
    </p:spTree>
    <p:extLst>
      <p:ext uri="{BB962C8B-B14F-4D97-AF65-F5344CB8AC3E}">
        <p14:creationId xmlns:p14="http://schemas.microsoft.com/office/powerpoint/2010/main" val="285454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F3F8CF-DF01-4A8B-835C-7F4CB6EA8738}"/>
              </a:ext>
            </a:extLst>
          </p:cNvPr>
          <p:cNvSpPr>
            <a:spLocks noGrp="1"/>
          </p:cNvSpPr>
          <p:nvPr>
            <p:ph type="body" sz="quarter" idx="10"/>
          </p:nvPr>
        </p:nvSpPr>
        <p:spPr/>
        <p:txBody>
          <a:bodyPr/>
          <a:lstStyle/>
          <a:p>
            <a:r>
              <a:rPr lang="en-IN" dirty="0"/>
              <a:t>03</a:t>
            </a:r>
          </a:p>
        </p:txBody>
      </p:sp>
      <p:sp>
        <p:nvSpPr>
          <p:cNvPr id="6" name="Text Placeholder 5">
            <a:extLst>
              <a:ext uri="{FF2B5EF4-FFF2-40B4-BE49-F238E27FC236}">
                <a16:creationId xmlns:a16="http://schemas.microsoft.com/office/drawing/2014/main" id="{5E9C7D24-3FE8-4FAD-B00E-079D6FAD01B9}"/>
              </a:ext>
            </a:extLst>
          </p:cNvPr>
          <p:cNvSpPr>
            <a:spLocks noGrp="1"/>
          </p:cNvSpPr>
          <p:nvPr>
            <p:ph type="body" sz="quarter" idx="11"/>
          </p:nvPr>
        </p:nvSpPr>
        <p:spPr/>
        <p:txBody>
          <a:bodyPr vert="horz" lIns="91440" tIns="45720" rIns="91440" bIns="45720" rtlCol="0" anchor="t">
            <a:noAutofit/>
          </a:bodyPr>
          <a:lstStyle/>
          <a:p>
            <a:r>
              <a:rPr lang="en-IN" dirty="0"/>
              <a:t>TYPESCRIPT  SETUP</a:t>
            </a:r>
          </a:p>
        </p:txBody>
      </p:sp>
    </p:spTree>
    <p:extLst>
      <p:ext uri="{BB962C8B-B14F-4D97-AF65-F5344CB8AC3E}">
        <p14:creationId xmlns:p14="http://schemas.microsoft.com/office/powerpoint/2010/main" val="270057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A0465E-16A5-4203-A35A-6C5D00EDDEF4}"/>
              </a:ext>
            </a:extLst>
          </p:cNvPr>
          <p:cNvSpPr>
            <a:spLocks noGrp="1"/>
          </p:cNvSpPr>
          <p:nvPr>
            <p:ph type="body" sz="quarter" idx="10"/>
          </p:nvPr>
        </p:nvSpPr>
        <p:spPr/>
        <p:txBody>
          <a:bodyPr vert="horz" lIns="91440" tIns="45720" rIns="91440" bIns="45720" rtlCol="0" anchor="t">
            <a:normAutofit/>
          </a:bodyPr>
          <a:lstStyle/>
          <a:p>
            <a:r>
              <a:rPr lang="en-IN" dirty="0"/>
              <a:t>Environment Setup</a:t>
            </a:r>
          </a:p>
          <a:p>
            <a:endParaRPr lang="en-US" dirty="0"/>
          </a:p>
        </p:txBody>
      </p:sp>
      <p:sp>
        <p:nvSpPr>
          <p:cNvPr id="3" name="Text Placeholder 2">
            <a:extLst>
              <a:ext uri="{FF2B5EF4-FFF2-40B4-BE49-F238E27FC236}">
                <a16:creationId xmlns:a16="http://schemas.microsoft.com/office/drawing/2014/main" id="{0184E3E4-7ED6-40A1-BCF7-66F69A800BBF}"/>
              </a:ext>
            </a:extLst>
          </p:cNvPr>
          <p:cNvSpPr>
            <a:spLocks noGrp="1"/>
          </p:cNvSpPr>
          <p:nvPr>
            <p:ph type="body" sz="quarter" idx="11"/>
          </p:nvPr>
        </p:nvSpPr>
        <p:spPr/>
        <p:txBody>
          <a:bodyPr vert="horz" lIns="91440" tIns="45720" rIns="91440" bIns="45720" rtlCol="0" anchor="t">
            <a:normAutofit/>
          </a:bodyPr>
          <a:lstStyle/>
          <a:p>
            <a:pPr marL="285750" indent="-285750">
              <a:buFont typeface="Wingdings,Sans-Serif"/>
              <a:buChar char="§"/>
            </a:pPr>
            <a:r>
              <a:rPr lang="en-US" sz="1800" dirty="0"/>
              <a:t>Via </a:t>
            </a:r>
            <a:r>
              <a:rPr lang="en-US" sz="1800" dirty="0" err="1"/>
              <a:t>npm</a:t>
            </a:r>
            <a:r>
              <a:rPr lang="en-US" sz="1800" dirty="0"/>
              <a:t> (the Node.js package manager)</a:t>
            </a:r>
          </a:p>
          <a:p>
            <a:r>
              <a:rPr lang="en-US" sz="1800" dirty="0"/>
              <a:t>       </a:t>
            </a:r>
            <a:r>
              <a:rPr lang="en-IN" sz="1800" dirty="0"/>
              <a:t>$ </a:t>
            </a:r>
            <a:r>
              <a:rPr lang="en-IN" sz="1800" dirty="0" err="1"/>
              <a:t>npm</a:t>
            </a:r>
            <a:r>
              <a:rPr lang="en-IN" sz="1800" dirty="0"/>
              <a:t> install -g typescript</a:t>
            </a:r>
            <a:endParaRPr lang="en-US" sz="1800" dirty="0"/>
          </a:p>
          <a:p>
            <a:endParaRPr lang="en-IN" sz="1800" dirty="0"/>
          </a:p>
          <a:p>
            <a:endParaRPr lang="en-IN" sz="1800" dirty="0"/>
          </a:p>
          <a:p>
            <a:endParaRPr lang="en-IN" sz="1800" dirty="0"/>
          </a:p>
          <a:p>
            <a:pPr marL="285750" indent="-285750">
              <a:buFont typeface="Wingdings,Sans-Serif"/>
              <a:buChar char="§"/>
            </a:pPr>
            <a:r>
              <a:rPr lang="en-IN" sz="1800" dirty="0"/>
              <a:t>To know typescript version</a:t>
            </a:r>
            <a:br>
              <a:rPr lang="en-IN" sz="1800" dirty="0"/>
            </a:br>
            <a:r>
              <a:rPr lang="en-IN" sz="1800" dirty="0"/>
              <a:t>   $ </a:t>
            </a:r>
            <a:r>
              <a:rPr lang="en-IN" sz="1800" dirty="0" err="1"/>
              <a:t>npm</a:t>
            </a:r>
            <a:r>
              <a:rPr lang="en-IN" sz="1800" dirty="0"/>
              <a:t> view typescript version</a:t>
            </a:r>
            <a:endParaRPr lang="en-US" sz="1800" dirty="0"/>
          </a:p>
          <a:p>
            <a:endParaRPr lang="en-IN" dirty="0"/>
          </a:p>
          <a:p>
            <a:endParaRPr lang="en-US" dirty="0"/>
          </a:p>
        </p:txBody>
      </p:sp>
    </p:spTree>
    <p:extLst>
      <p:ext uri="{BB962C8B-B14F-4D97-AF65-F5344CB8AC3E}">
        <p14:creationId xmlns:p14="http://schemas.microsoft.com/office/powerpoint/2010/main" val="111977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8054-32CC-4D87-A300-118928C6E8E7}"/>
              </a:ext>
            </a:extLst>
          </p:cNvPr>
          <p:cNvSpPr>
            <a:spLocks noGrp="1"/>
          </p:cNvSpPr>
          <p:nvPr>
            <p:ph type="body" sz="quarter" idx="10"/>
          </p:nvPr>
        </p:nvSpPr>
        <p:spPr/>
        <p:txBody>
          <a:bodyPr/>
          <a:lstStyle/>
          <a:p>
            <a:r>
              <a:rPr lang="en-IN" dirty="0"/>
              <a:t>04</a:t>
            </a:r>
          </a:p>
        </p:txBody>
      </p:sp>
      <p:sp>
        <p:nvSpPr>
          <p:cNvPr id="6" name="Text Placeholder 5">
            <a:extLst>
              <a:ext uri="{FF2B5EF4-FFF2-40B4-BE49-F238E27FC236}">
                <a16:creationId xmlns:a16="http://schemas.microsoft.com/office/drawing/2014/main" id="{52AFF009-2CC2-47EE-AED9-A03A381844C9}"/>
              </a:ext>
            </a:extLst>
          </p:cNvPr>
          <p:cNvSpPr>
            <a:spLocks noGrp="1"/>
          </p:cNvSpPr>
          <p:nvPr>
            <p:ph type="body" sz="quarter" idx="11"/>
          </p:nvPr>
        </p:nvSpPr>
        <p:spPr/>
        <p:txBody>
          <a:bodyPr/>
          <a:lstStyle/>
          <a:p>
            <a:r>
              <a:rPr lang="en-IN" dirty="0"/>
              <a:t>TYPES</a:t>
            </a:r>
          </a:p>
        </p:txBody>
      </p:sp>
    </p:spTree>
    <p:extLst>
      <p:ext uri="{BB962C8B-B14F-4D97-AF65-F5344CB8AC3E}">
        <p14:creationId xmlns:p14="http://schemas.microsoft.com/office/powerpoint/2010/main" val="79469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7127E4-851B-4B37-99A9-81F9DB90DDBB}"/>
              </a:ext>
            </a:extLst>
          </p:cNvPr>
          <p:cNvSpPr>
            <a:spLocks noGrp="1"/>
          </p:cNvSpPr>
          <p:nvPr>
            <p:ph type="body" sz="quarter" idx="10"/>
          </p:nvPr>
        </p:nvSpPr>
        <p:spPr/>
        <p:txBody>
          <a:bodyPr/>
          <a:lstStyle/>
          <a:p>
            <a:r>
              <a:rPr lang="en-IN" dirty="0"/>
              <a:t>TYPES</a:t>
            </a:r>
          </a:p>
        </p:txBody>
      </p:sp>
      <p:sp>
        <p:nvSpPr>
          <p:cNvPr id="5" name="Text Placeholder 4">
            <a:extLst>
              <a:ext uri="{FF2B5EF4-FFF2-40B4-BE49-F238E27FC236}">
                <a16:creationId xmlns:a16="http://schemas.microsoft.com/office/drawing/2014/main" id="{1967349B-63B6-4EA5-8D06-6DAA7F461D3B}"/>
              </a:ext>
            </a:extLst>
          </p:cNvPr>
          <p:cNvSpPr>
            <a:spLocks noGrp="1"/>
          </p:cNvSpPr>
          <p:nvPr>
            <p:ph type="body" sz="quarter" idx="11"/>
          </p:nvPr>
        </p:nvSpPr>
        <p:spPr/>
        <p:txBody>
          <a:bodyPr/>
          <a:lstStyle/>
          <a:p>
            <a:endParaRPr lang="en-IN" dirty="0"/>
          </a:p>
        </p:txBody>
      </p:sp>
      <p:sp>
        <p:nvSpPr>
          <p:cNvPr id="3" name="TextBox 2">
            <a:extLst>
              <a:ext uri="{FF2B5EF4-FFF2-40B4-BE49-F238E27FC236}">
                <a16:creationId xmlns:a16="http://schemas.microsoft.com/office/drawing/2014/main" id="{73FBAC5D-B46C-4726-915F-D414DE53846F}"/>
              </a:ext>
            </a:extLst>
          </p:cNvPr>
          <p:cNvSpPr txBox="1"/>
          <p:nvPr/>
        </p:nvSpPr>
        <p:spPr>
          <a:xfrm>
            <a:off x="577273" y="2274839"/>
            <a:ext cx="11037455" cy="2308324"/>
          </a:xfrm>
          <a:prstGeom prst="rect">
            <a:avLst/>
          </a:prstGeom>
          <a:noFill/>
        </p:spPr>
        <p:txBody>
          <a:bodyPr wrap="square" rtlCol="0" anchor="ctr">
            <a:spAutoFit/>
          </a:bodyPr>
          <a:lstStyle/>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String</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Number</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Boolean</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Array</a:t>
            </a: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Any</a:t>
            </a:r>
          </a:p>
          <a:p>
            <a:pPr marL="457200" lvl="3" indent="-457200">
              <a:buFont typeface="Wingdings" panose="05000000000000000000" pitchFamily="2" charset="2"/>
              <a:buChar char="ü"/>
            </a:pPr>
            <a:r>
              <a:rPr lang="en-GB">
                <a:solidFill>
                  <a:schemeClr val="tx1">
                    <a:lumMod val="65000"/>
                    <a:lumOff val="35000"/>
                  </a:schemeClr>
                </a:solidFill>
                <a:latin typeface="Futura Medium" panose="020B0602020204020303"/>
              </a:rPr>
              <a:t>Union</a:t>
            </a:r>
            <a:endParaRPr lang="en-GB" dirty="0">
              <a:solidFill>
                <a:schemeClr val="tx1">
                  <a:lumMod val="65000"/>
                  <a:lumOff val="35000"/>
                </a:schemeClr>
              </a:solidFill>
              <a:latin typeface="Futura Medium" panose="020B0602020204020303"/>
            </a:endParaRPr>
          </a:p>
          <a:p>
            <a:pPr marL="457200" lvl="3" indent="-457200">
              <a:buFont typeface="Wingdings" panose="05000000000000000000" pitchFamily="2" charset="2"/>
              <a:buChar char="ü"/>
            </a:pPr>
            <a:r>
              <a:rPr lang="en-GB">
                <a:solidFill>
                  <a:schemeClr val="tx1">
                    <a:lumMod val="65000"/>
                    <a:lumOff val="35000"/>
                  </a:schemeClr>
                </a:solidFill>
                <a:latin typeface="Futura Medium" panose="020B0602020204020303"/>
              </a:rPr>
              <a:t>Tuple</a:t>
            </a:r>
            <a:endParaRPr lang="en-GB" dirty="0">
              <a:solidFill>
                <a:schemeClr val="tx1">
                  <a:lumMod val="65000"/>
                  <a:lumOff val="35000"/>
                </a:schemeClr>
              </a:solidFill>
              <a:latin typeface="Futura Medium" panose="020B0602020204020303"/>
            </a:endParaRPr>
          </a:p>
          <a:p>
            <a:pPr marL="457200" lvl="3" indent="-457200">
              <a:buFont typeface="Wingdings" panose="05000000000000000000" pitchFamily="2" charset="2"/>
              <a:buChar char="ü"/>
            </a:pPr>
            <a:r>
              <a:rPr lang="en-GB" dirty="0">
                <a:solidFill>
                  <a:schemeClr val="tx1">
                    <a:lumMod val="65000"/>
                    <a:lumOff val="35000"/>
                  </a:schemeClr>
                </a:solidFill>
                <a:latin typeface="Futura Medium" panose="020B0602020204020303"/>
              </a:rPr>
              <a:t>Custom Types</a:t>
            </a:r>
            <a:endParaRPr lang="en-GB" dirty="0">
              <a:solidFill>
                <a:schemeClr val="accent2">
                  <a:lumMod val="75000"/>
                </a:schemeClr>
              </a:solidFill>
              <a:latin typeface="Futura Medium" panose="020B0602020204020303"/>
            </a:endParaRPr>
          </a:p>
        </p:txBody>
      </p:sp>
      <p:sp>
        <p:nvSpPr>
          <p:cNvPr id="4" name="Right Brace 3">
            <a:extLst>
              <a:ext uri="{FF2B5EF4-FFF2-40B4-BE49-F238E27FC236}">
                <a16:creationId xmlns:a16="http://schemas.microsoft.com/office/drawing/2014/main" id="{A584A594-3B23-4DB0-A0ED-0F5F1B8F7E34}"/>
              </a:ext>
            </a:extLst>
          </p:cNvPr>
          <p:cNvSpPr/>
          <p:nvPr/>
        </p:nvSpPr>
        <p:spPr>
          <a:xfrm>
            <a:off x="2486710" y="2353809"/>
            <a:ext cx="281332" cy="1735803"/>
          </a:xfrm>
          <a:prstGeom prst="rightBrace">
            <a:avLst/>
          </a:prstGeom>
          <a:ln w="28575">
            <a:solidFill>
              <a:srgbClr val="598FF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598FF7"/>
              </a:solidFill>
              <a:latin typeface="Futura Medium" panose="020B0602020204020303"/>
            </a:endParaRPr>
          </a:p>
        </p:txBody>
      </p:sp>
      <p:sp>
        <p:nvSpPr>
          <p:cNvPr id="7" name="TextBox 6">
            <a:extLst>
              <a:ext uri="{FF2B5EF4-FFF2-40B4-BE49-F238E27FC236}">
                <a16:creationId xmlns:a16="http://schemas.microsoft.com/office/drawing/2014/main" id="{302FD62F-FF02-4B90-8E24-2D05203568A3}"/>
              </a:ext>
            </a:extLst>
          </p:cNvPr>
          <p:cNvSpPr txBox="1"/>
          <p:nvPr/>
        </p:nvSpPr>
        <p:spPr>
          <a:xfrm>
            <a:off x="6902591" y="3146150"/>
            <a:ext cx="2644727" cy="369332"/>
          </a:xfrm>
          <a:prstGeom prst="rect">
            <a:avLst/>
          </a:prstGeom>
          <a:noFill/>
        </p:spPr>
        <p:txBody>
          <a:bodyPr wrap="square" rtlCol="0">
            <a:spAutoFit/>
          </a:bodyPr>
          <a:lstStyle/>
          <a:p>
            <a:r>
              <a:rPr lang="en-IN" dirty="0">
                <a:solidFill>
                  <a:schemeClr val="tx1">
                    <a:lumMod val="65000"/>
                    <a:lumOff val="35000"/>
                  </a:schemeClr>
                </a:solidFill>
                <a:latin typeface="Futura Medium" panose="020B0602020204020303"/>
              </a:rPr>
              <a:t>Core Types</a:t>
            </a:r>
          </a:p>
        </p:txBody>
      </p:sp>
      <p:sp>
        <p:nvSpPr>
          <p:cNvPr id="8" name="TextBox 7">
            <a:extLst>
              <a:ext uri="{FF2B5EF4-FFF2-40B4-BE49-F238E27FC236}">
                <a16:creationId xmlns:a16="http://schemas.microsoft.com/office/drawing/2014/main" id="{840D34DB-0890-4BED-B427-92BF8E4CEFE3}"/>
              </a:ext>
            </a:extLst>
          </p:cNvPr>
          <p:cNvSpPr txBox="1"/>
          <p:nvPr/>
        </p:nvSpPr>
        <p:spPr>
          <a:xfrm>
            <a:off x="6902591" y="4208301"/>
            <a:ext cx="3596641" cy="369332"/>
          </a:xfrm>
          <a:prstGeom prst="rect">
            <a:avLst/>
          </a:prstGeom>
          <a:noFill/>
        </p:spPr>
        <p:txBody>
          <a:bodyPr wrap="square" rtlCol="0">
            <a:spAutoFit/>
          </a:bodyPr>
          <a:lstStyle/>
          <a:p>
            <a:r>
              <a:rPr lang="en-IN" dirty="0">
                <a:solidFill>
                  <a:schemeClr val="tx1">
                    <a:lumMod val="65000"/>
                    <a:lumOff val="35000"/>
                  </a:schemeClr>
                </a:solidFill>
                <a:latin typeface="Futura Medium" panose="020B0602020204020303"/>
              </a:rPr>
              <a:t>User defined </a:t>
            </a:r>
          </a:p>
        </p:txBody>
      </p:sp>
      <p:cxnSp>
        <p:nvCxnSpPr>
          <p:cNvPr id="9" name="Straight Arrow Connector 8">
            <a:extLst>
              <a:ext uri="{FF2B5EF4-FFF2-40B4-BE49-F238E27FC236}">
                <a16:creationId xmlns:a16="http://schemas.microsoft.com/office/drawing/2014/main" id="{CF9C53D4-C20E-4C94-BECE-1840C0070614}"/>
              </a:ext>
            </a:extLst>
          </p:cNvPr>
          <p:cNvCxnSpPr>
            <a:cxnSpLocks/>
          </p:cNvCxnSpPr>
          <p:nvPr/>
        </p:nvCxnSpPr>
        <p:spPr>
          <a:xfrm flipV="1">
            <a:off x="2636035" y="4366990"/>
            <a:ext cx="3596641" cy="28697"/>
          </a:xfrm>
          <a:prstGeom prst="straightConnector1">
            <a:avLst/>
          </a:prstGeom>
          <a:ln w="28575">
            <a:solidFill>
              <a:srgbClr val="598FF7"/>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0F7B10-2650-4D78-8668-CEFAAE55CAB9}"/>
              </a:ext>
            </a:extLst>
          </p:cNvPr>
          <p:cNvCxnSpPr>
            <a:cxnSpLocks/>
            <a:stCxn id="4" idx="1"/>
          </p:cNvCxnSpPr>
          <p:nvPr/>
        </p:nvCxnSpPr>
        <p:spPr>
          <a:xfrm>
            <a:off x="2768042" y="3221711"/>
            <a:ext cx="3348134" cy="109105"/>
          </a:xfrm>
          <a:prstGeom prst="straightConnector1">
            <a:avLst/>
          </a:prstGeom>
          <a:ln w="28575">
            <a:solidFill>
              <a:srgbClr val="598FF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38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FAF716-1F89-4C32-9F1F-D92B8DB35DEB}"/>
              </a:ext>
            </a:extLst>
          </p:cNvPr>
          <p:cNvSpPr>
            <a:spLocks noGrp="1"/>
          </p:cNvSpPr>
          <p:nvPr>
            <p:ph type="body" sz="quarter" idx="10"/>
          </p:nvPr>
        </p:nvSpPr>
        <p:spPr/>
        <p:txBody>
          <a:bodyPr vert="horz" lIns="91440" tIns="45720" rIns="91440" bIns="45720" rtlCol="0" anchor="t">
            <a:normAutofit/>
          </a:bodyPr>
          <a:lstStyle/>
          <a:p>
            <a:r>
              <a:rPr lang="en-US" dirty="0"/>
              <a:t>Valid and invalid identifiers</a:t>
            </a:r>
          </a:p>
        </p:txBody>
      </p:sp>
      <p:pic>
        <p:nvPicPr>
          <p:cNvPr id="4" name="Picture 4" descr="A screenshot of a cell phone&#10;&#10;Description generated with very high confidence">
            <a:extLst>
              <a:ext uri="{FF2B5EF4-FFF2-40B4-BE49-F238E27FC236}">
                <a16:creationId xmlns:a16="http://schemas.microsoft.com/office/drawing/2014/main" id="{A1C11C6F-5EA4-4B29-99D5-D0FC945BBFAE}"/>
              </a:ext>
            </a:extLst>
          </p:cNvPr>
          <p:cNvPicPr>
            <a:picLocks noChangeAspect="1"/>
          </p:cNvPicPr>
          <p:nvPr/>
        </p:nvPicPr>
        <p:blipFill>
          <a:blip r:embed="rId2"/>
          <a:stretch>
            <a:fillRect/>
          </a:stretch>
        </p:blipFill>
        <p:spPr>
          <a:xfrm>
            <a:off x="1390651" y="2601553"/>
            <a:ext cx="9713767" cy="2226394"/>
          </a:xfrm>
          <a:prstGeom prst="rect">
            <a:avLst/>
          </a:prstGeom>
        </p:spPr>
      </p:pic>
    </p:spTree>
    <p:extLst>
      <p:ext uri="{BB962C8B-B14F-4D97-AF65-F5344CB8AC3E}">
        <p14:creationId xmlns:p14="http://schemas.microsoft.com/office/powerpoint/2010/main" val="11604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ACA010-DCF8-4832-A44A-646A8E27DA71}"/>
              </a:ext>
            </a:extLst>
          </p:cNvPr>
          <p:cNvSpPr>
            <a:spLocks noGrp="1"/>
          </p:cNvSpPr>
          <p:nvPr>
            <p:ph type="body" sz="quarter" idx="10"/>
          </p:nvPr>
        </p:nvSpPr>
        <p:spPr/>
        <p:txBody>
          <a:bodyPr vert="horz" lIns="91440" tIns="45720" rIns="91440" bIns="45720" rtlCol="0" anchor="t">
            <a:normAutofit/>
          </a:bodyPr>
          <a:lstStyle/>
          <a:p>
            <a:r>
              <a:rPr lang="en-US" b="0" dirty="0"/>
              <a:t>TypeScript ─ Keywords</a:t>
            </a:r>
            <a:endParaRPr lang="en-US" dirty="0"/>
          </a:p>
          <a:p>
            <a:endParaRPr lang="en-US" dirty="0"/>
          </a:p>
        </p:txBody>
      </p:sp>
      <p:pic>
        <p:nvPicPr>
          <p:cNvPr id="4" name="Picture 4" descr="A screenshot of a computer&#10;&#10;Description generated with very high confidence">
            <a:extLst>
              <a:ext uri="{FF2B5EF4-FFF2-40B4-BE49-F238E27FC236}">
                <a16:creationId xmlns:a16="http://schemas.microsoft.com/office/drawing/2014/main" id="{8615F69E-67D2-4606-B678-DEFBA40C9B32}"/>
              </a:ext>
            </a:extLst>
          </p:cNvPr>
          <p:cNvPicPr>
            <a:picLocks noChangeAspect="1"/>
          </p:cNvPicPr>
          <p:nvPr/>
        </p:nvPicPr>
        <p:blipFill>
          <a:blip r:embed="rId2"/>
          <a:stretch>
            <a:fillRect/>
          </a:stretch>
        </p:blipFill>
        <p:spPr>
          <a:xfrm>
            <a:off x="1806287" y="784713"/>
            <a:ext cx="8865176" cy="5470414"/>
          </a:xfrm>
          <a:prstGeom prst="rect">
            <a:avLst/>
          </a:prstGeom>
        </p:spPr>
      </p:pic>
    </p:spTree>
    <p:extLst>
      <p:ext uri="{BB962C8B-B14F-4D97-AF65-F5344CB8AC3E}">
        <p14:creationId xmlns:p14="http://schemas.microsoft.com/office/powerpoint/2010/main" val="251102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p:txBody>
          <a:bodyPr/>
          <a:lstStyle/>
          <a:p>
            <a:r>
              <a:rPr lang="en-IN" dirty="0"/>
              <a:t>STRING</a:t>
            </a:r>
          </a:p>
        </p:txBody>
      </p:sp>
      <p:sp>
        <p:nvSpPr>
          <p:cNvPr id="5" name="Text Placeholder 4">
            <a:extLst>
              <a:ext uri="{FF2B5EF4-FFF2-40B4-BE49-F238E27FC236}">
                <a16:creationId xmlns:a16="http://schemas.microsoft.com/office/drawing/2014/main" id="{0B5C7AA8-F0CB-46A5-A4E1-A73D63D2FF3E}"/>
              </a:ext>
            </a:extLst>
          </p:cNvPr>
          <p:cNvSpPr>
            <a:spLocks noGrp="1"/>
          </p:cNvSpPr>
          <p:nvPr>
            <p:ph type="body" sz="quarter" idx="11"/>
          </p:nvPr>
        </p:nvSpPr>
        <p:spPr/>
        <p:txBody>
          <a:bodyPr/>
          <a:lstStyle/>
          <a:p>
            <a:endParaRPr lang="en-IN" dirty="0"/>
          </a:p>
        </p:txBody>
      </p:sp>
      <p:sp>
        <p:nvSpPr>
          <p:cNvPr id="3" name="TextBox 2">
            <a:extLst>
              <a:ext uri="{FF2B5EF4-FFF2-40B4-BE49-F238E27FC236}">
                <a16:creationId xmlns:a16="http://schemas.microsoft.com/office/drawing/2014/main" id="{A2C0257E-D904-4479-B2D4-726A22B7A801}"/>
              </a:ext>
            </a:extLst>
          </p:cNvPr>
          <p:cNvSpPr txBox="1"/>
          <p:nvPr/>
        </p:nvSpPr>
        <p:spPr>
          <a:xfrm>
            <a:off x="450333" y="1815013"/>
            <a:ext cx="11037455" cy="1015663"/>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Considering the following JavaScript code:</a:t>
            </a:r>
          </a:p>
          <a:p>
            <a:pPr marL="0" lvl="3"/>
            <a:endParaRPr lang="en-GB" sz="2000" dirty="0">
              <a:solidFill>
                <a:schemeClr val="tx1">
                  <a:lumMod val="65000"/>
                  <a:lumOff val="35000"/>
                </a:schemeClr>
              </a:solidFill>
              <a:latin typeface="Futura Medium" panose="020B0602020204020303"/>
            </a:endParaRPr>
          </a:p>
          <a:p>
            <a:pPr marL="0" lvl="3"/>
            <a:r>
              <a:rPr lang="en-GB" sz="2000" dirty="0">
                <a:solidFill>
                  <a:schemeClr val="tx1">
                    <a:lumMod val="65000"/>
                    <a:lumOff val="35000"/>
                  </a:schemeClr>
                </a:solidFill>
                <a:latin typeface="Futura Medium" panose="020B0602020204020303"/>
              </a:rPr>
              <a:t>	</a:t>
            </a:r>
            <a:r>
              <a:rPr lang="en-GB" sz="2000" dirty="0">
                <a:solidFill>
                  <a:schemeClr val="accent2">
                    <a:lumMod val="75000"/>
                  </a:schemeClr>
                </a:solidFill>
                <a:latin typeface="Futura Medium" panose="020B0602020204020303"/>
              </a:rPr>
              <a:t>var </a:t>
            </a:r>
            <a:r>
              <a:rPr lang="en-GB" sz="2000" dirty="0">
                <a:solidFill>
                  <a:schemeClr val="tx1">
                    <a:lumMod val="65000"/>
                    <a:lumOff val="35000"/>
                  </a:schemeClr>
                </a:solidFill>
                <a:latin typeface="Futura Medium" panose="020B0602020204020303"/>
              </a:rPr>
              <a:t>message = </a:t>
            </a:r>
            <a:r>
              <a:rPr lang="en-GB" sz="2000" dirty="0">
                <a:solidFill>
                  <a:schemeClr val="accent5">
                    <a:lumMod val="75000"/>
                  </a:schemeClr>
                </a:solidFill>
                <a:latin typeface="Futura Medium" panose="020B0602020204020303"/>
              </a:rPr>
              <a:t>“Hello World”;</a:t>
            </a:r>
          </a:p>
        </p:txBody>
      </p:sp>
      <p:grpSp>
        <p:nvGrpSpPr>
          <p:cNvPr id="65" name="Group 64">
            <a:extLst>
              <a:ext uri="{FF2B5EF4-FFF2-40B4-BE49-F238E27FC236}">
                <a16:creationId xmlns:a16="http://schemas.microsoft.com/office/drawing/2014/main" id="{E50B87AB-2F98-4BFB-91FA-04E8A786B11C}"/>
              </a:ext>
            </a:extLst>
          </p:cNvPr>
          <p:cNvGrpSpPr/>
          <p:nvPr/>
        </p:nvGrpSpPr>
        <p:grpSpPr>
          <a:xfrm>
            <a:off x="450333" y="3707926"/>
            <a:ext cx="11037455" cy="2151259"/>
            <a:chOff x="450333" y="4001541"/>
            <a:chExt cx="11037455" cy="2151259"/>
          </a:xfrm>
        </p:grpSpPr>
        <p:sp>
          <p:nvSpPr>
            <p:cNvPr id="4" name="TextBox 3">
              <a:extLst>
                <a:ext uri="{FF2B5EF4-FFF2-40B4-BE49-F238E27FC236}">
                  <a16:creationId xmlns:a16="http://schemas.microsoft.com/office/drawing/2014/main" id="{024DA09A-FAB0-4B91-ABE7-3E7116D5F9EA}"/>
                </a:ext>
              </a:extLst>
            </p:cNvPr>
            <p:cNvSpPr txBox="1"/>
            <p:nvPr/>
          </p:nvSpPr>
          <p:spPr>
            <a:xfrm>
              <a:off x="450333" y="4340917"/>
              <a:ext cx="11037455" cy="1015663"/>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TypeScript</a:t>
              </a:r>
            </a:p>
            <a:p>
              <a:pPr marL="0" lvl="3"/>
              <a:endParaRPr lang="en-GB" sz="2000" dirty="0">
                <a:solidFill>
                  <a:schemeClr val="tx1">
                    <a:lumMod val="65000"/>
                    <a:lumOff val="35000"/>
                  </a:schemeClr>
                </a:solidFill>
                <a:latin typeface="Futura Medium" panose="020B0602020204020303"/>
              </a:endParaRPr>
            </a:p>
            <a:p>
              <a:pPr marL="0" lvl="3"/>
              <a:r>
                <a:rPr lang="en-GB" sz="2000" dirty="0">
                  <a:solidFill>
                    <a:schemeClr val="tx1">
                      <a:lumMod val="65000"/>
                      <a:lumOff val="35000"/>
                    </a:schemeClr>
                  </a:solidFill>
                  <a:latin typeface="Futura Medium" panose="020B0602020204020303"/>
                </a:rPr>
                <a:t>	</a:t>
              </a:r>
              <a:r>
                <a:rPr lang="en-GB" sz="2000" dirty="0">
                  <a:solidFill>
                    <a:schemeClr val="accent2">
                      <a:lumMod val="75000"/>
                    </a:schemeClr>
                  </a:solidFill>
                  <a:latin typeface="Futura Medium" panose="020B0602020204020303"/>
                </a:rPr>
                <a:t>var </a:t>
              </a:r>
              <a:r>
                <a:rPr lang="en-GB" sz="2000" dirty="0">
                  <a:solidFill>
                    <a:schemeClr val="tx1">
                      <a:lumMod val="65000"/>
                      <a:lumOff val="35000"/>
                    </a:schemeClr>
                  </a:solidFill>
                  <a:latin typeface="Futura Medium" panose="020B0602020204020303"/>
                </a:rPr>
                <a:t>message: string = </a:t>
              </a:r>
              <a:r>
                <a:rPr lang="en-GB" sz="2000" dirty="0">
                  <a:solidFill>
                    <a:schemeClr val="accent5">
                      <a:lumMod val="75000"/>
                    </a:schemeClr>
                  </a:solidFill>
                  <a:latin typeface="Futura Medium" panose="020B0602020204020303"/>
                </a:rPr>
                <a:t>“Hello World”;</a:t>
              </a:r>
            </a:p>
          </p:txBody>
        </p:sp>
        <p:grpSp>
          <p:nvGrpSpPr>
            <p:cNvPr id="18" name="Group 17">
              <a:extLst>
                <a:ext uri="{FF2B5EF4-FFF2-40B4-BE49-F238E27FC236}">
                  <a16:creationId xmlns:a16="http://schemas.microsoft.com/office/drawing/2014/main" id="{066D8383-BDD8-49EE-A42E-F152BE01E9C1}"/>
                </a:ext>
              </a:extLst>
            </p:cNvPr>
            <p:cNvGrpSpPr/>
            <p:nvPr/>
          </p:nvGrpSpPr>
          <p:grpSpPr>
            <a:xfrm>
              <a:off x="3796372" y="4105912"/>
              <a:ext cx="2128095" cy="975698"/>
              <a:chOff x="2971068" y="3979302"/>
              <a:chExt cx="2128095" cy="975698"/>
            </a:xfrm>
          </p:grpSpPr>
          <p:grpSp>
            <p:nvGrpSpPr>
              <p:cNvPr id="9" name="Group 8">
                <a:extLst>
                  <a:ext uri="{FF2B5EF4-FFF2-40B4-BE49-F238E27FC236}">
                    <a16:creationId xmlns:a16="http://schemas.microsoft.com/office/drawing/2014/main" id="{1A20B9A8-21A3-401A-8B98-AFB9E6EDD408}"/>
                  </a:ext>
                </a:extLst>
              </p:cNvPr>
              <p:cNvGrpSpPr/>
              <p:nvPr/>
            </p:nvGrpSpPr>
            <p:grpSpPr>
              <a:xfrm>
                <a:off x="3903410" y="3979302"/>
                <a:ext cx="1195753" cy="436098"/>
                <a:chOff x="4902215" y="4258726"/>
                <a:chExt cx="1195753" cy="436098"/>
              </a:xfrm>
            </p:grpSpPr>
            <p:sp>
              <p:nvSpPr>
                <p:cNvPr id="6" name="Oval 5">
                  <a:extLst>
                    <a:ext uri="{FF2B5EF4-FFF2-40B4-BE49-F238E27FC236}">
                      <a16:creationId xmlns:a16="http://schemas.microsoft.com/office/drawing/2014/main" id="{F90CF74E-70AF-4513-B5BC-CB492148D481}"/>
                    </a:ext>
                  </a:extLst>
                </p:cNvPr>
                <p:cNvSpPr/>
                <p:nvPr/>
              </p:nvSpPr>
              <p:spPr>
                <a:xfrm>
                  <a:off x="4902215" y="4258726"/>
                  <a:ext cx="1195753"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sp>
              <p:nvSpPr>
                <p:cNvPr id="7" name="TextBox 6">
                  <a:extLst>
                    <a:ext uri="{FF2B5EF4-FFF2-40B4-BE49-F238E27FC236}">
                      <a16:creationId xmlns:a16="http://schemas.microsoft.com/office/drawing/2014/main" id="{D865CCD5-6461-43E6-8B26-2A0A97D18C36}"/>
                    </a:ext>
                  </a:extLst>
                </p:cNvPr>
                <p:cNvSpPr txBox="1"/>
                <p:nvPr/>
              </p:nvSpPr>
              <p:spPr>
                <a:xfrm>
                  <a:off x="5134063" y="4278194"/>
                  <a:ext cx="951914" cy="400110"/>
                </a:xfrm>
                <a:prstGeom prst="rect">
                  <a:avLst/>
                </a:prstGeom>
                <a:noFill/>
              </p:spPr>
              <p:txBody>
                <a:bodyPr wrap="square" rtlCol="0">
                  <a:spAutoFit/>
                </a:bodyPr>
                <a:lstStyle/>
                <a:p>
                  <a:r>
                    <a:rPr lang="en-IN" sz="2000" dirty="0">
                      <a:solidFill>
                        <a:schemeClr val="tx1">
                          <a:lumMod val="65000"/>
                          <a:lumOff val="35000"/>
                        </a:schemeClr>
                      </a:solidFill>
                      <a:latin typeface="Futura Medium" panose="020B0602020204020303"/>
                    </a:rPr>
                    <a:t>Type</a:t>
                  </a:r>
                </a:p>
              </p:txBody>
            </p:sp>
          </p:grpSp>
          <p:cxnSp>
            <p:nvCxnSpPr>
              <p:cNvPr id="17" name="Straight Arrow Connector 16">
                <a:extLst>
                  <a:ext uri="{FF2B5EF4-FFF2-40B4-BE49-F238E27FC236}">
                    <a16:creationId xmlns:a16="http://schemas.microsoft.com/office/drawing/2014/main" id="{801D8B78-3EF1-4FC2-8DA3-D7A0F4DA3773}"/>
                  </a:ext>
                </a:extLst>
              </p:cNvPr>
              <p:cNvCxnSpPr>
                <a:cxnSpLocks/>
                <a:stCxn id="6" idx="3"/>
              </p:cNvCxnSpPr>
              <p:nvPr/>
            </p:nvCxnSpPr>
            <p:spPr>
              <a:xfrm flipH="1">
                <a:off x="2971068" y="4351535"/>
                <a:ext cx="1107456" cy="6034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9E83E63-02B0-4683-8326-13D9EA5255E9}"/>
                </a:ext>
              </a:extLst>
            </p:cNvPr>
            <p:cNvGrpSpPr/>
            <p:nvPr/>
          </p:nvGrpSpPr>
          <p:grpSpPr>
            <a:xfrm>
              <a:off x="2291640" y="4001541"/>
              <a:ext cx="2135939" cy="1039079"/>
              <a:chOff x="4154423" y="3802196"/>
              <a:chExt cx="1195753" cy="1039079"/>
            </a:xfrm>
          </p:grpSpPr>
          <p:grpSp>
            <p:nvGrpSpPr>
              <p:cNvPr id="20" name="Group 19">
                <a:extLst>
                  <a:ext uri="{FF2B5EF4-FFF2-40B4-BE49-F238E27FC236}">
                    <a16:creationId xmlns:a16="http://schemas.microsoft.com/office/drawing/2014/main" id="{2CE1CBD9-0ABB-4EAA-A27F-F3C06DFB7759}"/>
                  </a:ext>
                </a:extLst>
              </p:cNvPr>
              <p:cNvGrpSpPr/>
              <p:nvPr/>
            </p:nvGrpSpPr>
            <p:grpSpPr>
              <a:xfrm>
                <a:off x="4154423" y="3802196"/>
                <a:ext cx="1195753" cy="436098"/>
                <a:chOff x="5153228" y="4081620"/>
                <a:chExt cx="1195753" cy="436098"/>
              </a:xfrm>
            </p:grpSpPr>
            <p:sp>
              <p:nvSpPr>
                <p:cNvPr id="22" name="Oval 21">
                  <a:extLst>
                    <a:ext uri="{FF2B5EF4-FFF2-40B4-BE49-F238E27FC236}">
                      <a16:creationId xmlns:a16="http://schemas.microsoft.com/office/drawing/2014/main" id="{AA84B7A3-2BA2-4596-8C28-677D8FE9B67C}"/>
                    </a:ext>
                  </a:extLst>
                </p:cNvPr>
                <p:cNvSpPr/>
                <p:nvPr/>
              </p:nvSpPr>
              <p:spPr>
                <a:xfrm>
                  <a:off x="5153228" y="4081620"/>
                  <a:ext cx="1195753"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sp>
              <p:nvSpPr>
                <p:cNvPr id="23" name="TextBox 22">
                  <a:extLst>
                    <a:ext uri="{FF2B5EF4-FFF2-40B4-BE49-F238E27FC236}">
                      <a16:creationId xmlns:a16="http://schemas.microsoft.com/office/drawing/2014/main" id="{85134646-5F36-4A11-B4CF-7AF1ECB8503F}"/>
                    </a:ext>
                  </a:extLst>
                </p:cNvPr>
                <p:cNvSpPr txBox="1"/>
                <p:nvPr/>
              </p:nvSpPr>
              <p:spPr>
                <a:xfrm>
                  <a:off x="5336494" y="4096510"/>
                  <a:ext cx="1012487" cy="400110"/>
                </a:xfrm>
                <a:prstGeom prst="rect">
                  <a:avLst/>
                </a:prstGeom>
                <a:noFill/>
              </p:spPr>
              <p:txBody>
                <a:bodyPr wrap="square" rtlCol="0">
                  <a:spAutoFit/>
                </a:bodyPr>
                <a:lstStyle/>
                <a:p>
                  <a:r>
                    <a:rPr lang="en-IN" sz="2000" dirty="0">
                      <a:solidFill>
                        <a:schemeClr val="tx1">
                          <a:lumMod val="65000"/>
                          <a:lumOff val="35000"/>
                        </a:schemeClr>
                      </a:solidFill>
                      <a:latin typeface="Futura Medium" panose="020B0602020204020303"/>
                    </a:rPr>
                    <a:t>Annotation</a:t>
                  </a:r>
                </a:p>
              </p:txBody>
            </p:sp>
          </p:grpSp>
          <p:cxnSp>
            <p:nvCxnSpPr>
              <p:cNvPr id="21" name="Straight Arrow Connector 20">
                <a:extLst>
                  <a:ext uri="{FF2B5EF4-FFF2-40B4-BE49-F238E27FC236}">
                    <a16:creationId xmlns:a16="http://schemas.microsoft.com/office/drawing/2014/main" id="{4AE7D829-A805-41D0-977F-AD3463B1E350}"/>
                  </a:ext>
                </a:extLst>
              </p:cNvPr>
              <p:cNvCxnSpPr>
                <a:cxnSpLocks/>
              </p:cNvCxnSpPr>
              <p:nvPr/>
            </p:nvCxnSpPr>
            <p:spPr>
              <a:xfrm flipH="1">
                <a:off x="4583481" y="4246219"/>
                <a:ext cx="164122" cy="59505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796F36-B244-4872-A0B3-EA4F9630FCD9}"/>
                </a:ext>
              </a:extLst>
            </p:cNvPr>
            <p:cNvGrpSpPr/>
            <p:nvPr/>
          </p:nvGrpSpPr>
          <p:grpSpPr>
            <a:xfrm>
              <a:off x="5754276" y="4143022"/>
              <a:ext cx="1754778" cy="897598"/>
              <a:chOff x="3388013" y="4070608"/>
              <a:chExt cx="1701154" cy="897598"/>
            </a:xfrm>
          </p:grpSpPr>
          <p:grpSp>
            <p:nvGrpSpPr>
              <p:cNvPr id="48" name="Group 47">
                <a:extLst>
                  <a:ext uri="{FF2B5EF4-FFF2-40B4-BE49-F238E27FC236}">
                    <a16:creationId xmlns:a16="http://schemas.microsoft.com/office/drawing/2014/main" id="{702151E1-048A-4561-B14D-54B0F56A6917}"/>
                  </a:ext>
                </a:extLst>
              </p:cNvPr>
              <p:cNvGrpSpPr/>
              <p:nvPr/>
            </p:nvGrpSpPr>
            <p:grpSpPr>
              <a:xfrm>
                <a:off x="3893414" y="4070608"/>
                <a:ext cx="1195753" cy="436098"/>
                <a:chOff x="4892219" y="4350032"/>
                <a:chExt cx="1195753" cy="436098"/>
              </a:xfrm>
            </p:grpSpPr>
            <p:sp>
              <p:nvSpPr>
                <p:cNvPr id="50" name="Oval 49">
                  <a:extLst>
                    <a:ext uri="{FF2B5EF4-FFF2-40B4-BE49-F238E27FC236}">
                      <a16:creationId xmlns:a16="http://schemas.microsoft.com/office/drawing/2014/main" id="{088D9565-70C9-4718-B0A3-74B27751CD0B}"/>
                    </a:ext>
                  </a:extLst>
                </p:cNvPr>
                <p:cNvSpPr/>
                <p:nvPr/>
              </p:nvSpPr>
              <p:spPr>
                <a:xfrm>
                  <a:off x="4892219" y="4350032"/>
                  <a:ext cx="1195753"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sp>
              <p:nvSpPr>
                <p:cNvPr id="51" name="TextBox 50">
                  <a:extLst>
                    <a:ext uri="{FF2B5EF4-FFF2-40B4-BE49-F238E27FC236}">
                      <a16:creationId xmlns:a16="http://schemas.microsoft.com/office/drawing/2014/main" id="{EB7E303E-8628-4F3C-94CB-B82F8E14D0B0}"/>
                    </a:ext>
                  </a:extLst>
                </p:cNvPr>
                <p:cNvSpPr txBox="1"/>
                <p:nvPr/>
              </p:nvSpPr>
              <p:spPr>
                <a:xfrm>
                  <a:off x="5058551" y="4370967"/>
                  <a:ext cx="951914" cy="400110"/>
                </a:xfrm>
                <a:prstGeom prst="rect">
                  <a:avLst/>
                </a:prstGeom>
                <a:noFill/>
              </p:spPr>
              <p:txBody>
                <a:bodyPr wrap="square" rtlCol="0">
                  <a:spAutoFit/>
                </a:bodyPr>
                <a:lstStyle/>
                <a:p>
                  <a:r>
                    <a:rPr lang="en-IN" sz="2000" dirty="0">
                      <a:solidFill>
                        <a:schemeClr val="tx1">
                          <a:lumMod val="65000"/>
                          <a:lumOff val="35000"/>
                        </a:schemeClr>
                      </a:solidFill>
                      <a:latin typeface="Futura Medium" panose="020B0602020204020303"/>
                    </a:rPr>
                    <a:t>Value</a:t>
                  </a:r>
                </a:p>
              </p:txBody>
            </p:sp>
          </p:grpSp>
          <p:cxnSp>
            <p:nvCxnSpPr>
              <p:cNvPr id="49" name="Straight Arrow Connector 48">
                <a:extLst>
                  <a:ext uri="{FF2B5EF4-FFF2-40B4-BE49-F238E27FC236}">
                    <a16:creationId xmlns:a16="http://schemas.microsoft.com/office/drawing/2014/main" id="{1B1997AC-E6A7-4CDD-AF4A-156A73DDF2BD}"/>
                  </a:ext>
                </a:extLst>
              </p:cNvPr>
              <p:cNvCxnSpPr>
                <a:cxnSpLocks/>
                <a:stCxn id="50" idx="4"/>
              </p:cNvCxnSpPr>
              <p:nvPr/>
            </p:nvCxnSpPr>
            <p:spPr>
              <a:xfrm flipH="1">
                <a:off x="3388013" y="4506706"/>
                <a:ext cx="1103279" cy="4615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5FE09736-694F-47BB-AFC6-FB060BE6EB0E}"/>
                </a:ext>
              </a:extLst>
            </p:cNvPr>
            <p:cNvGrpSpPr/>
            <p:nvPr/>
          </p:nvGrpSpPr>
          <p:grpSpPr>
            <a:xfrm>
              <a:off x="502185" y="5297514"/>
              <a:ext cx="1404375" cy="855286"/>
              <a:chOff x="347437" y="5241242"/>
              <a:chExt cx="1404375" cy="855286"/>
            </a:xfrm>
          </p:grpSpPr>
          <p:grpSp>
            <p:nvGrpSpPr>
              <p:cNvPr id="53" name="Group 52">
                <a:extLst>
                  <a:ext uri="{FF2B5EF4-FFF2-40B4-BE49-F238E27FC236}">
                    <a16:creationId xmlns:a16="http://schemas.microsoft.com/office/drawing/2014/main" id="{22CDC41D-B34F-423C-A163-BBAD26E03CC8}"/>
                  </a:ext>
                </a:extLst>
              </p:cNvPr>
              <p:cNvGrpSpPr/>
              <p:nvPr/>
            </p:nvGrpSpPr>
            <p:grpSpPr>
              <a:xfrm>
                <a:off x="347437" y="5660430"/>
                <a:ext cx="1404375" cy="436098"/>
                <a:chOff x="5590840" y="4084116"/>
                <a:chExt cx="1195753" cy="436098"/>
              </a:xfrm>
            </p:grpSpPr>
            <p:sp>
              <p:nvSpPr>
                <p:cNvPr id="55" name="Oval 54">
                  <a:extLst>
                    <a:ext uri="{FF2B5EF4-FFF2-40B4-BE49-F238E27FC236}">
                      <a16:creationId xmlns:a16="http://schemas.microsoft.com/office/drawing/2014/main" id="{03E40331-D71D-4E0B-B461-F36A0E078A18}"/>
                    </a:ext>
                  </a:extLst>
                </p:cNvPr>
                <p:cNvSpPr/>
                <p:nvPr/>
              </p:nvSpPr>
              <p:spPr>
                <a:xfrm>
                  <a:off x="5590840" y="4084116"/>
                  <a:ext cx="1195753"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sp>
              <p:nvSpPr>
                <p:cNvPr id="56" name="TextBox 55">
                  <a:extLst>
                    <a:ext uri="{FF2B5EF4-FFF2-40B4-BE49-F238E27FC236}">
                      <a16:creationId xmlns:a16="http://schemas.microsoft.com/office/drawing/2014/main" id="{BB0F2E25-02F3-4D58-80A2-C876DBA56E50}"/>
                    </a:ext>
                  </a:extLst>
                </p:cNvPr>
                <p:cNvSpPr txBox="1"/>
                <p:nvPr/>
              </p:nvSpPr>
              <p:spPr>
                <a:xfrm>
                  <a:off x="5834679" y="4084116"/>
                  <a:ext cx="951914" cy="400110"/>
                </a:xfrm>
                <a:prstGeom prst="rect">
                  <a:avLst/>
                </a:prstGeom>
                <a:noFill/>
              </p:spPr>
              <p:txBody>
                <a:bodyPr wrap="square" rtlCol="0">
                  <a:spAutoFit/>
                </a:bodyPr>
                <a:lstStyle/>
                <a:p>
                  <a:r>
                    <a:rPr lang="en-IN" sz="2000" dirty="0">
                      <a:solidFill>
                        <a:schemeClr val="tx1">
                          <a:lumMod val="65000"/>
                          <a:lumOff val="35000"/>
                        </a:schemeClr>
                      </a:solidFill>
                      <a:latin typeface="Futura Medium" panose="020B0602020204020303"/>
                    </a:rPr>
                    <a:t>Literal</a:t>
                  </a:r>
                </a:p>
              </p:txBody>
            </p:sp>
          </p:grpSp>
          <p:cxnSp>
            <p:nvCxnSpPr>
              <p:cNvPr id="60" name="Straight Arrow Connector 59">
                <a:extLst>
                  <a:ext uri="{FF2B5EF4-FFF2-40B4-BE49-F238E27FC236}">
                    <a16:creationId xmlns:a16="http://schemas.microsoft.com/office/drawing/2014/main" id="{2728E85C-3245-4B14-A44D-979D256C55B8}"/>
                  </a:ext>
                </a:extLst>
              </p:cNvPr>
              <p:cNvCxnSpPr>
                <a:stCxn id="56" idx="0"/>
              </p:cNvCxnSpPr>
              <p:nvPr/>
            </p:nvCxnSpPr>
            <p:spPr>
              <a:xfrm flipV="1">
                <a:off x="1192815" y="5241242"/>
                <a:ext cx="331317" cy="41918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3B00FAEA-34AB-4829-A47A-57C1EDB91519}"/>
                </a:ext>
              </a:extLst>
            </p:cNvPr>
            <p:cNvGrpSpPr/>
            <p:nvPr/>
          </p:nvGrpSpPr>
          <p:grpSpPr>
            <a:xfrm>
              <a:off x="1951961" y="5270000"/>
              <a:ext cx="2135939" cy="829170"/>
              <a:chOff x="2050437" y="5298136"/>
              <a:chExt cx="2135939" cy="829170"/>
            </a:xfrm>
          </p:grpSpPr>
          <p:grpSp>
            <p:nvGrpSpPr>
              <p:cNvPr id="26" name="Group 25">
                <a:extLst>
                  <a:ext uri="{FF2B5EF4-FFF2-40B4-BE49-F238E27FC236}">
                    <a16:creationId xmlns:a16="http://schemas.microsoft.com/office/drawing/2014/main" id="{9C192090-3708-4EB2-9CFF-12588E92E278}"/>
                  </a:ext>
                </a:extLst>
              </p:cNvPr>
              <p:cNvGrpSpPr/>
              <p:nvPr/>
            </p:nvGrpSpPr>
            <p:grpSpPr>
              <a:xfrm>
                <a:off x="2050437" y="5691208"/>
                <a:ext cx="2135939" cy="436098"/>
                <a:chOff x="5257236" y="3989906"/>
                <a:chExt cx="1195753" cy="436098"/>
              </a:xfrm>
            </p:grpSpPr>
            <p:sp>
              <p:nvSpPr>
                <p:cNvPr id="28" name="Oval 27">
                  <a:extLst>
                    <a:ext uri="{FF2B5EF4-FFF2-40B4-BE49-F238E27FC236}">
                      <a16:creationId xmlns:a16="http://schemas.microsoft.com/office/drawing/2014/main" id="{60A25540-D1D7-4307-83C8-2F6F2560DA94}"/>
                    </a:ext>
                  </a:extLst>
                </p:cNvPr>
                <p:cNvSpPr/>
                <p:nvPr/>
              </p:nvSpPr>
              <p:spPr>
                <a:xfrm>
                  <a:off x="5257236" y="3989906"/>
                  <a:ext cx="1195753"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sp>
              <p:nvSpPr>
                <p:cNvPr id="29" name="TextBox 28">
                  <a:extLst>
                    <a:ext uri="{FF2B5EF4-FFF2-40B4-BE49-F238E27FC236}">
                      <a16:creationId xmlns:a16="http://schemas.microsoft.com/office/drawing/2014/main" id="{7B40A61D-6707-4A39-AF48-5137D6AB261D}"/>
                    </a:ext>
                  </a:extLst>
                </p:cNvPr>
                <p:cNvSpPr txBox="1"/>
                <p:nvPr/>
              </p:nvSpPr>
              <p:spPr>
                <a:xfrm>
                  <a:off x="5501075" y="4007900"/>
                  <a:ext cx="951914" cy="400110"/>
                </a:xfrm>
                <a:prstGeom prst="rect">
                  <a:avLst/>
                </a:prstGeom>
                <a:noFill/>
              </p:spPr>
              <p:txBody>
                <a:bodyPr wrap="square" rtlCol="0">
                  <a:spAutoFit/>
                </a:bodyPr>
                <a:lstStyle/>
                <a:p>
                  <a:r>
                    <a:rPr lang="en-IN" sz="2000" dirty="0">
                      <a:solidFill>
                        <a:schemeClr val="tx1">
                          <a:lumMod val="65000"/>
                          <a:lumOff val="35000"/>
                        </a:schemeClr>
                      </a:solidFill>
                      <a:latin typeface="Futura Medium" panose="020B0602020204020303"/>
                    </a:rPr>
                    <a:t>Identifier</a:t>
                  </a:r>
                </a:p>
              </p:txBody>
            </p:sp>
          </p:grpSp>
          <p:cxnSp>
            <p:nvCxnSpPr>
              <p:cNvPr id="62" name="Straight Arrow Connector 61">
                <a:extLst>
                  <a:ext uri="{FF2B5EF4-FFF2-40B4-BE49-F238E27FC236}">
                    <a16:creationId xmlns:a16="http://schemas.microsoft.com/office/drawing/2014/main" id="{6445A735-BF20-4568-826C-1AE04664530E}"/>
                  </a:ext>
                </a:extLst>
              </p:cNvPr>
              <p:cNvCxnSpPr>
                <a:stCxn id="29" idx="0"/>
              </p:cNvCxnSpPr>
              <p:nvPr/>
            </p:nvCxnSpPr>
            <p:spPr>
              <a:xfrm flipH="1" flipV="1">
                <a:off x="2505561" y="5298136"/>
                <a:ext cx="830626" cy="41106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998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p:txBody>
          <a:bodyPr/>
          <a:lstStyle/>
          <a:p>
            <a:r>
              <a:rPr lang="en-IN" dirty="0"/>
              <a:t>TEMPLATE STRING</a:t>
            </a:r>
          </a:p>
        </p:txBody>
      </p:sp>
      <p:sp>
        <p:nvSpPr>
          <p:cNvPr id="4" name="Text Placeholder 3">
            <a:extLst>
              <a:ext uri="{FF2B5EF4-FFF2-40B4-BE49-F238E27FC236}">
                <a16:creationId xmlns:a16="http://schemas.microsoft.com/office/drawing/2014/main" id="{BD130FC2-F26B-4B33-BB9F-418DFF97D198}"/>
              </a:ext>
            </a:extLst>
          </p:cNvPr>
          <p:cNvSpPr>
            <a:spLocks noGrp="1"/>
          </p:cNvSpPr>
          <p:nvPr>
            <p:ph type="body" sz="quarter" idx="11"/>
          </p:nvPr>
        </p:nvSpPr>
        <p:spPr/>
        <p:txBody>
          <a:bodyPr/>
          <a:lstStyle/>
          <a:p>
            <a:endParaRPr lang="en-IN"/>
          </a:p>
        </p:txBody>
      </p:sp>
      <p:sp>
        <p:nvSpPr>
          <p:cNvPr id="3" name="TextBox 2">
            <a:extLst>
              <a:ext uri="{FF2B5EF4-FFF2-40B4-BE49-F238E27FC236}">
                <a16:creationId xmlns:a16="http://schemas.microsoft.com/office/drawing/2014/main" id="{A2C0257E-D904-4479-B2D4-726A22B7A801}"/>
              </a:ext>
            </a:extLst>
          </p:cNvPr>
          <p:cNvSpPr txBox="1"/>
          <p:nvPr/>
        </p:nvSpPr>
        <p:spPr>
          <a:xfrm>
            <a:off x="450333" y="1307722"/>
            <a:ext cx="11037455" cy="707886"/>
          </a:xfrm>
          <a:prstGeom prst="rect">
            <a:avLst/>
          </a:prstGeom>
          <a:noFill/>
        </p:spPr>
        <p:txBody>
          <a:bodyPr wrap="square" rtlCol="0" anchor="ctr">
            <a:spAutoFit/>
          </a:bodyPr>
          <a:lstStyle/>
          <a:p>
            <a:pPr marL="457200" lvl="3" indent="-457200">
              <a:buFont typeface="Wingdings" panose="05000000000000000000" pitchFamily="2" charset="2"/>
              <a:buChar char="ü"/>
            </a:pPr>
            <a:r>
              <a:rPr lang="en-US" sz="2000" dirty="0">
                <a:solidFill>
                  <a:schemeClr val="tx1">
                    <a:lumMod val="65000"/>
                    <a:lumOff val="35000"/>
                  </a:schemeClr>
                </a:solidFill>
                <a:latin typeface="Futura Medium" panose="020B0602020204020303"/>
              </a:rPr>
              <a:t>Spans multiple lines</a:t>
            </a:r>
          </a:p>
          <a:p>
            <a:pPr marL="457200" lvl="3" indent="-457200">
              <a:buFont typeface="Wingdings" panose="05000000000000000000" pitchFamily="2" charset="2"/>
              <a:buChar char="ü"/>
            </a:pPr>
            <a:r>
              <a:rPr lang="en-US" sz="2000" dirty="0">
                <a:solidFill>
                  <a:schemeClr val="tx1">
                    <a:lumMod val="65000"/>
                    <a:lumOff val="35000"/>
                  </a:schemeClr>
                </a:solidFill>
                <a:latin typeface="Futura Medium" panose="020B0602020204020303"/>
              </a:rPr>
              <a:t>Embeds expressions</a:t>
            </a:r>
            <a:endParaRPr lang="en-GB" sz="2000" dirty="0">
              <a:solidFill>
                <a:schemeClr val="tx1">
                  <a:lumMod val="65000"/>
                  <a:lumOff val="35000"/>
                </a:schemeClr>
              </a:solidFill>
              <a:latin typeface="Futura Medium" panose="020B0602020204020303"/>
            </a:endParaRPr>
          </a:p>
        </p:txBody>
      </p:sp>
      <p:sp>
        <p:nvSpPr>
          <p:cNvPr id="33" name="TextBox 32">
            <a:extLst>
              <a:ext uri="{FF2B5EF4-FFF2-40B4-BE49-F238E27FC236}">
                <a16:creationId xmlns:a16="http://schemas.microsoft.com/office/drawing/2014/main" id="{A08FFD65-EEC6-4F1F-8992-D45A53D3D9AB}"/>
              </a:ext>
            </a:extLst>
          </p:cNvPr>
          <p:cNvSpPr txBox="1"/>
          <p:nvPr/>
        </p:nvSpPr>
        <p:spPr>
          <a:xfrm>
            <a:off x="388189" y="2539848"/>
            <a:ext cx="11037455" cy="2154436"/>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Example:</a:t>
            </a:r>
          </a:p>
          <a:p>
            <a:pPr marL="0" lvl="3"/>
            <a:r>
              <a:rPr lang="en-GB" sz="3200"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name: string = </a:t>
            </a:r>
            <a:r>
              <a:rPr lang="en-GB" dirty="0">
                <a:solidFill>
                  <a:schemeClr val="accent5">
                    <a:lumMod val="75000"/>
                  </a:schemeClr>
                </a:solidFill>
                <a:latin typeface="Futura Medium" panose="020B0602020204020303"/>
              </a:rPr>
              <a:t>“Bob”;</a:t>
            </a:r>
          </a:p>
          <a:p>
            <a:pPr marL="0" lvl="3"/>
            <a:r>
              <a:rPr lang="en-GB" sz="2400"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age: number = </a:t>
            </a:r>
            <a:r>
              <a:rPr lang="en-GB" dirty="0">
                <a:solidFill>
                  <a:schemeClr val="accent5">
                    <a:lumMod val="75000"/>
                  </a:schemeClr>
                </a:solidFill>
                <a:latin typeface="Futura Medium" panose="020B0602020204020303"/>
              </a:rPr>
              <a:t>12;</a:t>
            </a:r>
          </a:p>
          <a:p>
            <a:pPr marL="0" lvl="3"/>
            <a:r>
              <a:rPr lang="en-GB"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message: string = </a:t>
            </a:r>
            <a:r>
              <a:rPr lang="en-GB" dirty="0">
                <a:solidFill>
                  <a:schemeClr val="accent5">
                    <a:lumMod val="75000"/>
                  </a:schemeClr>
                </a:solidFill>
                <a:latin typeface="Futura Medium" panose="020B0602020204020303"/>
              </a:rPr>
              <a:t>`Hello, my name is </a:t>
            </a:r>
            <a:r>
              <a:rPr lang="en-GB" dirty="0">
                <a:solidFill>
                  <a:schemeClr val="accent6">
                    <a:lumMod val="75000"/>
                  </a:schemeClr>
                </a:solidFill>
                <a:latin typeface="Futura Medium" panose="020B0602020204020303"/>
              </a:rPr>
              <a:t>${ name }</a:t>
            </a:r>
          </a:p>
          <a:p>
            <a:pPr marL="0" lvl="3"/>
            <a:r>
              <a:rPr lang="en-GB" dirty="0">
                <a:solidFill>
                  <a:schemeClr val="accent5">
                    <a:lumMod val="75000"/>
                  </a:schemeClr>
                </a:solidFill>
                <a:latin typeface="Futura Medium" panose="020B0602020204020303"/>
              </a:rPr>
              <a:t>		I’ll be </a:t>
            </a:r>
            <a:r>
              <a:rPr lang="en-GB" dirty="0">
                <a:solidFill>
                  <a:schemeClr val="accent6">
                    <a:lumMod val="75000"/>
                  </a:schemeClr>
                </a:solidFill>
                <a:latin typeface="Futura Medium" panose="020B0602020204020303"/>
              </a:rPr>
              <a:t>${ age + 1 } </a:t>
            </a:r>
            <a:r>
              <a:rPr lang="en-GB" dirty="0">
                <a:solidFill>
                  <a:schemeClr val="accent5">
                    <a:lumMod val="75000"/>
                  </a:schemeClr>
                </a:solidFill>
                <a:latin typeface="Futura Medium" panose="020B0602020204020303"/>
              </a:rPr>
              <a:t>years old next month</a:t>
            </a:r>
          </a:p>
          <a:p>
            <a:pPr marL="0" lvl="3"/>
            <a:r>
              <a:rPr lang="en-GB" dirty="0">
                <a:solidFill>
                  <a:schemeClr val="accent5">
                    <a:lumMod val="75000"/>
                  </a:schemeClr>
                </a:solidFill>
                <a:latin typeface="Futura Medium" panose="020B0602020204020303"/>
              </a:rPr>
              <a:t>	`;</a:t>
            </a:r>
            <a:endParaRPr lang="en-GB" sz="3200" dirty="0">
              <a:solidFill>
                <a:schemeClr val="accent5">
                  <a:lumMod val="75000"/>
                </a:schemeClr>
              </a:solidFill>
              <a:latin typeface="Futura Medium" panose="020B0602020204020303"/>
            </a:endParaRPr>
          </a:p>
        </p:txBody>
      </p:sp>
      <p:sp>
        <p:nvSpPr>
          <p:cNvPr id="35" name="TextBox 34">
            <a:extLst>
              <a:ext uri="{FF2B5EF4-FFF2-40B4-BE49-F238E27FC236}">
                <a16:creationId xmlns:a16="http://schemas.microsoft.com/office/drawing/2014/main" id="{6F6FCB04-E852-40D0-B1D7-C876CABD08F3}"/>
              </a:ext>
            </a:extLst>
          </p:cNvPr>
          <p:cNvSpPr txBox="1"/>
          <p:nvPr/>
        </p:nvSpPr>
        <p:spPr>
          <a:xfrm>
            <a:off x="388188" y="5023606"/>
            <a:ext cx="11037455" cy="1231106"/>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This is equivalent to declaring message as:</a:t>
            </a:r>
          </a:p>
          <a:p>
            <a:pPr marL="0" lvl="3"/>
            <a:endParaRPr lang="en-GB" dirty="0">
              <a:solidFill>
                <a:schemeClr val="accent5">
                  <a:lumMod val="75000"/>
                </a:schemeClr>
              </a:solidFill>
              <a:latin typeface="Futura Medium" panose="020B0602020204020303"/>
            </a:endParaRPr>
          </a:p>
          <a:p>
            <a:pPr marL="0" lvl="3"/>
            <a:r>
              <a:rPr lang="en-GB"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message: string = </a:t>
            </a:r>
            <a:r>
              <a:rPr lang="en-GB" dirty="0">
                <a:solidFill>
                  <a:schemeClr val="accent5">
                    <a:lumMod val="75000"/>
                  </a:schemeClr>
                </a:solidFill>
                <a:latin typeface="Futura Medium" panose="020B0602020204020303"/>
              </a:rPr>
              <a:t>"Hello, my name is " </a:t>
            </a:r>
            <a:r>
              <a:rPr lang="en-GB" dirty="0">
                <a:solidFill>
                  <a:schemeClr val="accent6">
                    <a:lumMod val="75000"/>
                  </a:schemeClr>
                </a:solidFill>
                <a:latin typeface="Futura Medium" panose="020B0602020204020303"/>
              </a:rPr>
              <a:t>+ name + </a:t>
            </a:r>
            <a:r>
              <a:rPr lang="en-GB" dirty="0">
                <a:solidFill>
                  <a:schemeClr val="accent5">
                    <a:lumMod val="75000"/>
                  </a:schemeClr>
                </a:solidFill>
                <a:latin typeface="Futura Medium" panose="020B0602020204020303"/>
              </a:rPr>
              <a:t>".\n\n"</a:t>
            </a:r>
            <a:r>
              <a:rPr lang="en-GB" dirty="0">
                <a:solidFill>
                  <a:schemeClr val="accent6">
                    <a:lumMod val="75000"/>
                  </a:schemeClr>
                </a:solidFill>
                <a:latin typeface="Futura Medium" panose="020B0602020204020303"/>
              </a:rPr>
              <a:t> +  </a:t>
            </a:r>
          </a:p>
          <a:p>
            <a:pPr marL="0" lvl="3"/>
            <a:r>
              <a:rPr lang="en-GB" dirty="0">
                <a:solidFill>
                  <a:schemeClr val="accent5">
                    <a:lumMod val="75000"/>
                  </a:schemeClr>
                </a:solidFill>
                <a:latin typeface="Futura Medium" panose="020B0602020204020303"/>
              </a:rPr>
              <a:t>		 "I’ll be" </a:t>
            </a:r>
            <a:r>
              <a:rPr lang="en-GB" dirty="0">
                <a:solidFill>
                  <a:schemeClr val="accent6">
                    <a:lumMod val="75000"/>
                  </a:schemeClr>
                </a:solidFill>
                <a:latin typeface="Futura Medium" panose="020B0602020204020303"/>
              </a:rPr>
              <a:t>+</a:t>
            </a:r>
            <a:r>
              <a:rPr lang="en-GB" dirty="0">
                <a:solidFill>
                  <a:schemeClr val="accent5">
                    <a:lumMod val="75000"/>
                  </a:schemeClr>
                </a:solidFill>
                <a:latin typeface="Futura Medium" panose="020B0602020204020303"/>
              </a:rPr>
              <a:t> </a:t>
            </a:r>
            <a:r>
              <a:rPr lang="en-GB" dirty="0">
                <a:solidFill>
                  <a:schemeClr val="accent6">
                    <a:lumMod val="75000"/>
                  </a:schemeClr>
                </a:solidFill>
                <a:latin typeface="Futura Medium" panose="020B0602020204020303"/>
              </a:rPr>
              <a:t>(age + 1) + </a:t>
            </a:r>
            <a:r>
              <a:rPr lang="en-GB" dirty="0">
                <a:solidFill>
                  <a:schemeClr val="accent5">
                    <a:lumMod val="75000"/>
                  </a:schemeClr>
                </a:solidFill>
                <a:latin typeface="Futura Medium" panose="020B0602020204020303"/>
              </a:rPr>
              <a:t>"years old next month";</a:t>
            </a:r>
            <a:endParaRPr lang="en-GB" sz="3200"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40590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B83187-F372-45AF-AC5F-991EB204682A}"/>
              </a:ext>
            </a:extLst>
          </p:cNvPr>
          <p:cNvSpPr/>
          <p:nvPr/>
        </p:nvSpPr>
        <p:spPr>
          <a:xfrm>
            <a:off x="618568" y="1169155"/>
            <a:ext cx="5070764" cy="4599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a:lnSpc>
                <a:spcPct val="150000"/>
              </a:lnSpc>
              <a:defRPr/>
            </a:pPr>
            <a:endParaRPr lang="en-US" sz="2000" b="1" dirty="0">
              <a:solidFill>
                <a:srgbClr val="598FF7"/>
              </a:solidFill>
              <a:latin typeface="Futura Medium"/>
            </a:endParaRPr>
          </a:p>
          <a:p>
            <a:pPr marL="171450">
              <a:lnSpc>
                <a:spcPct val="150000"/>
              </a:lnSpc>
              <a:defRPr/>
            </a:pPr>
            <a:r>
              <a:rPr lang="en-US" sz="2000" b="1" dirty="0">
                <a:solidFill>
                  <a:srgbClr val="598FF7"/>
                </a:solidFill>
                <a:latin typeface="Futura Medium"/>
              </a:rPr>
              <a:t>01</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panose="020B0602020204020303"/>
              </a:rPr>
              <a:t>JavaScript (JS)</a:t>
            </a:r>
            <a:endParaRPr lang="en-GB" dirty="0">
              <a:solidFill>
                <a:schemeClr val="tx1">
                  <a:lumMod val="75000"/>
                  <a:lumOff val="25000"/>
                </a:schemeClr>
              </a:solidFill>
              <a:latin typeface="Futura Medium" charset="0"/>
              <a:ea typeface="Futura Medium" charset="0"/>
              <a:cs typeface="Futura Medium" charset="0"/>
            </a:endParaRPr>
          </a:p>
          <a:p>
            <a:pPr marL="171450" lvl="0">
              <a:lnSpc>
                <a:spcPct val="150000"/>
              </a:lnSpc>
              <a:defRPr/>
            </a:pPr>
            <a:r>
              <a:rPr lang="en-US" sz="2000" b="1" dirty="0">
                <a:solidFill>
                  <a:srgbClr val="598FF7"/>
                </a:solidFill>
                <a:latin typeface="Futura Medium"/>
              </a:rPr>
              <a:t>02</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panose="020B0602020204020303"/>
              </a:rPr>
              <a:t>TypeScript (TS) </a:t>
            </a:r>
          </a:p>
          <a:p>
            <a:pPr marL="171450">
              <a:lnSpc>
                <a:spcPct val="150000"/>
              </a:lnSpc>
              <a:defRPr/>
            </a:pPr>
            <a:r>
              <a:rPr lang="en-US" sz="2000" b="1" dirty="0">
                <a:solidFill>
                  <a:srgbClr val="598FF7"/>
                </a:solidFill>
                <a:latin typeface="Futura Medium"/>
              </a:rPr>
              <a:t>03</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a:rPr>
              <a:t>TypeScript Environment Setup</a:t>
            </a:r>
          </a:p>
          <a:p>
            <a:pPr marL="171450" lvl="0">
              <a:lnSpc>
                <a:spcPct val="150000"/>
              </a:lnSpc>
              <a:defRPr/>
            </a:pPr>
            <a:r>
              <a:rPr lang="en-US" sz="2000" b="1" dirty="0">
                <a:solidFill>
                  <a:srgbClr val="598FF7"/>
                </a:solidFill>
                <a:latin typeface="Futura Medium"/>
              </a:rPr>
              <a:t>04</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a:rPr>
              <a:t>Types</a:t>
            </a:r>
          </a:p>
          <a:p>
            <a:pPr marL="171450" lvl="0">
              <a:lnSpc>
                <a:spcPct val="150000"/>
              </a:lnSpc>
              <a:defRPr/>
            </a:pPr>
            <a:r>
              <a:rPr lang="en-US" sz="2000" b="1" dirty="0">
                <a:solidFill>
                  <a:srgbClr val="598FF7"/>
                </a:solidFill>
                <a:latin typeface="Futura Medium"/>
              </a:rPr>
              <a:t>05</a:t>
            </a:r>
            <a:r>
              <a:rPr lang="en-US" sz="2000" dirty="0">
                <a:solidFill>
                  <a:schemeClr val="tx1">
                    <a:lumMod val="85000"/>
                    <a:lumOff val="15000"/>
                  </a:schemeClr>
                </a:solidFill>
                <a:latin typeface="Futura Medium"/>
              </a:rPr>
              <a:t> </a:t>
            </a:r>
            <a:r>
              <a:rPr lang="en-US" dirty="0" err="1">
                <a:solidFill>
                  <a:schemeClr val="tx1">
                    <a:lumMod val="75000"/>
                    <a:lumOff val="25000"/>
                  </a:schemeClr>
                </a:solidFill>
                <a:latin typeface="Futura Medium" panose="020B0602020204020303"/>
              </a:rPr>
              <a:t>Enum</a:t>
            </a:r>
            <a:endParaRPr lang="en-US">
              <a:solidFill>
                <a:schemeClr val="tx1">
                  <a:lumMod val="75000"/>
                  <a:lumOff val="25000"/>
                </a:schemeClr>
              </a:solidFill>
              <a:latin typeface="Futura Medium" panose="020B0602020204020303"/>
            </a:endParaRPr>
          </a:p>
          <a:p>
            <a:pPr marL="171450">
              <a:lnSpc>
                <a:spcPct val="150000"/>
              </a:lnSpc>
              <a:defRPr/>
            </a:pPr>
            <a:r>
              <a:rPr lang="en-US" sz="2000" b="1" dirty="0">
                <a:solidFill>
                  <a:srgbClr val="598FF7"/>
                </a:solidFill>
                <a:latin typeface="Futura Medium"/>
              </a:rPr>
              <a:t>06</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panose="020B0602020204020303"/>
              </a:rPr>
              <a:t>Functions</a:t>
            </a:r>
          </a:p>
          <a:p>
            <a:pPr marL="171450">
              <a:lnSpc>
                <a:spcPct val="150000"/>
              </a:lnSpc>
              <a:defRPr/>
            </a:pPr>
            <a:r>
              <a:rPr lang="en-US" sz="2000" b="1" dirty="0">
                <a:solidFill>
                  <a:srgbClr val="598FF7"/>
                </a:solidFill>
                <a:latin typeface="Futura Medium"/>
              </a:rPr>
              <a:t>07</a:t>
            </a:r>
            <a:r>
              <a:rPr lang="en-US" sz="2000" dirty="0">
                <a:solidFill>
                  <a:schemeClr val="tx1">
                    <a:lumMod val="85000"/>
                    <a:lumOff val="15000"/>
                  </a:schemeClr>
                </a:solidFill>
                <a:latin typeface="Futura Medium"/>
              </a:rPr>
              <a:t> </a:t>
            </a:r>
            <a:r>
              <a:rPr lang="en-US" dirty="0">
                <a:solidFill>
                  <a:schemeClr val="tx1">
                    <a:lumMod val="75000"/>
                    <a:lumOff val="25000"/>
                  </a:schemeClr>
                </a:solidFill>
                <a:latin typeface="Futura Medium" panose="020B0602020204020303"/>
              </a:rPr>
              <a:t>Interfaces &amp; Classes</a:t>
            </a:r>
          </a:p>
          <a:p>
            <a:pPr marL="171450" lvl="0">
              <a:lnSpc>
                <a:spcPct val="150000"/>
              </a:lnSpc>
              <a:defRPr/>
            </a:pPr>
            <a:endParaRPr lang="en-US" dirty="0">
              <a:solidFill>
                <a:schemeClr val="tx1">
                  <a:lumMod val="75000"/>
                  <a:lumOff val="25000"/>
                </a:schemeClr>
              </a:solidFill>
              <a:latin typeface="Futura Medium" panose="020B0602020204020303"/>
            </a:endParaRPr>
          </a:p>
          <a:p>
            <a:pPr marL="171450" lvl="0">
              <a:lnSpc>
                <a:spcPct val="150000"/>
              </a:lnSpc>
              <a:defRPr/>
            </a:pPr>
            <a:endParaRPr lang="en-US" dirty="0">
              <a:solidFill>
                <a:schemeClr val="tx1">
                  <a:lumMod val="75000"/>
                  <a:lumOff val="25000"/>
                </a:schemeClr>
              </a:solidFill>
              <a:latin typeface="Futura Medium" panose="020B0602020204020303"/>
            </a:endParaRPr>
          </a:p>
          <a:p>
            <a:pPr marL="171450" lvl="0">
              <a:lnSpc>
                <a:spcPct val="150000"/>
              </a:lnSpc>
              <a:defRPr/>
            </a:pPr>
            <a:endParaRPr lang="en-US" dirty="0">
              <a:solidFill>
                <a:schemeClr val="tx1">
                  <a:lumMod val="85000"/>
                  <a:lumOff val="15000"/>
                </a:schemeClr>
              </a:solidFill>
              <a:latin typeface="Futura Medium"/>
            </a:endParaRPr>
          </a:p>
        </p:txBody>
      </p:sp>
    </p:spTree>
    <p:extLst>
      <p:ext uri="{BB962C8B-B14F-4D97-AF65-F5344CB8AC3E}">
        <p14:creationId xmlns:p14="http://schemas.microsoft.com/office/powerpoint/2010/main" val="38834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p:txBody>
          <a:bodyPr/>
          <a:lstStyle/>
          <a:p>
            <a:r>
              <a:rPr lang="en-IN" dirty="0"/>
              <a:t>NUMBER</a:t>
            </a:r>
          </a:p>
        </p:txBody>
      </p:sp>
      <p:sp>
        <p:nvSpPr>
          <p:cNvPr id="3" name="Text Placeholder 2">
            <a:extLst>
              <a:ext uri="{FF2B5EF4-FFF2-40B4-BE49-F238E27FC236}">
                <a16:creationId xmlns:a16="http://schemas.microsoft.com/office/drawing/2014/main" id="{E5EBB7D0-A239-43A7-9CAC-CAD6EE85F78E}"/>
              </a:ext>
            </a:extLst>
          </p:cNvPr>
          <p:cNvSpPr>
            <a:spLocks noGrp="1"/>
          </p:cNvSpPr>
          <p:nvPr>
            <p:ph type="body" sz="quarter" idx="11"/>
          </p:nvPr>
        </p:nvSpPr>
        <p:spPr/>
        <p:txBody>
          <a:bodyPr/>
          <a:lstStyle/>
          <a:p>
            <a:endParaRPr lang="en-IN"/>
          </a:p>
        </p:txBody>
      </p:sp>
      <p:sp>
        <p:nvSpPr>
          <p:cNvPr id="4" name="TextBox 3">
            <a:extLst>
              <a:ext uri="{FF2B5EF4-FFF2-40B4-BE49-F238E27FC236}">
                <a16:creationId xmlns:a16="http://schemas.microsoft.com/office/drawing/2014/main" id="{024DA09A-FAB0-4B91-ABE7-3E7116D5F9EA}"/>
              </a:ext>
            </a:extLst>
          </p:cNvPr>
          <p:cNvSpPr txBox="1"/>
          <p:nvPr/>
        </p:nvSpPr>
        <p:spPr>
          <a:xfrm>
            <a:off x="450333" y="1550156"/>
            <a:ext cx="11037455" cy="2123658"/>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Supports integer, float, binary, octal &amp; hexa-decimal numbers.</a:t>
            </a:r>
          </a:p>
          <a:p>
            <a:pPr marL="0" lvl="3"/>
            <a:endParaRPr lang="en-GB" sz="2000" dirty="0">
              <a:solidFill>
                <a:schemeClr val="tx1">
                  <a:lumMod val="65000"/>
                  <a:lumOff val="35000"/>
                </a:schemeClr>
              </a:solidFill>
              <a:latin typeface="Futura Medium" panose="020B0602020204020303"/>
            </a:endParaRPr>
          </a:p>
          <a:p>
            <a:pPr marL="0" lvl="3"/>
            <a:r>
              <a:rPr lang="en-GB" sz="2000"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integer: number = </a:t>
            </a:r>
            <a:r>
              <a:rPr lang="en-GB" dirty="0">
                <a:solidFill>
                  <a:schemeClr val="accent5">
                    <a:lumMod val="75000"/>
                  </a:schemeClr>
                </a:solidFill>
                <a:latin typeface="Futura Medium" panose="020B0602020204020303"/>
              </a:rPr>
              <a:t>15;</a:t>
            </a:r>
            <a:endParaRPr lang="en-US" dirty="0">
              <a:solidFill>
                <a:schemeClr val="accent5">
                  <a:lumMod val="75000"/>
                </a:schemeClr>
              </a:solidFill>
              <a:latin typeface="Futura Medium" panose="020B0602020204020303"/>
            </a:endParaRPr>
          </a:p>
          <a:p>
            <a:pPr marL="914400" lvl="5"/>
            <a:r>
              <a:rPr lang="en-US" dirty="0">
                <a:solidFill>
                  <a:schemeClr val="accent2">
                    <a:lumMod val="75000"/>
                  </a:schemeClr>
                </a:solidFill>
                <a:latin typeface="Futura Medium" panose="020B0602020204020303"/>
              </a:rPr>
              <a:t>var </a:t>
            </a:r>
            <a:r>
              <a:rPr lang="en-US" dirty="0">
                <a:solidFill>
                  <a:schemeClr val="tx1">
                    <a:lumMod val="65000"/>
                    <a:lumOff val="35000"/>
                  </a:schemeClr>
                </a:solidFill>
                <a:latin typeface="Futura Medium" panose="020B0602020204020303"/>
              </a:rPr>
              <a:t>float: number = </a:t>
            </a:r>
            <a:r>
              <a:rPr lang="en-US" dirty="0">
                <a:solidFill>
                  <a:schemeClr val="accent5">
                    <a:lumMod val="75000"/>
                  </a:schemeClr>
                </a:solidFill>
                <a:latin typeface="Futura Medium" panose="020B0602020204020303"/>
              </a:rPr>
              <a:t>93.78;</a:t>
            </a:r>
            <a:endParaRPr lang="en-GB" dirty="0">
              <a:solidFill>
                <a:schemeClr val="accent5">
                  <a:lumMod val="75000"/>
                </a:schemeClr>
              </a:solidFill>
              <a:latin typeface="Futura Medium" panose="020B0602020204020303"/>
            </a:endParaRPr>
          </a:p>
          <a:p>
            <a:pPr marL="914400" lvl="5"/>
            <a:r>
              <a:rPr lang="en-US" dirty="0">
                <a:solidFill>
                  <a:schemeClr val="accent2">
                    <a:lumMod val="75000"/>
                  </a:schemeClr>
                </a:solidFill>
                <a:latin typeface="Futura Medium" panose="020B0602020204020303"/>
              </a:rPr>
              <a:t>var </a:t>
            </a:r>
            <a:r>
              <a:rPr lang="en-US" dirty="0">
                <a:solidFill>
                  <a:schemeClr val="tx1">
                    <a:lumMod val="65000"/>
                    <a:lumOff val="35000"/>
                  </a:schemeClr>
                </a:solidFill>
                <a:latin typeface="Futura Medium" panose="020B0602020204020303"/>
              </a:rPr>
              <a:t>hex: number = </a:t>
            </a:r>
            <a:r>
              <a:rPr lang="en-US" dirty="0">
                <a:solidFill>
                  <a:schemeClr val="accent5">
                    <a:lumMod val="75000"/>
                  </a:schemeClr>
                </a:solidFill>
                <a:latin typeface="Futura Medium" panose="020B0602020204020303"/>
              </a:rPr>
              <a:t>0xf00d;</a:t>
            </a:r>
            <a:r>
              <a:rPr lang="en-US" dirty="0">
                <a:solidFill>
                  <a:schemeClr val="accent2">
                    <a:lumMod val="75000"/>
                  </a:schemeClr>
                </a:solidFill>
                <a:latin typeface="Futura Medium" panose="020B0602020204020303"/>
              </a:rPr>
              <a:t> </a:t>
            </a:r>
          </a:p>
          <a:p>
            <a:pPr marL="914400" lvl="5"/>
            <a:r>
              <a:rPr lang="en-US" dirty="0">
                <a:solidFill>
                  <a:schemeClr val="accent2">
                    <a:lumMod val="75000"/>
                  </a:schemeClr>
                </a:solidFill>
                <a:latin typeface="Futura Medium" panose="020B0602020204020303"/>
              </a:rPr>
              <a:t>var </a:t>
            </a:r>
            <a:r>
              <a:rPr lang="en-US" dirty="0">
                <a:solidFill>
                  <a:schemeClr val="tx1">
                    <a:lumMod val="65000"/>
                    <a:lumOff val="35000"/>
                  </a:schemeClr>
                </a:solidFill>
                <a:latin typeface="Futura Medium" panose="020B0602020204020303"/>
              </a:rPr>
              <a:t>binary: number = </a:t>
            </a:r>
            <a:r>
              <a:rPr lang="en-US" dirty="0">
                <a:solidFill>
                  <a:schemeClr val="accent5">
                    <a:lumMod val="75000"/>
                  </a:schemeClr>
                </a:solidFill>
                <a:latin typeface="Futura Medium" panose="020B0602020204020303"/>
              </a:rPr>
              <a:t>0b1010;</a:t>
            </a:r>
            <a:r>
              <a:rPr lang="en-US" dirty="0">
                <a:solidFill>
                  <a:schemeClr val="accent2">
                    <a:lumMod val="75000"/>
                  </a:schemeClr>
                </a:solidFill>
                <a:latin typeface="Futura Medium" panose="020B0602020204020303"/>
              </a:rPr>
              <a:t> </a:t>
            </a:r>
          </a:p>
          <a:p>
            <a:pPr marL="914400" lvl="5"/>
            <a:r>
              <a:rPr lang="en-US" dirty="0">
                <a:solidFill>
                  <a:schemeClr val="accent2">
                    <a:lumMod val="75000"/>
                  </a:schemeClr>
                </a:solidFill>
                <a:latin typeface="Futura Medium" panose="020B0602020204020303"/>
              </a:rPr>
              <a:t>var </a:t>
            </a:r>
            <a:r>
              <a:rPr lang="en-US" dirty="0">
                <a:solidFill>
                  <a:schemeClr val="tx1">
                    <a:lumMod val="65000"/>
                    <a:lumOff val="35000"/>
                  </a:schemeClr>
                </a:solidFill>
                <a:latin typeface="Futura Medium" panose="020B0602020204020303"/>
              </a:rPr>
              <a:t>octal: number = </a:t>
            </a:r>
            <a:r>
              <a:rPr lang="en-US" dirty="0">
                <a:solidFill>
                  <a:schemeClr val="accent5">
                    <a:lumMod val="75000"/>
                  </a:schemeClr>
                </a:solidFill>
                <a:latin typeface="Futura Medium" panose="020B0602020204020303"/>
              </a:rPr>
              <a:t>0o744;</a:t>
            </a:r>
            <a:endParaRPr lang="en-GB"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338275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BOOLEAN</a:t>
            </a:r>
          </a:p>
        </p:txBody>
      </p:sp>
      <p:sp>
        <p:nvSpPr>
          <p:cNvPr id="4" name="TextBox 3">
            <a:extLst>
              <a:ext uri="{FF2B5EF4-FFF2-40B4-BE49-F238E27FC236}">
                <a16:creationId xmlns:a16="http://schemas.microsoft.com/office/drawing/2014/main" id="{D8AD256F-0B06-42FA-AC87-04BC7A44878B}"/>
              </a:ext>
            </a:extLst>
          </p:cNvPr>
          <p:cNvSpPr txBox="1"/>
          <p:nvPr/>
        </p:nvSpPr>
        <p:spPr>
          <a:xfrm>
            <a:off x="388189" y="2951946"/>
            <a:ext cx="11037455" cy="954107"/>
          </a:xfrm>
          <a:prstGeom prst="rect">
            <a:avLst/>
          </a:prstGeom>
          <a:noFill/>
        </p:spPr>
        <p:txBody>
          <a:bodyPr wrap="square" rtlCol="0" anchor="ctr">
            <a:spAutoFit/>
          </a:bodyPr>
          <a:lstStyle/>
          <a:p>
            <a:pPr marL="0" lvl="3"/>
            <a:r>
              <a:rPr lang="en-GB" sz="2000" dirty="0">
                <a:solidFill>
                  <a:schemeClr val="tx1">
                    <a:lumMod val="65000"/>
                    <a:lumOff val="35000"/>
                  </a:schemeClr>
                </a:solidFill>
                <a:latin typeface="Futura Medium" panose="020B0602020204020303"/>
              </a:rPr>
              <a:t>Stores true/false value</a:t>
            </a:r>
          </a:p>
          <a:p>
            <a:pPr marL="0" lvl="3"/>
            <a:endParaRPr lang="en-GB" dirty="0">
              <a:solidFill>
                <a:schemeClr val="accent5">
                  <a:lumMod val="75000"/>
                </a:schemeClr>
              </a:solidFill>
              <a:latin typeface="Futura Medium" panose="020B0602020204020303"/>
            </a:endParaRPr>
          </a:p>
          <a:p>
            <a:pPr marL="0" lvl="3"/>
            <a:r>
              <a:rPr lang="en-GB" dirty="0">
                <a:solidFill>
                  <a:schemeClr val="tx1">
                    <a:lumMod val="65000"/>
                    <a:lumOff val="35000"/>
                  </a:schemeClr>
                </a:solidFill>
                <a:latin typeface="Futura Medium" panose="020B0602020204020303"/>
              </a:rPr>
              <a:t>	</a:t>
            </a:r>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isDone</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boolean</a:t>
            </a:r>
            <a:r>
              <a:rPr lang="en-GB" dirty="0">
                <a:solidFill>
                  <a:schemeClr val="tx1">
                    <a:lumMod val="65000"/>
                    <a:lumOff val="35000"/>
                  </a:schemeClr>
                </a:solidFill>
                <a:latin typeface="Futura Medium" panose="020B0602020204020303"/>
              </a:rPr>
              <a:t> = </a:t>
            </a:r>
            <a:r>
              <a:rPr lang="en-GB" dirty="0">
                <a:solidFill>
                  <a:schemeClr val="accent5">
                    <a:lumMod val="75000"/>
                  </a:schemeClr>
                </a:solidFill>
                <a:latin typeface="Futura Medium" panose="020B0602020204020303"/>
              </a:rPr>
              <a:t>true;</a:t>
            </a:r>
            <a:endParaRPr lang="en-GB" sz="3200"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336341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4549C67-5D3C-4C3F-8E09-143B8F08F0D9}"/>
              </a:ext>
            </a:extLst>
          </p:cNvPr>
          <p:cNvSpPr>
            <a:spLocks noGrp="1"/>
          </p:cNvSpPr>
          <p:nvPr>
            <p:ph type="body" sz="quarter" idx="10"/>
          </p:nvPr>
        </p:nvSpPr>
        <p:spPr/>
        <p:txBody>
          <a:bodyPr/>
          <a:lstStyle/>
          <a:p>
            <a:r>
              <a:rPr lang="en-IN" dirty="0"/>
              <a:t>TYPE ANNOTATIONS/CHECKING</a:t>
            </a:r>
          </a:p>
        </p:txBody>
      </p:sp>
      <p:grpSp>
        <p:nvGrpSpPr>
          <p:cNvPr id="4" name="Group 3">
            <a:extLst>
              <a:ext uri="{FF2B5EF4-FFF2-40B4-BE49-F238E27FC236}">
                <a16:creationId xmlns:a16="http://schemas.microsoft.com/office/drawing/2014/main" id="{93C3E3D2-D487-48A7-87E6-3CB7528D0798}"/>
              </a:ext>
            </a:extLst>
          </p:cNvPr>
          <p:cNvGrpSpPr/>
          <p:nvPr/>
        </p:nvGrpSpPr>
        <p:grpSpPr>
          <a:xfrm>
            <a:off x="6947097" y="1342404"/>
            <a:ext cx="4999738" cy="3722938"/>
            <a:chOff x="388188" y="1190004"/>
            <a:chExt cx="4999738" cy="3722938"/>
          </a:xfrm>
        </p:grpSpPr>
        <p:sp>
          <p:nvSpPr>
            <p:cNvPr id="3" name="TextBox 2">
              <a:extLst>
                <a:ext uri="{FF2B5EF4-FFF2-40B4-BE49-F238E27FC236}">
                  <a16:creationId xmlns:a16="http://schemas.microsoft.com/office/drawing/2014/main" id="{73FBAC5D-B46C-4726-915F-D414DE53846F}"/>
                </a:ext>
              </a:extLst>
            </p:cNvPr>
            <p:cNvSpPr txBox="1"/>
            <p:nvPr/>
          </p:nvSpPr>
          <p:spPr>
            <a:xfrm>
              <a:off x="388188" y="1881634"/>
              <a:ext cx="4704317" cy="923330"/>
            </a:xfrm>
            <a:prstGeom prst="rect">
              <a:avLst/>
            </a:prstGeom>
            <a:noFill/>
          </p:spPr>
          <p:txBody>
            <a:bodyPr wrap="square" rtlCol="0" anchor="ctr">
              <a:spAutoFit/>
            </a:bodyPr>
            <a:lstStyle/>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name: </a:t>
              </a:r>
              <a:r>
                <a:rPr lang="en-GB" dirty="0">
                  <a:solidFill>
                    <a:schemeClr val="tx1">
                      <a:lumMod val="85000"/>
                      <a:lumOff val="15000"/>
                    </a:schemeClr>
                  </a:solidFill>
                  <a:latin typeface="Futura Medium" panose="020B0602020204020303"/>
                </a:rPr>
                <a:t>string = ‘My Name’</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age: </a:t>
              </a:r>
              <a:r>
                <a:rPr lang="en-GB" dirty="0">
                  <a:solidFill>
                    <a:schemeClr val="tx1">
                      <a:lumMod val="85000"/>
                      <a:lumOff val="15000"/>
                    </a:schemeClr>
                  </a:solidFill>
                  <a:latin typeface="Futura Medium" panose="020B0602020204020303"/>
                </a:rPr>
                <a:t>number = 20</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isEnabled</a:t>
              </a:r>
              <a:r>
                <a:rPr lang="en-GB" dirty="0">
                  <a:solidFill>
                    <a:schemeClr val="tx1">
                      <a:lumMod val="65000"/>
                      <a:lumOff val="35000"/>
                    </a:schemeClr>
                  </a:solidFill>
                  <a:latin typeface="Futura Medium" panose="020B0602020204020303"/>
                </a:rPr>
                <a:t>: </a:t>
              </a:r>
              <a:r>
                <a:rPr lang="en-GB" dirty="0" err="1">
                  <a:solidFill>
                    <a:schemeClr val="tx1">
                      <a:lumMod val="85000"/>
                      <a:lumOff val="15000"/>
                    </a:schemeClr>
                  </a:solidFill>
                  <a:latin typeface="Futura Medium" panose="020B0602020204020303"/>
                </a:rPr>
                <a:t>boolean</a:t>
              </a:r>
              <a:r>
                <a:rPr lang="en-GB" dirty="0">
                  <a:solidFill>
                    <a:schemeClr val="tx1">
                      <a:lumMod val="85000"/>
                      <a:lumOff val="15000"/>
                    </a:schemeClr>
                  </a:solidFill>
                  <a:latin typeface="Futura Medium" panose="020B0602020204020303"/>
                </a:rPr>
                <a:t> = false</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
          <p:nvSpPr>
            <p:cNvPr id="11" name="TextBox 10">
              <a:extLst>
                <a:ext uri="{FF2B5EF4-FFF2-40B4-BE49-F238E27FC236}">
                  <a16:creationId xmlns:a16="http://schemas.microsoft.com/office/drawing/2014/main" id="{B5E6DAE7-4E2C-437D-ABF0-97E31221238D}"/>
                </a:ext>
              </a:extLst>
            </p:cNvPr>
            <p:cNvSpPr txBox="1"/>
            <p:nvPr/>
          </p:nvSpPr>
          <p:spPr>
            <a:xfrm>
              <a:off x="388188" y="3435614"/>
              <a:ext cx="4999738" cy="1477328"/>
            </a:xfrm>
            <a:prstGeom prst="rect">
              <a:avLst/>
            </a:prstGeom>
            <a:noFill/>
          </p:spPr>
          <p:txBody>
            <a:bodyPr wrap="square" rtlCol="0" anchor="ctr">
              <a:spAutoFit/>
            </a:bodyPr>
            <a:lstStyle/>
            <a:p>
              <a:pPr marL="0" lvl="3"/>
              <a:r>
                <a:rPr lang="en-GB" dirty="0">
                  <a:solidFill>
                    <a:schemeClr val="tx1">
                      <a:lumMod val="65000"/>
                      <a:lumOff val="35000"/>
                    </a:schemeClr>
                  </a:solidFill>
                  <a:latin typeface="Futura Medium" panose="020B0602020204020303"/>
                </a:rPr>
                <a:t>name = 10 </a:t>
              </a:r>
            </a:p>
            <a:p>
              <a:pPr marL="0" lvl="3"/>
              <a:r>
                <a:rPr lang="en-GB" dirty="0">
                  <a:solidFill>
                    <a:srgbClr val="FF0000"/>
                  </a:solidFill>
                  <a:latin typeface="Futura Medium" panose="020B0602020204020303"/>
                </a:rPr>
                <a:t>// cannot convert ‘string’ to number </a:t>
              </a:r>
            </a:p>
            <a:p>
              <a:pPr marL="0" lvl="3"/>
              <a:endParaRPr lang="en-GB" dirty="0">
                <a:solidFill>
                  <a:schemeClr val="tx1">
                    <a:lumMod val="65000"/>
                    <a:lumOff val="35000"/>
                  </a:schemeClr>
                </a:solidFill>
                <a:latin typeface="Futura Medium" panose="020B0602020204020303"/>
              </a:endParaRPr>
            </a:p>
            <a:p>
              <a:pPr marL="0" lvl="3"/>
              <a:r>
                <a:rPr lang="en-GB" dirty="0">
                  <a:solidFill>
                    <a:schemeClr val="tx1">
                      <a:lumMod val="65000"/>
                      <a:lumOff val="35000"/>
                    </a:schemeClr>
                  </a:solidFill>
                  <a:latin typeface="Futura Medium" panose="020B0602020204020303"/>
                </a:rPr>
                <a:t>age = “200”</a:t>
              </a:r>
            </a:p>
            <a:p>
              <a:pPr marL="0" lvl="3"/>
              <a:r>
                <a:rPr lang="en-GB" dirty="0">
                  <a:solidFill>
                    <a:srgbClr val="FF0000"/>
                  </a:solidFill>
                  <a:latin typeface="Futura Medium" panose="020B0602020204020303"/>
                </a:rPr>
                <a:t>// cannot convert ‘number’ to ‘string’</a:t>
              </a:r>
            </a:p>
          </p:txBody>
        </p:sp>
        <p:sp>
          <p:nvSpPr>
            <p:cNvPr id="2" name="TextBox 1">
              <a:extLst>
                <a:ext uri="{FF2B5EF4-FFF2-40B4-BE49-F238E27FC236}">
                  <a16:creationId xmlns:a16="http://schemas.microsoft.com/office/drawing/2014/main" id="{D57AC7BF-4F92-404D-8F15-02146F6D23EE}"/>
                </a:ext>
              </a:extLst>
            </p:cNvPr>
            <p:cNvSpPr txBox="1"/>
            <p:nvPr/>
          </p:nvSpPr>
          <p:spPr>
            <a:xfrm>
              <a:off x="1223888" y="1190004"/>
              <a:ext cx="2015543" cy="523220"/>
            </a:xfrm>
            <a:prstGeom prst="rect">
              <a:avLst/>
            </a:prstGeom>
            <a:noFill/>
          </p:spPr>
          <p:txBody>
            <a:bodyPr wrap="square" rtlCol="0">
              <a:spAutoFit/>
            </a:bodyPr>
            <a:lstStyle/>
            <a:p>
              <a:r>
                <a:rPr lang="en-IN" sz="2800" u="sng" dirty="0">
                  <a:solidFill>
                    <a:schemeClr val="tx1">
                      <a:lumMod val="65000"/>
                      <a:lumOff val="35000"/>
                    </a:schemeClr>
                  </a:solidFill>
                  <a:latin typeface="Futura Medium" panose="020B0602020204020303"/>
                </a:rPr>
                <a:t>TypeScript</a:t>
              </a:r>
            </a:p>
          </p:txBody>
        </p:sp>
      </p:grpSp>
      <p:grpSp>
        <p:nvGrpSpPr>
          <p:cNvPr id="8" name="Group 7">
            <a:extLst>
              <a:ext uri="{FF2B5EF4-FFF2-40B4-BE49-F238E27FC236}">
                <a16:creationId xmlns:a16="http://schemas.microsoft.com/office/drawing/2014/main" id="{7284053F-D7F9-4376-A9F1-729995BFA942}"/>
              </a:ext>
            </a:extLst>
          </p:cNvPr>
          <p:cNvGrpSpPr/>
          <p:nvPr/>
        </p:nvGrpSpPr>
        <p:grpSpPr>
          <a:xfrm>
            <a:off x="540588" y="1342404"/>
            <a:ext cx="4999738" cy="3722938"/>
            <a:chOff x="388188" y="1190004"/>
            <a:chExt cx="4999738" cy="3722938"/>
          </a:xfrm>
        </p:grpSpPr>
        <p:sp>
          <p:nvSpPr>
            <p:cNvPr id="9" name="TextBox 8">
              <a:extLst>
                <a:ext uri="{FF2B5EF4-FFF2-40B4-BE49-F238E27FC236}">
                  <a16:creationId xmlns:a16="http://schemas.microsoft.com/office/drawing/2014/main" id="{0C951042-3F9E-4B06-B4CC-CB7E500E9A4E}"/>
                </a:ext>
              </a:extLst>
            </p:cNvPr>
            <p:cNvSpPr txBox="1"/>
            <p:nvPr/>
          </p:nvSpPr>
          <p:spPr>
            <a:xfrm>
              <a:off x="388188" y="1881634"/>
              <a:ext cx="4704317" cy="923330"/>
            </a:xfrm>
            <a:prstGeom prst="rect">
              <a:avLst/>
            </a:prstGeom>
            <a:noFill/>
          </p:spPr>
          <p:txBody>
            <a:bodyPr wrap="square" rtlCol="0" anchor="ctr">
              <a:spAutoFit/>
            </a:bodyPr>
            <a:lstStyle/>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name </a:t>
              </a:r>
              <a:r>
                <a:rPr lang="en-GB" dirty="0">
                  <a:solidFill>
                    <a:schemeClr val="tx1">
                      <a:lumMod val="85000"/>
                      <a:lumOff val="15000"/>
                    </a:schemeClr>
                  </a:solidFill>
                  <a:latin typeface="Futura Medium" panose="020B0602020204020303"/>
                </a:rPr>
                <a:t>= ‘My Name’</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age</a:t>
              </a:r>
              <a:r>
                <a:rPr lang="en-GB" dirty="0">
                  <a:solidFill>
                    <a:schemeClr val="tx1">
                      <a:lumMod val="85000"/>
                      <a:lumOff val="15000"/>
                    </a:schemeClr>
                  </a:solidFill>
                  <a:latin typeface="Futura Medium" panose="020B0602020204020303"/>
                </a:rPr>
                <a:t> = 20</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isEnabled</a:t>
              </a:r>
              <a:r>
                <a:rPr lang="en-GB" dirty="0">
                  <a:solidFill>
                    <a:schemeClr val="tx1">
                      <a:lumMod val="85000"/>
                      <a:lumOff val="15000"/>
                    </a:schemeClr>
                  </a:solidFill>
                  <a:latin typeface="Futura Medium" panose="020B0602020204020303"/>
                </a:rPr>
                <a:t> = false</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
          <p:nvSpPr>
            <p:cNvPr id="12" name="TextBox 11">
              <a:extLst>
                <a:ext uri="{FF2B5EF4-FFF2-40B4-BE49-F238E27FC236}">
                  <a16:creationId xmlns:a16="http://schemas.microsoft.com/office/drawing/2014/main" id="{E59528CF-978E-4094-B260-F8C78E09F603}"/>
                </a:ext>
              </a:extLst>
            </p:cNvPr>
            <p:cNvSpPr txBox="1"/>
            <p:nvPr/>
          </p:nvSpPr>
          <p:spPr>
            <a:xfrm>
              <a:off x="388188" y="3435614"/>
              <a:ext cx="4999738" cy="1477328"/>
            </a:xfrm>
            <a:prstGeom prst="rect">
              <a:avLst/>
            </a:prstGeom>
            <a:noFill/>
          </p:spPr>
          <p:txBody>
            <a:bodyPr wrap="square" rtlCol="0" anchor="ctr">
              <a:spAutoFit/>
            </a:bodyPr>
            <a:lstStyle/>
            <a:p>
              <a:pPr marL="0" lvl="3"/>
              <a:r>
                <a:rPr lang="en-GB" dirty="0">
                  <a:solidFill>
                    <a:schemeClr val="tx1">
                      <a:lumMod val="65000"/>
                      <a:lumOff val="35000"/>
                    </a:schemeClr>
                  </a:solidFill>
                  <a:latin typeface="Futura Medium" panose="020B0602020204020303"/>
                </a:rPr>
                <a:t>name = 10 </a:t>
              </a:r>
            </a:p>
            <a:p>
              <a:pPr marL="0" lvl="3"/>
              <a:r>
                <a:rPr lang="en-GB" dirty="0">
                  <a:solidFill>
                    <a:schemeClr val="tx1">
                      <a:lumMod val="65000"/>
                      <a:lumOff val="35000"/>
                    </a:schemeClr>
                  </a:solidFill>
                  <a:latin typeface="Futura Medium" panose="020B0602020204020303"/>
                </a:rPr>
                <a:t>// overrides the value</a:t>
              </a:r>
            </a:p>
            <a:p>
              <a:pPr marL="0" lvl="3"/>
              <a:endParaRPr lang="en-GB" dirty="0">
                <a:solidFill>
                  <a:schemeClr val="tx1">
                    <a:lumMod val="65000"/>
                    <a:lumOff val="35000"/>
                  </a:schemeClr>
                </a:solidFill>
                <a:latin typeface="Futura Medium" panose="020B0602020204020303"/>
              </a:endParaRPr>
            </a:p>
            <a:p>
              <a:pPr marL="0" lvl="3"/>
              <a:r>
                <a:rPr lang="en-GB" dirty="0">
                  <a:solidFill>
                    <a:schemeClr val="tx1">
                      <a:lumMod val="65000"/>
                      <a:lumOff val="35000"/>
                    </a:schemeClr>
                  </a:solidFill>
                  <a:latin typeface="Futura Medium" panose="020B0602020204020303"/>
                </a:rPr>
                <a:t>age = “200”</a:t>
              </a:r>
            </a:p>
            <a:p>
              <a:pPr marL="0" lvl="3"/>
              <a:r>
                <a:rPr lang="en-GB" dirty="0">
                  <a:solidFill>
                    <a:schemeClr val="tx1">
                      <a:lumMod val="65000"/>
                      <a:lumOff val="35000"/>
                    </a:schemeClr>
                  </a:solidFill>
                  <a:latin typeface="Futura Medium" panose="020B0602020204020303"/>
                </a:rPr>
                <a:t>// overrides the value</a:t>
              </a:r>
            </a:p>
          </p:txBody>
        </p:sp>
        <p:sp>
          <p:nvSpPr>
            <p:cNvPr id="13" name="TextBox 12">
              <a:extLst>
                <a:ext uri="{FF2B5EF4-FFF2-40B4-BE49-F238E27FC236}">
                  <a16:creationId xmlns:a16="http://schemas.microsoft.com/office/drawing/2014/main" id="{C7E629D2-3AD1-4D61-81EE-5592C621E9C8}"/>
                </a:ext>
              </a:extLst>
            </p:cNvPr>
            <p:cNvSpPr txBox="1"/>
            <p:nvPr/>
          </p:nvSpPr>
          <p:spPr>
            <a:xfrm>
              <a:off x="1223889" y="1190004"/>
              <a:ext cx="2188864" cy="523220"/>
            </a:xfrm>
            <a:prstGeom prst="rect">
              <a:avLst/>
            </a:prstGeom>
            <a:noFill/>
          </p:spPr>
          <p:txBody>
            <a:bodyPr wrap="square" rtlCol="0">
              <a:spAutoFit/>
            </a:bodyPr>
            <a:lstStyle/>
            <a:p>
              <a:r>
                <a:rPr lang="en-IN" sz="2800" u="sng" dirty="0">
                  <a:solidFill>
                    <a:schemeClr val="tx1">
                      <a:lumMod val="65000"/>
                      <a:lumOff val="35000"/>
                    </a:schemeClr>
                  </a:solidFill>
                  <a:latin typeface="Futura Medium" panose="020B0602020204020303"/>
                </a:rPr>
                <a:t>JavaScript</a:t>
              </a:r>
            </a:p>
          </p:txBody>
        </p:sp>
      </p:grpSp>
      <p:cxnSp>
        <p:nvCxnSpPr>
          <p:cNvPr id="14" name="Straight Connector 13">
            <a:extLst>
              <a:ext uri="{FF2B5EF4-FFF2-40B4-BE49-F238E27FC236}">
                <a16:creationId xmlns:a16="http://schemas.microsoft.com/office/drawing/2014/main" id="{95E44131-C830-404F-8BD1-FA8994A4DF03}"/>
              </a:ext>
            </a:extLst>
          </p:cNvPr>
          <p:cNvCxnSpPr/>
          <p:nvPr/>
        </p:nvCxnSpPr>
        <p:spPr>
          <a:xfrm>
            <a:off x="5673975" y="1069145"/>
            <a:ext cx="0" cy="5148775"/>
          </a:xfrm>
          <a:prstGeom prst="line">
            <a:avLst/>
          </a:prstGeom>
          <a:ln>
            <a:solidFill>
              <a:srgbClr val="598F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055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4549C67-5D3C-4C3F-8E09-143B8F08F0D9}"/>
              </a:ext>
            </a:extLst>
          </p:cNvPr>
          <p:cNvSpPr>
            <a:spLocks noGrp="1"/>
          </p:cNvSpPr>
          <p:nvPr>
            <p:ph type="body" sz="quarter" idx="10"/>
          </p:nvPr>
        </p:nvSpPr>
        <p:spPr/>
        <p:txBody>
          <a:bodyPr/>
          <a:lstStyle/>
          <a:p>
            <a:r>
              <a:rPr lang="en-IN" dirty="0"/>
              <a:t>ERRORS AT COMPILE TIME</a:t>
            </a:r>
          </a:p>
        </p:txBody>
      </p:sp>
      <p:grpSp>
        <p:nvGrpSpPr>
          <p:cNvPr id="6" name="Group 5">
            <a:extLst>
              <a:ext uri="{FF2B5EF4-FFF2-40B4-BE49-F238E27FC236}">
                <a16:creationId xmlns:a16="http://schemas.microsoft.com/office/drawing/2014/main" id="{89B07731-6AA7-408A-B45E-94B194C7198D}"/>
              </a:ext>
            </a:extLst>
          </p:cNvPr>
          <p:cNvGrpSpPr/>
          <p:nvPr/>
        </p:nvGrpSpPr>
        <p:grpSpPr>
          <a:xfrm>
            <a:off x="540588" y="2116126"/>
            <a:ext cx="4999738" cy="2324881"/>
            <a:chOff x="540588" y="2608497"/>
            <a:chExt cx="4999738" cy="2324881"/>
          </a:xfrm>
        </p:grpSpPr>
        <p:grpSp>
          <p:nvGrpSpPr>
            <p:cNvPr id="8" name="Group 7">
              <a:extLst>
                <a:ext uri="{FF2B5EF4-FFF2-40B4-BE49-F238E27FC236}">
                  <a16:creationId xmlns:a16="http://schemas.microsoft.com/office/drawing/2014/main" id="{7284053F-D7F9-4376-A9F1-729995BFA942}"/>
                </a:ext>
              </a:extLst>
            </p:cNvPr>
            <p:cNvGrpSpPr/>
            <p:nvPr/>
          </p:nvGrpSpPr>
          <p:grpSpPr>
            <a:xfrm>
              <a:off x="540588" y="2608497"/>
              <a:ext cx="4999738" cy="2324881"/>
              <a:chOff x="388188" y="1190004"/>
              <a:chExt cx="4999738" cy="2324881"/>
            </a:xfrm>
          </p:grpSpPr>
          <p:sp>
            <p:nvSpPr>
              <p:cNvPr id="9" name="TextBox 8">
                <a:extLst>
                  <a:ext uri="{FF2B5EF4-FFF2-40B4-BE49-F238E27FC236}">
                    <a16:creationId xmlns:a16="http://schemas.microsoft.com/office/drawing/2014/main" id="{0C951042-3F9E-4B06-B4CC-CB7E500E9A4E}"/>
                  </a:ext>
                </a:extLst>
              </p:cNvPr>
              <p:cNvSpPr txBox="1"/>
              <p:nvPr/>
            </p:nvSpPr>
            <p:spPr>
              <a:xfrm>
                <a:off x="388188" y="2020134"/>
                <a:ext cx="4704317" cy="646331"/>
              </a:xfrm>
              <a:prstGeom prst="rect">
                <a:avLst/>
              </a:prstGeom>
              <a:noFill/>
            </p:spPr>
            <p:txBody>
              <a:bodyPr wrap="square" rtlCol="0" anchor="ctr">
                <a:spAutoFit/>
              </a:bodyPr>
              <a:lstStyle/>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value </a:t>
                </a:r>
                <a:r>
                  <a:rPr lang="en-GB" dirty="0">
                    <a:solidFill>
                      <a:schemeClr val="tx1">
                        <a:lumMod val="85000"/>
                        <a:lumOff val="15000"/>
                      </a:schemeClr>
                    </a:solidFill>
                    <a:latin typeface="Futura Medium" panose="020B0602020204020303"/>
                  </a:rPr>
                  <a:t>= 54</a:t>
                </a:r>
                <a:r>
                  <a:rPr lang="en-GB" dirty="0">
                    <a:solidFill>
                      <a:schemeClr val="tx1">
                        <a:lumMod val="65000"/>
                        <a:lumOff val="35000"/>
                      </a:schemeClr>
                    </a:solidFill>
                    <a:latin typeface="Futura Medium" panose="020B0602020204020303"/>
                  </a:rPr>
                  <a:t>;</a:t>
                </a:r>
              </a:p>
              <a:p>
                <a:pPr marL="0" lvl="3"/>
                <a:r>
                  <a:rPr lang="en-GB" dirty="0" err="1">
                    <a:solidFill>
                      <a:schemeClr val="tx1">
                        <a:lumMod val="65000"/>
                        <a:lumOff val="35000"/>
                      </a:schemeClr>
                    </a:solidFill>
                    <a:latin typeface="Futura Medium" panose="020B0602020204020303"/>
                  </a:rPr>
                  <a:t>value.trim</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
            <p:nvSpPr>
              <p:cNvPr id="12" name="TextBox 11">
                <a:extLst>
                  <a:ext uri="{FF2B5EF4-FFF2-40B4-BE49-F238E27FC236}">
                    <a16:creationId xmlns:a16="http://schemas.microsoft.com/office/drawing/2014/main" id="{E59528CF-978E-4094-B260-F8C78E09F603}"/>
                  </a:ext>
                </a:extLst>
              </p:cNvPr>
              <p:cNvSpPr txBox="1"/>
              <p:nvPr/>
            </p:nvSpPr>
            <p:spPr>
              <a:xfrm>
                <a:off x="388188" y="3145553"/>
                <a:ext cx="4999738" cy="369332"/>
              </a:xfrm>
              <a:prstGeom prst="rect">
                <a:avLst/>
              </a:prstGeom>
              <a:noFill/>
            </p:spPr>
            <p:txBody>
              <a:bodyPr wrap="square" rtlCol="0" anchor="ctr">
                <a:spAutoFit/>
              </a:bodyPr>
              <a:lstStyle/>
              <a:p>
                <a:pPr marL="0" lvl="3"/>
                <a:r>
                  <a:rPr lang="en-GB" dirty="0" err="1">
                    <a:solidFill>
                      <a:srgbClr val="FF0000"/>
                    </a:solidFill>
                    <a:latin typeface="Futura Medium" panose="020B0602020204020303"/>
                  </a:rPr>
                  <a:t>TypeError</a:t>
                </a:r>
                <a:r>
                  <a:rPr lang="en-GB" dirty="0">
                    <a:solidFill>
                      <a:srgbClr val="FF0000"/>
                    </a:solidFill>
                    <a:latin typeface="Futura Medium" panose="020B0602020204020303"/>
                  </a:rPr>
                  <a:t>: undefined is not a function</a:t>
                </a:r>
              </a:p>
            </p:txBody>
          </p:sp>
          <p:sp>
            <p:nvSpPr>
              <p:cNvPr id="13" name="TextBox 12">
                <a:extLst>
                  <a:ext uri="{FF2B5EF4-FFF2-40B4-BE49-F238E27FC236}">
                    <a16:creationId xmlns:a16="http://schemas.microsoft.com/office/drawing/2014/main" id="{C7E629D2-3AD1-4D61-81EE-5592C621E9C8}"/>
                  </a:ext>
                </a:extLst>
              </p:cNvPr>
              <p:cNvSpPr txBox="1"/>
              <p:nvPr/>
            </p:nvSpPr>
            <p:spPr>
              <a:xfrm>
                <a:off x="1223889" y="1190004"/>
                <a:ext cx="2016265" cy="523220"/>
              </a:xfrm>
              <a:prstGeom prst="rect">
                <a:avLst/>
              </a:prstGeom>
              <a:noFill/>
            </p:spPr>
            <p:txBody>
              <a:bodyPr wrap="square" rtlCol="0">
                <a:spAutoFit/>
              </a:bodyPr>
              <a:lstStyle/>
              <a:p>
                <a:r>
                  <a:rPr lang="en-IN" sz="2800" u="sng" dirty="0">
                    <a:solidFill>
                      <a:schemeClr val="tx1">
                        <a:lumMod val="65000"/>
                        <a:lumOff val="35000"/>
                      </a:schemeClr>
                    </a:solidFill>
                    <a:latin typeface="Futura Medium" panose="020B0602020204020303"/>
                  </a:rPr>
                  <a:t>JavaScript</a:t>
                </a:r>
              </a:p>
            </p:txBody>
          </p:sp>
        </p:grpSp>
        <p:sp>
          <p:nvSpPr>
            <p:cNvPr id="5" name="Speech Bubble: Oval 4">
              <a:extLst>
                <a:ext uri="{FF2B5EF4-FFF2-40B4-BE49-F238E27FC236}">
                  <a16:creationId xmlns:a16="http://schemas.microsoft.com/office/drawing/2014/main" id="{23C54003-9B0F-4D45-AE43-2F223ED87E14}"/>
                </a:ext>
              </a:extLst>
            </p:cNvPr>
            <p:cNvSpPr/>
            <p:nvPr/>
          </p:nvSpPr>
          <p:spPr>
            <a:xfrm>
              <a:off x="2684584" y="3678171"/>
              <a:ext cx="1901484" cy="646331"/>
            </a:xfrm>
            <a:prstGeom prst="wedgeEllipseCallout">
              <a:avLst/>
            </a:prstGeom>
            <a:solidFill>
              <a:schemeClr val="bg1"/>
            </a:solidFill>
            <a:ln>
              <a:solidFill>
                <a:srgbClr val="598F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65000"/>
                      <a:lumOff val="35000"/>
                    </a:schemeClr>
                  </a:solidFill>
                  <a:latin typeface="Futura Medium" panose="020B0602020204020303"/>
                </a:rPr>
                <a:t>Runtime</a:t>
              </a:r>
            </a:p>
          </p:txBody>
        </p:sp>
      </p:grpSp>
      <p:grpSp>
        <p:nvGrpSpPr>
          <p:cNvPr id="7" name="Group 6">
            <a:extLst>
              <a:ext uri="{FF2B5EF4-FFF2-40B4-BE49-F238E27FC236}">
                <a16:creationId xmlns:a16="http://schemas.microsoft.com/office/drawing/2014/main" id="{E9C9F21F-F6B4-44B4-999F-3B156B18EDA5}"/>
              </a:ext>
            </a:extLst>
          </p:cNvPr>
          <p:cNvGrpSpPr/>
          <p:nvPr/>
        </p:nvGrpSpPr>
        <p:grpSpPr>
          <a:xfrm>
            <a:off x="6947097" y="2228670"/>
            <a:ext cx="4999738" cy="2463381"/>
            <a:chOff x="6947097" y="2608497"/>
            <a:chExt cx="4999738" cy="2463381"/>
          </a:xfrm>
        </p:grpSpPr>
        <p:grpSp>
          <p:nvGrpSpPr>
            <p:cNvPr id="14" name="Group 13">
              <a:extLst>
                <a:ext uri="{FF2B5EF4-FFF2-40B4-BE49-F238E27FC236}">
                  <a16:creationId xmlns:a16="http://schemas.microsoft.com/office/drawing/2014/main" id="{376D3AEC-439A-4A43-8B9F-FCE2C752050A}"/>
                </a:ext>
              </a:extLst>
            </p:cNvPr>
            <p:cNvGrpSpPr/>
            <p:nvPr/>
          </p:nvGrpSpPr>
          <p:grpSpPr>
            <a:xfrm>
              <a:off x="6947097" y="2608497"/>
              <a:ext cx="4999738" cy="2463381"/>
              <a:chOff x="388188" y="1190004"/>
              <a:chExt cx="4999738" cy="2463381"/>
            </a:xfrm>
          </p:grpSpPr>
          <p:sp>
            <p:nvSpPr>
              <p:cNvPr id="15" name="TextBox 14">
                <a:extLst>
                  <a:ext uri="{FF2B5EF4-FFF2-40B4-BE49-F238E27FC236}">
                    <a16:creationId xmlns:a16="http://schemas.microsoft.com/office/drawing/2014/main" id="{C303FF58-5DC2-4ACA-87D1-135553FE2E2D}"/>
                  </a:ext>
                </a:extLst>
              </p:cNvPr>
              <p:cNvSpPr txBox="1"/>
              <p:nvPr/>
            </p:nvSpPr>
            <p:spPr>
              <a:xfrm>
                <a:off x="388188" y="2020134"/>
                <a:ext cx="4704317" cy="646331"/>
              </a:xfrm>
              <a:prstGeom prst="rect">
                <a:avLst/>
              </a:prstGeom>
              <a:noFill/>
            </p:spPr>
            <p:txBody>
              <a:bodyPr wrap="square" rtlCol="0" anchor="ctr">
                <a:spAutoFit/>
              </a:bodyPr>
              <a:lstStyle/>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value: string </a:t>
                </a:r>
                <a:r>
                  <a:rPr lang="en-GB" dirty="0">
                    <a:solidFill>
                      <a:schemeClr val="tx1">
                        <a:lumMod val="85000"/>
                        <a:lumOff val="15000"/>
                      </a:schemeClr>
                    </a:solidFill>
                    <a:latin typeface="Futura Medium" panose="020B0602020204020303"/>
                  </a:rPr>
                  <a:t>= 54</a:t>
                </a:r>
                <a:r>
                  <a:rPr lang="en-GB" dirty="0">
                    <a:solidFill>
                      <a:schemeClr val="tx1">
                        <a:lumMod val="65000"/>
                        <a:lumOff val="35000"/>
                      </a:schemeClr>
                    </a:solidFill>
                    <a:latin typeface="Futura Medium" panose="020B0602020204020303"/>
                  </a:rPr>
                  <a:t>;</a:t>
                </a:r>
              </a:p>
              <a:p>
                <a:pPr marL="0" lvl="3"/>
                <a:r>
                  <a:rPr lang="en-GB" dirty="0" err="1">
                    <a:solidFill>
                      <a:schemeClr val="tx1">
                        <a:lumMod val="65000"/>
                        <a:lumOff val="35000"/>
                      </a:schemeClr>
                    </a:solidFill>
                    <a:latin typeface="Futura Medium" panose="020B0602020204020303"/>
                  </a:rPr>
                  <a:t>value.trim</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
            <p:nvSpPr>
              <p:cNvPr id="16" name="TextBox 15">
                <a:extLst>
                  <a:ext uri="{FF2B5EF4-FFF2-40B4-BE49-F238E27FC236}">
                    <a16:creationId xmlns:a16="http://schemas.microsoft.com/office/drawing/2014/main" id="{EE00701A-F0F4-400B-97D1-58C20D9A5E5D}"/>
                  </a:ext>
                </a:extLst>
              </p:cNvPr>
              <p:cNvSpPr txBox="1"/>
              <p:nvPr/>
            </p:nvSpPr>
            <p:spPr>
              <a:xfrm>
                <a:off x="388188" y="3007054"/>
                <a:ext cx="4999738" cy="646331"/>
              </a:xfrm>
              <a:prstGeom prst="rect">
                <a:avLst/>
              </a:prstGeom>
              <a:noFill/>
            </p:spPr>
            <p:txBody>
              <a:bodyPr wrap="square" rtlCol="0" anchor="ctr">
                <a:spAutoFit/>
              </a:bodyPr>
              <a:lstStyle/>
              <a:p>
                <a:pPr marL="0" lvl="3"/>
                <a:r>
                  <a:rPr lang="en-GB" dirty="0" err="1">
                    <a:solidFill>
                      <a:srgbClr val="FF0000"/>
                    </a:solidFill>
                    <a:latin typeface="Futura Medium" panose="020B0602020204020303"/>
                  </a:rPr>
                  <a:t>TypeError</a:t>
                </a:r>
                <a:r>
                  <a:rPr lang="en-GB" dirty="0">
                    <a:solidFill>
                      <a:srgbClr val="FF0000"/>
                    </a:solidFill>
                    <a:latin typeface="Futura Medium" panose="020B0602020204020303"/>
                  </a:rPr>
                  <a:t>: cannot convert ‘number’ to ‘string’</a:t>
                </a:r>
              </a:p>
            </p:txBody>
          </p:sp>
          <p:sp>
            <p:nvSpPr>
              <p:cNvPr id="17" name="TextBox 16">
                <a:extLst>
                  <a:ext uri="{FF2B5EF4-FFF2-40B4-BE49-F238E27FC236}">
                    <a16:creationId xmlns:a16="http://schemas.microsoft.com/office/drawing/2014/main" id="{9023E38A-617E-47EC-90D9-A39AFCB66D0E}"/>
                  </a:ext>
                </a:extLst>
              </p:cNvPr>
              <p:cNvSpPr txBox="1"/>
              <p:nvPr/>
            </p:nvSpPr>
            <p:spPr>
              <a:xfrm>
                <a:off x="1223889" y="1190004"/>
                <a:ext cx="1965204" cy="523220"/>
              </a:xfrm>
              <a:prstGeom prst="rect">
                <a:avLst/>
              </a:prstGeom>
              <a:noFill/>
            </p:spPr>
            <p:txBody>
              <a:bodyPr wrap="square" rtlCol="0">
                <a:spAutoFit/>
              </a:bodyPr>
              <a:lstStyle/>
              <a:p>
                <a:r>
                  <a:rPr lang="en-IN" sz="2800" u="sng" dirty="0">
                    <a:solidFill>
                      <a:schemeClr val="tx1">
                        <a:lumMod val="65000"/>
                        <a:lumOff val="35000"/>
                      </a:schemeClr>
                    </a:solidFill>
                    <a:latin typeface="Futura Medium" panose="020B0602020204020303"/>
                  </a:rPr>
                  <a:t>TypeScript</a:t>
                </a:r>
              </a:p>
            </p:txBody>
          </p:sp>
        </p:grpSp>
        <p:sp>
          <p:nvSpPr>
            <p:cNvPr id="18" name="Speech Bubble: Oval 17">
              <a:extLst>
                <a:ext uri="{FF2B5EF4-FFF2-40B4-BE49-F238E27FC236}">
                  <a16:creationId xmlns:a16="http://schemas.microsoft.com/office/drawing/2014/main" id="{AC560771-792B-4ECA-A98E-780DE5EF6B07}"/>
                </a:ext>
              </a:extLst>
            </p:cNvPr>
            <p:cNvSpPr/>
            <p:nvPr/>
          </p:nvSpPr>
          <p:spPr>
            <a:xfrm>
              <a:off x="9405273" y="3745537"/>
              <a:ext cx="1901484" cy="646331"/>
            </a:xfrm>
            <a:prstGeom prst="wedgeEllipseCallout">
              <a:avLst/>
            </a:prstGeom>
            <a:solidFill>
              <a:schemeClr val="bg1"/>
            </a:solidFill>
            <a:ln>
              <a:solidFill>
                <a:srgbClr val="598F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65000"/>
                      <a:lumOff val="35000"/>
                    </a:schemeClr>
                  </a:solidFill>
                  <a:latin typeface="Futura Medium" panose="020B0602020204020303"/>
                </a:rPr>
                <a:t>Compile-time</a:t>
              </a:r>
            </a:p>
          </p:txBody>
        </p:sp>
      </p:grpSp>
      <p:cxnSp>
        <p:nvCxnSpPr>
          <p:cNvPr id="20" name="Straight Connector 19">
            <a:extLst>
              <a:ext uri="{FF2B5EF4-FFF2-40B4-BE49-F238E27FC236}">
                <a16:creationId xmlns:a16="http://schemas.microsoft.com/office/drawing/2014/main" id="{63769516-5E7B-4EE3-A067-D5A5FDC33BDE}"/>
              </a:ext>
            </a:extLst>
          </p:cNvPr>
          <p:cNvCxnSpPr/>
          <p:nvPr/>
        </p:nvCxnSpPr>
        <p:spPr>
          <a:xfrm>
            <a:off x="6096000" y="1069145"/>
            <a:ext cx="0" cy="5148775"/>
          </a:xfrm>
          <a:prstGeom prst="line">
            <a:avLst/>
          </a:prstGeom>
          <a:ln>
            <a:solidFill>
              <a:srgbClr val="598F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9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ARRAY</a:t>
            </a:r>
          </a:p>
        </p:txBody>
      </p:sp>
      <p:sp>
        <p:nvSpPr>
          <p:cNvPr id="4" name="Text Placeholder 3">
            <a:extLst>
              <a:ext uri="{FF2B5EF4-FFF2-40B4-BE49-F238E27FC236}">
                <a16:creationId xmlns:a16="http://schemas.microsoft.com/office/drawing/2014/main" id="{0DB0C3BC-F142-4B4A-A6A2-7738B851CD08}"/>
              </a:ext>
            </a:extLst>
          </p:cNvPr>
          <p:cNvSpPr>
            <a:spLocks noGrp="1"/>
          </p:cNvSpPr>
          <p:nvPr>
            <p:ph type="body" sz="quarter" idx="11"/>
          </p:nvPr>
        </p:nvSpPr>
        <p:spPr/>
        <p:txBody>
          <a:bodyPr/>
          <a:lstStyle/>
          <a:p>
            <a:endParaRPr lang="en-IN" dirty="0"/>
          </a:p>
        </p:txBody>
      </p:sp>
      <p:sp>
        <p:nvSpPr>
          <p:cNvPr id="3" name="Rectangle 2">
            <a:extLst>
              <a:ext uri="{FF2B5EF4-FFF2-40B4-BE49-F238E27FC236}">
                <a16:creationId xmlns:a16="http://schemas.microsoft.com/office/drawing/2014/main" id="{BC20D023-6008-433C-A03D-4BA45C8EB40F}"/>
              </a:ext>
            </a:extLst>
          </p:cNvPr>
          <p:cNvSpPr/>
          <p:nvPr/>
        </p:nvSpPr>
        <p:spPr>
          <a:xfrm>
            <a:off x="454842" y="1335948"/>
            <a:ext cx="3990195" cy="1231106"/>
          </a:xfrm>
          <a:prstGeom prst="rect">
            <a:avLst/>
          </a:prstGeom>
        </p:spPr>
        <p:txBody>
          <a:bodyPr wrap="none">
            <a:spAutoFit/>
          </a:bodyPr>
          <a:lstStyle/>
          <a:p>
            <a:pPr marL="0" lvl="3"/>
            <a:r>
              <a:rPr lang="en-GB" sz="2000" dirty="0">
                <a:solidFill>
                  <a:schemeClr val="tx1">
                    <a:lumMod val="65000"/>
                    <a:lumOff val="35000"/>
                  </a:schemeClr>
                </a:solidFill>
                <a:latin typeface="Futura Medium" panose="020B0602020204020303"/>
              </a:rPr>
              <a:t>First way:</a:t>
            </a:r>
          </a:p>
          <a:p>
            <a:pPr marL="0" lvl="3"/>
            <a:endParaRPr lang="en-GB" dirty="0">
              <a:solidFill>
                <a:schemeClr val="accent2">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values: number[] = [</a:t>
            </a:r>
            <a:r>
              <a:rPr lang="en-GB" dirty="0">
                <a:solidFill>
                  <a:schemeClr val="accent5">
                    <a:lumMod val="75000"/>
                  </a:schemeClr>
                </a:solidFill>
                <a:latin typeface="Futura Medium" panose="020B0602020204020303"/>
              </a:rPr>
              <a:t>12, 8, 19];</a:t>
            </a: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tasks: string[] = [</a:t>
            </a:r>
            <a:r>
              <a:rPr lang="en-GB" dirty="0">
                <a:solidFill>
                  <a:schemeClr val="accent5">
                    <a:lumMod val="75000"/>
                  </a:schemeClr>
                </a:solidFill>
                <a:latin typeface="Futura Medium" panose="020B0602020204020303"/>
              </a:rPr>
              <a:t>"read", "write"];</a:t>
            </a:r>
            <a:endParaRPr lang="en-US" dirty="0">
              <a:solidFill>
                <a:schemeClr val="accent5">
                  <a:lumMod val="75000"/>
                </a:schemeClr>
              </a:solidFill>
              <a:latin typeface="Futura Medium" panose="020B0602020204020303"/>
            </a:endParaRPr>
          </a:p>
        </p:txBody>
      </p:sp>
      <p:sp>
        <p:nvSpPr>
          <p:cNvPr id="7" name="Rectangle 6">
            <a:extLst>
              <a:ext uri="{FF2B5EF4-FFF2-40B4-BE49-F238E27FC236}">
                <a16:creationId xmlns:a16="http://schemas.microsoft.com/office/drawing/2014/main" id="{957429CB-1CE1-4E26-B9D5-0DAA83C025E9}"/>
              </a:ext>
            </a:extLst>
          </p:cNvPr>
          <p:cNvSpPr/>
          <p:nvPr/>
        </p:nvSpPr>
        <p:spPr>
          <a:xfrm>
            <a:off x="454842" y="3121395"/>
            <a:ext cx="4754828" cy="1231106"/>
          </a:xfrm>
          <a:prstGeom prst="rect">
            <a:avLst/>
          </a:prstGeom>
        </p:spPr>
        <p:txBody>
          <a:bodyPr wrap="none">
            <a:spAutoFit/>
          </a:bodyPr>
          <a:lstStyle/>
          <a:p>
            <a:pPr marL="0" lvl="3"/>
            <a:r>
              <a:rPr lang="en-GB" sz="2000" dirty="0">
                <a:solidFill>
                  <a:schemeClr val="tx1">
                    <a:lumMod val="65000"/>
                    <a:lumOff val="35000"/>
                  </a:schemeClr>
                </a:solidFill>
                <a:latin typeface="Futura Medium" panose="020B0602020204020303"/>
              </a:rPr>
              <a:t>Second way:</a:t>
            </a:r>
          </a:p>
          <a:p>
            <a:pPr marL="0" lvl="3"/>
            <a:endParaRPr lang="en-GB" dirty="0">
              <a:solidFill>
                <a:schemeClr val="accent2">
                  <a:lumMod val="75000"/>
                </a:schemeClr>
              </a:solidFill>
              <a:latin typeface="Futura Medium" panose="020B0602020204020303"/>
            </a:endParaRP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values: Array&lt;number&gt; = [</a:t>
            </a:r>
            <a:r>
              <a:rPr lang="en-GB" dirty="0">
                <a:solidFill>
                  <a:schemeClr val="accent5">
                    <a:lumMod val="75000"/>
                  </a:schemeClr>
                </a:solidFill>
                <a:latin typeface="Futura Medium" panose="020B0602020204020303"/>
              </a:rPr>
              <a:t>12, 8, 19];</a:t>
            </a:r>
          </a:p>
          <a:p>
            <a:pPr marL="0" lvl="3"/>
            <a:r>
              <a:rPr lang="en-GB" dirty="0">
                <a:solidFill>
                  <a:schemeClr val="accent2">
                    <a:lumMod val="75000"/>
                  </a:schemeClr>
                </a:solidFill>
                <a:latin typeface="Futura Medium" panose="020B0602020204020303"/>
              </a:rPr>
              <a:t>var </a:t>
            </a:r>
            <a:r>
              <a:rPr lang="en-GB" dirty="0">
                <a:solidFill>
                  <a:schemeClr val="tx1">
                    <a:lumMod val="65000"/>
                    <a:lumOff val="35000"/>
                  </a:schemeClr>
                </a:solidFill>
                <a:latin typeface="Futura Medium" panose="020B0602020204020303"/>
              </a:rPr>
              <a:t>tasks: Array&lt;string&gt; = [</a:t>
            </a:r>
            <a:r>
              <a:rPr lang="en-GB" dirty="0">
                <a:solidFill>
                  <a:schemeClr val="accent5">
                    <a:lumMod val="75000"/>
                  </a:schemeClr>
                </a:solidFill>
                <a:latin typeface="Futura Medium" panose="020B0602020204020303"/>
              </a:rPr>
              <a:t>"read", "write"];</a:t>
            </a:r>
            <a:endParaRPr lang="en-US"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90730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ANY</a:t>
            </a:r>
          </a:p>
        </p:txBody>
      </p:sp>
      <p:sp>
        <p:nvSpPr>
          <p:cNvPr id="3" name="Text Placeholder 2">
            <a:extLst>
              <a:ext uri="{FF2B5EF4-FFF2-40B4-BE49-F238E27FC236}">
                <a16:creationId xmlns:a16="http://schemas.microsoft.com/office/drawing/2014/main" id="{B7150506-64D3-4CF4-A52C-ECC6494D974E}"/>
              </a:ext>
            </a:extLst>
          </p:cNvPr>
          <p:cNvSpPr>
            <a:spLocks noGrp="1"/>
          </p:cNvSpPr>
          <p:nvPr>
            <p:ph type="body" sz="quarter" idx="11"/>
          </p:nvPr>
        </p:nvSpPr>
        <p:spPr/>
        <p:txBody>
          <a:bodyPr/>
          <a:lstStyle/>
          <a:p>
            <a:endParaRPr lang="en-IN" dirty="0"/>
          </a:p>
        </p:txBody>
      </p:sp>
      <p:sp>
        <p:nvSpPr>
          <p:cNvPr id="4" name="Rectangle 3">
            <a:extLst>
              <a:ext uri="{FF2B5EF4-FFF2-40B4-BE49-F238E27FC236}">
                <a16:creationId xmlns:a16="http://schemas.microsoft.com/office/drawing/2014/main" id="{36010EFD-DE41-4D81-A5DD-B887765B6AF3}"/>
              </a:ext>
            </a:extLst>
          </p:cNvPr>
          <p:cNvSpPr/>
          <p:nvPr/>
        </p:nvSpPr>
        <p:spPr>
          <a:xfrm>
            <a:off x="388189" y="939411"/>
            <a:ext cx="11372402" cy="1508105"/>
          </a:xfrm>
          <a:prstGeom prst="rect">
            <a:avLst/>
          </a:prstGeom>
        </p:spPr>
        <p:txBody>
          <a:bodyPr wrap="square">
            <a:spAutoFit/>
          </a:bodyPr>
          <a:lstStyle/>
          <a:p>
            <a:r>
              <a:rPr lang="en-US" dirty="0">
                <a:solidFill>
                  <a:schemeClr val="tx1">
                    <a:lumMod val="65000"/>
                    <a:lumOff val="35000"/>
                  </a:schemeClr>
                </a:solidFill>
                <a:latin typeface="Futura Medium" panose="020B0602020204020303"/>
              </a:rPr>
              <a:t>Describes the type that we don’t know.</a:t>
            </a: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notSure</a:t>
            </a:r>
            <a:r>
              <a:rPr lang="en-GB" dirty="0">
                <a:solidFill>
                  <a:schemeClr val="tx1">
                    <a:lumMod val="65000"/>
                    <a:lumOff val="35000"/>
                  </a:schemeClr>
                </a:solidFill>
                <a:latin typeface="Futura Medium" panose="020B0602020204020303"/>
              </a:rPr>
              <a:t>: any = </a:t>
            </a:r>
            <a:r>
              <a:rPr lang="en-GB" dirty="0">
                <a:solidFill>
                  <a:schemeClr val="accent5">
                    <a:lumMod val="75000"/>
                  </a:schemeClr>
                </a:solidFill>
                <a:latin typeface="Futura Medium" panose="020B0602020204020303"/>
              </a:rPr>
              <a:t>4;</a:t>
            </a:r>
          </a:p>
          <a:p>
            <a:r>
              <a:rPr lang="en-US" dirty="0" err="1">
                <a:solidFill>
                  <a:schemeClr val="tx1">
                    <a:lumMod val="65000"/>
                    <a:lumOff val="35000"/>
                  </a:schemeClr>
                </a:solidFill>
                <a:latin typeface="Futura Medium" panose="020B0602020204020303"/>
              </a:rPr>
              <a:t>notSure</a:t>
            </a:r>
            <a:r>
              <a:rPr lang="en-US" dirty="0">
                <a:solidFill>
                  <a:schemeClr val="tx1">
                    <a:lumMod val="65000"/>
                    <a:lumOff val="35000"/>
                  </a:schemeClr>
                </a:solidFill>
                <a:latin typeface="Futura Medium" panose="020B0602020204020303"/>
              </a:rPr>
              <a:t> = </a:t>
            </a:r>
            <a:r>
              <a:rPr lang="en-US" dirty="0">
                <a:solidFill>
                  <a:schemeClr val="accent5">
                    <a:lumMod val="75000"/>
                  </a:schemeClr>
                </a:solidFill>
                <a:latin typeface="Futura Medium" panose="020B0602020204020303"/>
              </a:rPr>
              <a:t>"maybe a string";</a:t>
            </a:r>
          </a:p>
          <a:p>
            <a:r>
              <a:rPr lang="en-US" dirty="0" err="1">
                <a:solidFill>
                  <a:schemeClr val="tx1">
                    <a:lumMod val="65000"/>
                    <a:lumOff val="35000"/>
                  </a:schemeClr>
                </a:solidFill>
                <a:latin typeface="Futura Medium" panose="020B0602020204020303"/>
              </a:rPr>
              <a:t>notSure</a:t>
            </a:r>
            <a:r>
              <a:rPr lang="en-US" dirty="0">
                <a:solidFill>
                  <a:schemeClr val="tx1">
                    <a:lumMod val="65000"/>
                    <a:lumOff val="35000"/>
                  </a:schemeClr>
                </a:solidFill>
                <a:latin typeface="Futura Medium" panose="020B0602020204020303"/>
              </a:rPr>
              <a:t> = </a:t>
            </a:r>
            <a:r>
              <a:rPr lang="en-US" dirty="0">
                <a:solidFill>
                  <a:schemeClr val="accent5">
                    <a:lumMod val="75000"/>
                  </a:schemeClr>
                </a:solidFill>
                <a:latin typeface="Futura Medium" panose="020B0602020204020303"/>
              </a:rPr>
              <a:t>false; </a:t>
            </a:r>
            <a:r>
              <a:rPr lang="en-US" dirty="0">
                <a:solidFill>
                  <a:schemeClr val="tx1">
                    <a:lumMod val="65000"/>
                    <a:lumOff val="35000"/>
                  </a:schemeClr>
                </a:solidFill>
                <a:latin typeface="Futura Medium" panose="020B0602020204020303"/>
              </a:rPr>
              <a:t>// maybe a Boolean too</a:t>
            </a:r>
          </a:p>
        </p:txBody>
      </p:sp>
    </p:spTree>
    <p:extLst>
      <p:ext uri="{BB962C8B-B14F-4D97-AF65-F5344CB8AC3E}">
        <p14:creationId xmlns:p14="http://schemas.microsoft.com/office/powerpoint/2010/main" val="331316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DCEEF-AF23-465A-BCC7-0A2FFED7B4B3}"/>
              </a:ext>
            </a:extLst>
          </p:cNvPr>
          <p:cNvSpPr>
            <a:spLocks noGrp="1"/>
          </p:cNvSpPr>
          <p:nvPr>
            <p:ph type="body" sz="quarter" idx="10"/>
          </p:nvPr>
        </p:nvSpPr>
        <p:spPr/>
        <p:txBody>
          <a:bodyPr/>
          <a:lstStyle/>
          <a:p>
            <a:r>
              <a:rPr lang="en-IN" dirty="0"/>
              <a:t>05</a:t>
            </a:r>
          </a:p>
        </p:txBody>
      </p:sp>
      <p:sp>
        <p:nvSpPr>
          <p:cNvPr id="3" name="Text Placeholder 2">
            <a:extLst>
              <a:ext uri="{FF2B5EF4-FFF2-40B4-BE49-F238E27FC236}">
                <a16:creationId xmlns:a16="http://schemas.microsoft.com/office/drawing/2014/main" id="{AAF884C5-F28C-4180-84FA-DAEC7BFDC011}"/>
              </a:ext>
            </a:extLst>
          </p:cNvPr>
          <p:cNvSpPr>
            <a:spLocks noGrp="1"/>
          </p:cNvSpPr>
          <p:nvPr>
            <p:ph type="body" sz="quarter" idx="11"/>
          </p:nvPr>
        </p:nvSpPr>
        <p:spPr/>
        <p:txBody>
          <a:bodyPr/>
          <a:lstStyle/>
          <a:p>
            <a:r>
              <a:rPr lang="en-IN" dirty="0"/>
              <a:t>ENUMS</a:t>
            </a:r>
          </a:p>
        </p:txBody>
      </p:sp>
    </p:spTree>
    <p:extLst>
      <p:ext uri="{BB962C8B-B14F-4D97-AF65-F5344CB8AC3E}">
        <p14:creationId xmlns:p14="http://schemas.microsoft.com/office/powerpoint/2010/main" val="694858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ENUM</a:t>
            </a:r>
          </a:p>
        </p:txBody>
      </p:sp>
      <p:sp>
        <p:nvSpPr>
          <p:cNvPr id="3" name="Text Placeholder 2">
            <a:extLst>
              <a:ext uri="{FF2B5EF4-FFF2-40B4-BE49-F238E27FC236}">
                <a16:creationId xmlns:a16="http://schemas.microsoft.com/office/drawing/2014/main" id="{5E71BF2F-96BF-4D84-8921-DD089BF93E0B}"/>
              </a:ext>
            </a:extLst>
          </p:cNvPr>
          <p:cNvSpPr>
            <a:spLocks noGrp="1"/>
          </p:cNvSpPr>
          <p:nvPr>
            <p:ph type="body" sz="quarter" idx="11"/>
          </p:nvPr>
        </p:nvSpPr>
        <p:spPr/>
        <p:txBody>
          <a:bodyPr/>
          <a:lstStyle/>
          <a:p>
            <a:endParaRPr lang="en-IN" dirty="0"/>
          </a:p>
        </p:txBody>
      </p:sp>
      <p:sp>
        <p:nvSpPr>
          <p:cNvPr id="4" name="Rectangle 3">
            <a:extLst>
              <a:ext uri="{FF2B5EF4-FFF2-40B4-BE49-F238E27FC236}">
                <a16:creationId xmlns:a16="http://schemas.microsoft.com/office/drawing/2014/main" id="{36010EFD-DE41-4D81-A5DD-B887765B6AF3}"/>
              </a:ext>
            </a:extLst>
          </p:cNvPr>
          <p:cNvSpPr/>
          <p:nvPr/>
        </p:nvSpPr>
        <p:spPr>
          <a:xfrm>
            <a:off x="388189" y="939411"/>
            <a:ext cx="11372402" cy="1231106"/>
          </a:xfrm>
          <a:prstGeom prst="rect">
            <a:avLst/>
          </a:prstGeom>
        </p:spPr>
        <p:txBody>
          <a:bodyPr wrap="square">
            <a:spAutoFit/>
          </a:bodyPr>
          <a:lstStyle/>
          <a:p>
            <a:r>
              <a:rPr lang="en-US" sz="2000" dirty="0" err="1">
                <a:solidFill>
                  <a:schemeClr val="tx1">
                    <a:lumMod val="65000"/>
                    <a:lumOff val="35000"/>
                  </a:schemeClr>
                </a:solidFill>
                <a:latin typeface="Futura Medium" panose="020B0602020204020303"/>
              </a:rPr>
              <a:t>Enum</a:t>
            </a:r>
            <a:r>
              <a:rPr lang="en-US" sz="2000" dirty="0">
                <a:solidFill>
                  <a:schemeClr val="tx1">
                    <a:lumMod val="65000"/>
                    <a:lumOff val="35000"/>
                  </a:schemeClr>
                </a:solidFill>
                <a:latin typeface="Futura Medium" panose="020B0602020204020303"/>
              </a:rPr>
              <a:t> is a way of giving more friendly names to sets of numeric values.</a:t>
            </a:r>
            <a:endParaRPr lang="en-US" sz="3200" dirty="0">
              <a:solidFill>
                <a:schemeClr val="tx1">
                  <a:lumMod val="65000"/>
                  <a:lumOff val="35000"/>
                </a:schemeClr>
              </a:solidFill>
              <a:latin typeface="Futura Medium" panose="020B0602020204020303"/>
            </a:endParaRPr>
          </a:p>
          <a:p>
            <a:endParaRPr lang="en-GB" dirty="0">
              <a:solidFill>
                <a:schemeClr val="accent2">
                  <a:lumMod val="75000"/>
                </a:schemeClr>
              </a:solidFill>
              <a:latin typeface="Futura Medium" panose="020B0602020204020303"/>
            </a:endParaRPr>
          </a:p>
          <a:p>
            <a:r>
              <a:rPr lang="en-GB" dirty="0" err="1">
                <a:solidFill>
                  <a:schemeClr val="accent2">
                    <a:lumMod val="75000"/>
                  </a:schemeClr>
                </a:solidFill>
                <a:latin typeface="Futura Medium" panose="020B0602020204020303"/>
              </a:rPr>
              <a:t>enum</a:t>
            </a:r>
            <a:r>
              <a:rPr lang="en-GB" dirty="0">
                <a:solidFill>
                  <a:schemeClr val="accent2">
                    <a:lumMod val="75000"/>
                  </a:schemeClr>
                </a:solidFill>
                <a:latin typeface="Futura Medium" panose="020B0602020204020303"/>
              </a:rPr>
              <a:t> </a:t>
            </a:r>
            <a:r>
              <a:rPr lang="en-GB" dirty="0" err="1">
                <a:solidFill>
                  <a:schemeClr val="tx1">
                    <a:lumMod val="65000"/>
                    <a:lumOff val="35000"/>
                  </a:schemeClr>
                </a:solidFill>
                <a:latin typeface="Futura Medium" panose="020B0602020204020303"/>
              </a:rPr>
              <a:t>Color</a:t>
            </a:r>
            <a:r>
              <a:rPr lang="en-GB" dirty="0">
                <a:solidFill>
                  <a:schemeClr val="tx1">
                    <a:lumMod val="65000"/>
                    <a:lumOff val="35000"/>
                  </a:schemeClr>
                </a:solidFill>
                <a:latin typeface="Futura Medium" panose="020B0602020204020303"/>
              </a:rPr>
              <a:t> { Red, Green, Blue }</a:t>
            </a:r>
          </a:p>
          <a:p>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defaultColor</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Color</a:t>
            </a:r>
            <a:r>
              <a:rPr lang="en-GB" dirty="0">
                <a:solidFill>
                  <a:schemeClr val="tx1">
                    <a:lumMod val="65000"/>
                    <a:lumOff val="35000"/>
                  </a:schemeClr>
                </a:solidFill>
                <a:latin typeface="Futura Medium" panose="020B0602020204020303"/>
              </a:rPr>
              <a:t> = </a:t>
            </a:r>
            <a:r>
              <a:rPr lang="en-GB" dirty="0" err="1">
                <a:solidFill>
                  <a:schemeClr val="accent5">
                    <a:lumMod val="75000"/>
                  </a:schemeClr>
                </a:solidFill>
                <a:latin typeface="Futura Medium" panose="020B0602020204020303"/>
              </a:rPr>
              <a:t>Color.Blue</a:t>
            </a:r>
            <a:r>
              <a:rPr lang="en-GB" dirty="0">
                <a:solidFill>
                  <a:schemeClr val="accent5">
                    <a:lumMod val="75000"/>
                  </a:schemeClr>
                </a:solidFill>
                <a:latin typeface="Futura Medium" panose="020B0602020204020303"/>
              </a:rPr>
              <a:t>;</a:t>
            </a:r>
            <a:endParaRPr lang="en-US" sz="3200" dirty="0">
              <a:solidFill>
                <a:schemeClr val="accent5">
                  <a:lumMod val="75000"/>
                </a:schemeClr>
              </a:solidFill>
              <a:latin typeface="Futura Medium" panose="020B0602020204020303"/>
            </a:endParaRPr>
          </a:p>
        </p:txBody>
      </p:sp>
      <p:sp>
        <p:nvSpPr>
          <p:cNvPr id="6" name="Rectangle 5">
            <a:extLst>
              <a:ext uri="{FF2B5EF4-FFF2-40B4-BE49-F238E27FC236}">
                <a16:creationId xmlns:a16="http://schemas.microsoft.com/office/drawing/2014/main" id="{B68C6820-0276-476B-B1B6-1D745BDED561}"/>
              </a:ext>
            </a:extLst>
          </p:cNvPr>
          <p:cNvSpPr/>
          <p:nvPr/>
        </p:nvSpPr>
        <p:spPr>
          <a:xfrm>
            <a:off x="388189" y="3041169"/>
            <a:ext cx="11372402" cy="677108"/>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Default values:</a:t>
            </a:r>
            <a:endParaRPr lang="en-US" sz="3200" dirty="0">
              <a:solidFill>
                <a:schemeClr val="tx1">
                  <a:lumMod val="65000"/>
                  <a:lumOff val="35000"/>
                </a:schemeClr>
              </a:solidFill>
              <a:latin typeface="Futura Medium" panose="020B0602020204020303"/>
            </a:endParaRPr>
          </a:p>
          <a:p>
            <a:r>
              <a:rPr lang="en-GB" dirty="0" err="1">
                <a:solidFill>
                  <a:schemeClr val="accent2">
                    <a:lumMod val="75000"/>
                  </a:schemeClr>
                </a:solidFill>
                <a:latin typeface="Futura Medium" panose="020B0602020204020303"/>
              </a:rPr>
              <a:t>enum</a:t>
            </a:r>
            <a:r>
              <a:rPr lang="en-GB" dirty="0">
                <a:solidFill>
                  <a:schemeClr val="accent2">
                    <a:lumMod val="75000"/>
                  </a:schemeClr>
                </a:solidFill>
                <a:latin typeface="Futura Medium" panose="020B0602020204020303"/>
              </a:rPr>
              <a:t> </a:t>
            </a:r>
            <a:r>
              <a:rPr lang="en-GB" dirty="0" err="1">
                <a:solidFill>
                  <a:schemeClr val="tx1">
                    <a:lumMod val="65000"/>
                    <a:lumOff val="35000"/>
                  </a:schemeClr>
                </a:solidFill>
                <a:latin typeface="Futura Medium" panose="020B0602020204020303"/>
              </a:rPr>
              <a:t>Color</a:t>
            </a:r>
            <a:r>
              <a:rPr lang="en-GB" dirty="0">
                <a:solidFill>
                  <a:schemeClr val="tx1">
                    <a:lumMod val="65000"/>
                    <a:lumOff val="35000"/>
                  </a:schemeClr>
                </a:solidFill>
                <a:latin typeface="Futura Medium" panose="020B0602020204020303"/>
              </a:rPr>
              <a:t> { Red = </a:t>
            </a:r>
            <a:r>
              <a:rPr lang="en-GB" dirty="0">
                <a:solidFill>
                  <a:schemeClr val="accent5">
                    <a:lumMod val="75000"/>
                  </a:schemeClr>
                </a:solidFill>
                <a:latin typeface="Futura Medium" panose="020B0602020204020303"/>
              </a:rPr>
              <a:t>0</a:t>
            </a:r>
            <a:r>
              <a:rPr lang="en-GB" dirty="0">
                <a:solidFill>
                  <a:schemeClr val="tx1">
                    <a:lumMod val="65000"/>
                    <a:lumOff val="35000"/>
                  </a:schemeClr>
                </a:solidFill>
                <a:latin typeface="Futura Medium" panose="020B0602020204020303"/>
              </a:rPr>
              <a:t>, Green = </a:t>
            </a:r>
            <a:r>
              <a:rPr lang="en-GB" dirty="0">
                <a:solidFill>
                  <a:schemeClr val="accent5">
                    <a:lumMod val="75000"/>
                  </a:schemeClr>
                </a:solidFill>
                <a:latin typeface="Futura Medium" panose="020B0602020204020303"/>
              </a:rPr>
              <a:t>1</a:t>
            </a:r>
            <a:r>
              <a:rPr lang="en-GB" dirty="0">
                <a:solidFill>
                  <a:schemeClr val="tx1">
                    <a:lumMod val="65000"/>
                    <a:lumOff val="35000"/>
                  </a:schemeClr>
                </a:solidFill>
                <a:latin typeface="Futura Medium" panose="020B0602020204020303"/>
              </a:rPr>
              <a:t>, Blue = </a:t>
            </a:r>
            <a:r>
              <a:rPr lang="en-GB" dirty="0">
                <a:solidFill>
                  <a:schemeClr val="accent5">
                    <a:lumMod val="75000"/>
                  </a:schemeClr>
                </a:solidFill>
                <a:latin typeface="Futura Medium" panose="020B0602020204020303"/>
              </a:rPr>
              <a:t>2</a:t>
            </a:r>
            <a:r>
              <a:rPr lang="en-GB" dirty="0">
                <a:solidFill>
                  <a:schemeClr val="tx1">
                    <a:lumMod val="65000"/>
                    <a:lumOff val="35000"/>
                  </a:schemeClr>
                </a:solidFill>
                <a:latin typeface="Futura Medium" panose="020B0602020204020303"/>
              </a:rPr>
              <a:t> }</a:t>
            </a:r>
          </a:p>
        </p:txBody>
      </p:sp>
      <p:sp>
        <p:nvSpPr>
          <p:cNvPr id="8" name="Rectangle 7">
            <a:extLst>
              <a:ext uri="{FF2B5EF4-FFF2-40B4-BE49-F238E27FC236}">
                <a16:creationId xmlns:a16="http://schemas.microsoft.com/office/drawing/2014/main" id="{106E9C63-B817-4B35-84B3-506056C7E901}"/>
              </a:ext>
            </a:extLst>
          </p:cNvPr>
          <p:cNvSpPr/>
          <p:nvPr/>
        </p:nvSpPr>
        <p:spPr>
          <a:xfrm>
            <a:off x="409799" y="4570504"/>
            <a:ext cx="11372402" cy="1231106"/>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Start from a different number or manually set all the values</a:t>
            </a:r>
            <a:endParaRPr lang="en-US" sz="3200" dirty="0">
              <a:solidFill>
                <a:schemeClr val="tx1">
                  <a:lumMod val="65000"/>
                  <a:lumOff val="35000"/>
                </a:schemeClr>
              </a:solidFill>
              <a:latin typeface="Futura Medium" panose="020B0602020204020303"/>
            </a:endParaRPr>
          </a:p>
          <a:p>
            <a:r>
              <a:rPr lang="en-GB" dirty="0" err="1">
                <a:solidFill>
                  <a:schemeClr val="accent2">
                    <a:lumMod val="75000"/>
                  </a:schemeClr>
                </a:solidFill>
                <a:latin typeface="Futura Medium" panose="020B0602020204020303"/>
              </a:rPr>
              <a:t>enum</a:t>
            </a:r>
            <a:r>
              <a:rPr lang="en-GB" dirty="0">
                <a:solidFill>
                  <a:schemeClr val="accent2">
                    <a:lumMod val="75000"/>
                  </a:schemeClr>
                </a:solidFill>
                <a:latin typeface="Futura Medium" panose="020B0602020204020303"/>
              </a:rPr>
              <a:t> </a:t>
            </a:r>
            <a:r>
              <a:rPr lang="en-GB" dirty="0" err="1">
                <a:solidFill>
                  <a:schemeClr val="tx1">
                    <a:lumMod val="65000"/>
                    <a:lumOff val="35000"/>
                  </a:schemeClr>
                </a:solidFill>
                <a:latin typeface="Futura Medium" panose="020B0602020204020303"/>
              </a:rPr>
              <a:t>Color</a:t>
            </a:r>
            <a:r>
              <a:rPr lang="en-GB" dirty="0">
                <a:solidFill>
                  <a:schemeClr val="tx1">
                    <a:lumMod val="65000"/>
                    <a:lumOff val="35000"/>
                  </a:schemeClr>
                </a:solidFill>
                <a:latin typeface="Futura Medium" panose="020B0602020204020303"/>
              </a:rPr>
              <a:t> { Red = </a:t>
            </a:r>
            <a:r>
              <a:rPr lang="en-GB" dirty="0">
                <a:solidFill>
                  <a:schemeClr val="accent5">
                    <a:lumMod val="75000"/>
                  </a:schemeClr>
                </a:solidFill>
                <a:latin typeface="Futura Medium" panose="020B0602020204020303"/>
              </a:rPr>
              <a:t>2</a:t>
            </a:r>
            <a:r>
              <a:rPr lang="en-GB" dirty="0">
                <a:solidFill>
                  <a:schemeClr val="tx1">
                    <a:lumMod val="65000"/>
                    <a:lumOff val="35000"/>
                  </a:schemeClr>
                </a:solidFill>
                <a:latin typeface="Futura Medium" panose="020B0602020204020303"/>
              </a:rPr>
              <a:t>, Green, Blue }  // Red =&gt; 2, Green =&gt; 3, Blue =&gt; 4</a:t>
            </a:r>
          </a:p>
          <a:p>
            <a:endParaRPr lang="en-GB" dirty="0">
              <a:solidFill>
                <a:schemeClr val="tx1">
                  <a:lumMod val="65000"/>
                  <a:lumOff val="35000"/>
                </a:schemeClr>
              </a:solidFill>
              <a:latin typeface="Futura Medium" panose="020B0602020204020303"/>
            </a:endParaRPr>
          </a:p>
          <a:p>
            <a:r>
              <a:rPr lang="en-GB" dirty="0" err="1">
                <a:solidFill>
                  <a:schemeClr val="accent2">
                    <a:lumMod val="75000"/>
                  </a:schemeClr>
                </a:solidFill>
                <a:latin typeface="Futura Medium" panose="020B0602020204020303"/>
              </a:rPr>
              <a:t>enum</a:t>
            </a:r>
            <a:r>
              <a:rPr lang="en-GB" dirty="0">
                <a:solidFill>
                  <a:schemeClr val="accent2">
                    <a:lumMod val="75000"/>
                  </a:schemeClr>
                </a:solidFill>
                <a:latin typeface="Futura Medium" panose="020B0602020204020303"/>
              </a:rPr>
              <a:t> </a:t>
            </a:r>
            <a:r>
              <a:rPr lang="en-GB" dirty="0" err="1">
                <a:solidFill>
                  <a:schemeClr val="tx1">
                    <a:lumMod val="65000"/>
                    <a:lumOff val="35000"/>
                  </a:schemeClr>
                </a:solidFill>
                <a:latin typeface="Futura Medium" panose="020B0602020204020303"/>
              </a:rPr>
              <a:t>Color</a:t>
            </a:r>
            <a:r>
              <a:rPr lang="en-GB" dirty="0">
                <a:solidFill>
                  <a:schemeClr val="tx1">
                    <a:lumMod val="65000"/>
                    <a:lumOff val="35000"/>
                  </a:schemeClr>
                </a:solidFill>
                <a:latin typeface="Futura Medium" panose="020B0602020204020303"/>
              </a:rPr>
              <a:t> { Red = </a:t>
            </a:r>
            <a:r>
              <a:rPr lang="en-GB" dirty="0">
                <a:solidFill>
                  <a:schemeClr val="accent5">
                    <a:lumMod val="75000"/>
                  </a:schemeClr>
                </a:solidFill>
                <a:latin typeface="Futura Medium" panose="020B0602020204020303"/>
              </a:rPr>
              <a:t>2</a:t>
            </a:r>
            <a:r>
              <a:rPr lang="en-GB" dirty="0">
                <a:solidFill>
                  <a:schemeClr val="tx1">
                    <a:lumMod val="65000"/>
                    <a:lumOff val="35000"/>
                  </a:schemeClr>
                </a:solidFill>
                <a:latin typeface="Futura Medium" panose="020B0602020204020303"/>
              </a:rPr>
              <a:t>, Green = 5, Blue = 9 }  // Red =&gt; 2, Green =&gt; 5, Blue =&gt; 9</a:t>
            </a:r>
          </a:p>
        </p:txBody>
      </p:sp>
    </p:spTree>
    <p:extLst>
      <p:ext uri="{BB962C8B-B14F-4D97-AF65-F5344CB8AC3E}">
        <p14:creationId xmlns:p14="http://schemas.microsoft.com/office/powerpoint/2010/main" val="42510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7C733A-36DF-4157-8DEF-02BE69A7E59C}"/>
              </a:ext>
            </a:extLst>
          </p:cNvPr>
          <p:cNvSpPr>
            <a:spLocks noGrp="1"/>
          </p:cNvSpPr>
          <p:nvPr>
            <p:ph type="body" sz="quarter" idx="10"/>
          </p:nvPr>
        </p:nvSpPr>
        <p:spPr/>
        <p:txBody>
          <a:bodyPr/>
          <a:lstStyle/>
          <a:p>
            <a:r>
              <a:rPr lang="en-IN" dirty="0"/>
              <a:t>06</a:t>
            </a:r>
          </a:p>
        </p:txBody>
      </p:sp>
      <p:sp>
        <p:nvSpPr>
          <p:cNvPr id="3" name="Text Placeholder 2">
            <a:extLst>
              <a:ext uri="{FF2B5EF4-FFF2-40B4-BE49-F238E27FC236}">
                <a16:creationId xmlns:a16="http://schemas.microsoft.com/office/drawing/2014/main" id="{3A7329AD-9E94-4866-9E5B-1FD4C0864B79}"/>
              </a:ext>
            </a:extLst>
          </p:cNvPr>
          <p:cNvSpPr>
            <a:spLocks noGrp="1"/>
          </p:cNvSpPr>
          <p:nvPr>
            <p:ph type="body" sz="quarter" idx="11"/>
          </p:nvPr>
        </p:nvSpPr>
        <p:spPr/>
        <p:txBody>
          <a:bodyPr/>
          <a:lstStyle/>
          <a:p>
            <a:r>
              <a:rPr lang="en-IN" dirty="0"/>
              <a:t>FUNCTIONS</a:t>
            </a:r>
          </a:p>
        </p:txBody>
      </p:sp>
    </p:spTree>
    <p:extLst>
      <p:ext uri="{BB962C8B-B14F-4D97-AF65-F5344CB8AC3E}">
        <p14:creationId xmlns:p14="http://schemas.microsoft.com/office/powerpoint/2010/main" val="2357657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FUNCTIONS</a:t>
            </a:r>
          </a:p>
        </p:txBody>
      </p:sp>
      <p:sp>
        <p:nvSpPr>
          <p:cNvPr id="9" name="Text Placeholder 8">
            <a:extLst>
              <a:ext uri="{FF2B5EF4-FFF2-40B4-BE49-F238E27FC236}">
                <a16:creationId xmlns:a16="http://schemas.microsoft.com/office/drawing/2014/main" id="{5B6B9D35-443C-496C-A733-7E4D503E3079}"/>
              </a:ext>
            </a:extLst>
          </p:cNvPr>
          <p:cNvSpPr>
            <a:spLocks noGrp="1"/>
          </p:cNvSpPr>
          <p:nvPr>
            <p:ph type="body" sz="quarter" idx="11"/>
          </p:nvPr>
        </p:nvSpPr>
        <p:spPr/>
        <p:txBody>
          <a:bodyPr/>
          <a:lstStyle/>
          <a:p>
            <a:endParaRPr lang="en-IN" dirty="0"/>
          </a:p>
        </p:txBody>
      </p:sp>
      <p:sp>
        <p:nvSpPr>
          <p:cNvPr id="3" name="Rectangle 2">
            <a:extLst>
              <a:ext uri="{FF2B5EF4-FFF2-40B4-BE49-F238E27FC236}">
                <a16:creationId xmlns:a16="http://schemas.microsoft.com/office/drawing/2014/main" id="{CB7C6B14-2540-42EC-AF71-14BAAA695FDB}"/>
              </a:ext>
            </a:extLst>
          </p:cNvPr>
          <p:cNvSpPr/>
          <p:nvPr/>
        </p:nvSpPr>
        <p:spPr>
          <a:xfrm>
            <a:off x="388189" y="1150426"/>
            <a:ext cx="11189522" cy="646331"/>
          </a:xfrm>
          <a:prstGeom prst="rect">
            <a:avLst/>
          </a:prstGeom>
        </p:spPr>
        <p:txBody>
          <a:bodyPr wrap="square">
            <a:spAutoFit/>
          </a:bodyPr>
          <a:lstStyle/>
          <a:p>
            <a:pPr marL="457200" indent="-457200">
              <a:buFont typeface="Wingdings" panose="05000000000000000000" pitchFamily="2" charset="2"/>
              <a:buChar char="ü"/>
            </a:pPr>
            <a:r>
              <a:rPr lang="en-US" dirty="0">
                <a:solidFill>
                  <a:schemeClr val="tx1">
                    <a:lumMod val="65000"/>
                    <a:lumOff val="35000"/>
                  </a:schemeClr>
                </a:solidFill>
                <a:latin typeface="Futura Medium" panose="020B0602020204020303"/>
              </a:rPr>
              <a:t>A block of code that does a particular task.</a:t>
            </a:r>
          </a:p>
          <a:p>
            <a:pPr marL="457200" indent="-457200">
              <a:buFont typeface="Wingdings" panose="05000000000000000000" pitchFamily="2" charset="2"/>
              <a:buChar char="ü"/>
            </a:pPr>
            <a:r>
              <a:rPr lang="en-US" dirty="0">
                <a:solidFill>
                  <a:schemeClr val="tx1">
                    <a:lumMod val="65000"/>
                    <a:lumOff val="35000"/>
                  </a:schemeClr>
                </a:solidFill>
                <a:latin typeface="Futura Medium" panose="020B0602020204020303"/>
              </a:rPr>
              <a:t>Several optional features: types, optional parameters, default parameters.</a:t>
            </a:r>
          </a:p>
        </p:txBody>
      </p:sp>
      <p:sp>
        <p:nvSpPr>
          <p:cNvPr id="4" name="Rectangle 3">
            <a:extLst>
              <a:ext uri="{FF2B5EF4-FFF2-40B4-BE49-F238E27FC236}">
                <a16:creationId xmlns:a16="http://schemas.microsoft.com/office/drawing/2014/main" id="{12ED08B8-4970-4E14-8253-029D9EF43806}"/>
              </a:ext>
            </a:extLst>
          </p:cNvPr>
          <p:cNvSpPr/>
          <p:nvPr/>
        </p:nvSpPr>
        <p:spPr>
          <a:xfrm>
            <a:off x="564358" y="3244334"/>
            <a:ext cx="5671745" cy="2031325"/>
          </a:xfrm>
          <a:prstGeom prst="rect">
            <a:avLst/>
          </a:prstGeom>
        </p:spPr>
        <p:txBody>
          <a:bodyPr wrap="none">
            <a:spAutoFit/>
          </a:bodyPr>
          <a:lstStyle/>
          <a:p>
            <a:r>
              <a:rPr lang="en-GB" dirty="0">
                <a:solidFill>
                  <a:schemeClr val="accent2">
                    <a:lumMod val="75000"/>
                  </a:schemeClr>
                </a:solidFill>
                <a:latin typeface="Futura Medium" panose="020B0602020204020303"/>
              </a:rPr>
              <a:t>function </a:t>
            </a:r>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(name: string, id: number = 2) {</a:t>
            </a:r>
          </a:p>
          <a:p>
            <a:r>
              <a:rPr lang="en-GB" dirty="0">
                <a:solidFill>
                  <a:schemeClr val="tx1">
                    <a:lumMod val="65000"/>
                    <a:lumOff val="35000"/>
                  </a:schemeClr>
                </a:solidFill>
                <a:latin typeface="Futura Medium" panose="020B0602020204020303"/>
              </a:rPr>
              <a:t>	console.log('Welcome ' + name);</a:t>
            </a:r>
          </a:p>
          <a:p>
            <a:r>
              <a:rPr lang="en-GB" dirty="0">
                <a:solidFill>
                  <a:schemeClr val="tx1">
                    <a:lumMod val="65000"/>
                    <a:lumOff val="35000"/>
                  </a:schemeClr>
                </a:solidFill>
                <a:latin typeface="Futura Medium" panose="020B0602020204020303"/>
              </a:rPr>
              <a:t>}</a:t>
            </a:r>
          </a:p>
          <a:p>
            <a:endParaRPr lang="en-GB" dirty="0">
              <a:solidFill>
                <a:schemeClr val="tx1">
                  <a:lumMod val="65000"/>
                  <a:lumOff val="35000"/>
                </a:schemeClr>
              </a:solidFill>
              <a:latin typeface="Futura Medium" panose="020B0602020204020303"/>
            </a:endParaRPr>
          </a:p>
          <a:p>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('Alex’);</a:t>
            </a:r>
          </a:p>
          <a:p>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 </a:t>
            </a:r>
          </a:p>
          <a:p>
            <a:r>
              <a:rPr lang="en-GB" dirty="0">
                <a:solidFill>
                  <a:srgbClr val="FF0000"/>
                </a:solidFill>
                <a:latin typeface="Futura Medium" panose="020B0602020204020303"/>
              </a:rPr>
              <a:t>//error: Expected 1-2 arguments but got 0</a:t>
            </a:r>
          </a:p>
        </p:txBody>
      </p:sp>
      <p:grpSp>
        <p:nvGrpSpPr>
          <p:cNvPr id="7" name="Group 6">
            <a:extLst>
              <a:ext uri="{FF2B5EF4-FFF2-40B4-BE49-F238E27FC236}">
                <a16:creationId xmlns:a16="http://schemas.microsoft.com/office/drawing/2014/main" id="{BB4CC849-A063-4073-8225-3261EC50766D}"/>
              </a:ext>
            </a:extLst>
          </p:cNvPr>
          <p:cNvGrpSpPr/>
          <p:nvPr/>
        </p:nvGrpSpPr>
        <p:grpSpPr>
          <a:xfrm>
            <a:off x="9066125" y="2296050"/>
            <a:ext cx="2135939" cy="1039079"/>
            <a:chOff x="3263706" y="4280906"/>
            <a:chExt cx="2135939" cy="1039079"/>
          </a:xfrm>
        </p:grpSpPr>
        <p:sp>
          <p:nvSpPr>
            <p:cNvPr id="5" name="Oval 4">
              <a:extLst>
                <a:ext uri="{FF2B5EF4-FFF2-40B4-BE49-F238E27FC236}">
                  <a16:creationId xmlns:a16="http://schemas.microsoft.com/office/drawing/2014/main" id="{79E3134E-218A-4C43-B23B-5AABFE8D1CAD}"/>
                </a:ext>
              </a:extLst>
            </p:cNvPr>
            <p:cNvSpPr/>
            <p:nvPr/>
          </p:nvSpPr>
          <p:spPr>
            <a:xfrm>
              <a:off x="3263706" y="4280906"/>
              <a:ext cx="2135939" cy="43609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cxnSp>
          <p:nvCxnSpPr>
            <p:cNvPr id="6" name="Straight Arrow Connector 5">
              <a:extLst>
                <a:ext uri="{FF2B5EF4-FFF2-40B4-BE49-F238E27FC236}">
                  <a16:creationId xmlns:a16="http://schemas.microsoft.com/office/drawing/2014/main" id="{9976A626-8879-4142-BFE7-868FB1672CE9}"/>
                </a:ext>
              </a:extLst>
            </p:cNvPr>
            <p:cNvCxnSpPr>
              <a:cxnSpLocks/>
            </p:cNvCxnSpPr>
            <p:nvPr/>
          </p:nvCxnSpPr>
          <p:spPr>
            <a:xfrm flipH="1">
              <a:off x="4030120" y="4724929"/>
              <a:ext cx="293166" cy="59505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B82B6D2F-735C-4D21-8D9A-6EC11DC911D9}"/>
              </a:ext>
            </a:extLst>
          </p:cNvPr>
          <p:cNvSpPr txBox="1"/>
          <p:nvPr/>
        </p:nvSpPr>
        <p:spPr>
          <a:xfrm>
            <a:off x="9407404" y="2320026"/>
            <a:ext cx="1792540" cy="369332"/>
          </a:xfrm>
          <a:prstGeom prst="rect">
            <a:avLst/>
          </a:prstGeom>
          <a:noFill/>
        </p:spPr>
        <p:txBody>
          <a:bodyPr wrap="square" rtlCol="0">
            <a:spAutoFit/>
          </a:bodyPr>
          <a:lstStyle/>
          <a:p>
            <a:r>
              <a:rPr lang="en-IN" i="1" dirty="0">
                <a:solidFill>
                  <a:schemeClr val="tx1">
                    <a:lumMod val="65000"/>
                    <a:lumOff val="35000"/>
                  </a:schemeClr>
                </a:solidFill>
                <a:latin typeface="Futura Medium" panose="020B0602020204020303"/>
              </a:rPr>
              <a:t>Optional type</a:t>
            </a:r>
          </a:p>
        </p:txBody>
      </p:sp>
      <p:sp>
        <p:nvSpPr>
          <p:cNvPr id="11" name="Rectangle 10">
            <a:extLst>
              <a:ext uri="{FF2B5EF4-FFF2-40B4-BE49-F238E27FC236}">
                <a16:creationId xmlns:a16="http://schemas.microsoft.com/office/drawing/2014/main" id="{209508E0-FDB6-4B11-B50D-894775CEE1CE}"/>
              </a:ext>
            </a:extLst>
          </p:cNvPr>
          <p:cNvSpPr/>
          <p:nvPr/>
        </p:nvSpPr>
        <p:spPr>
          <a:xfrm>
            <a:off x="6890529" y="3244334"/>
            <a:ext cx="5033750" cy="2308324"/>
          </a:xfrm>
          <a:prstGeom prst="rect">
            <a:avLst/>
          </a:prstGeom>
        </p:spPr>
        <p:txBody>
          <a:bodyPr wrap="square">
            <a:spAutoFit/>
          </a:bodyPr>
          <a:lstStyle/>
          <a:p>
            <a:r>
              <a:rPr lang="en-GB" dirty="0">
                <a:solidFill>
                  <a:schemeClr val="accent2">
                    <a:lumMod val="75000"/>
                  </a:schemeClr>
                </a:solidFill>
                <a:latin typeface="Futura Medium" panose="020B0602020204020303"/>
              </a:rPr>
              <a:t>function </a:t>
            </a:r>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id:number,dd:string,name</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string,lastName</a:t>
            </a:r>
            <a:r>
              <a:rPr lang="en-GB" dirty="0">
                <a:solidFill>
                  <a:schemeClr val="tx1">
                    <a:lumMod val="65000"/>
                    <a:lumOff val="35000"/>
                  </a:schemeClr>
                </a:solidFill>
                <a:latin typeface="Futura Medium" panose="020B0602020204020303"/>
              </a:rPr>
              <a:t>?:string) {</a:t>
            </a:r>
          </a:p>
          <a:p>
            <a:r>
              <a:rPr lang="en-GB" dirty="0">
                <a:solidFill>
                  <a:schemeClr val="tx1">
                    <a:lumMod val="65000"/>
                    <a:lumOff val="35000"/>
                  </a:schemeClr>
                </a:solidFill>
                <a:latin typeface="Futura Medium" panose="020B0602020204020303"/>
              </a:rPr>
              <a:t>	console.log('Welcome ' + name);</a:t>
            </a:r>
          </a:p>
          <a:p>
            <a:r>
              <a:rPr lang="en-GB" dirty="0">
                <a:solidFill>
                  <a:schemeClr val="tx1">
                    <a:lumMod val="65000"/>
                    <a:lumOff val="35000"/>
                  </a:schemeClr>
                </a:solidFill>
                <a:latin typeface="Futura Medium" panose="020B0602020204020303"/>
              </a:rPr>
              <a:t>}</a:t>
            </a:r>
          </a:p>
          <a:p>
            <a:endParaRPr lang="en-GB" dirty="0">
              <a:solidFill>
                <a:schemeClr val="tx1">
                  <a:lumMod val="65000"/>
                  <a:lumOff val="35000"/>
                </a:schemeClr>
              </a:solidFill>
              <a:latin typeface="Futura Medium" panose="020B0602020204020303"/>
            </a:endParaRPr>
          </a:p>
          <a:p>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(1,'Alex’,’xx’);</a:t>
            </a:r>
          </a:p>
          <a:p>
            <a:r>
              <a:rPr lang="en-GB" dirty="0" err="1">
                <a:solidFill>
                  <a:schemeClr val="tx1">
                    <a:lumMod val="65000"/>
                    <a:lumOff val="35000"/>
                  </a:schemeClr>
                </a:solidFill>
                <a:latin typeface="Futura Medium" panose="020B0602020204020303"/>
              </a:rPr>
              <a:t>getName</a:t>
            </a:r>
            <a:r>
              <a:rPr lang="en-GB" dirty="0">
                <a:solidFill>
                  <a:schemeClr val="tx1">
                    <a:lumMod val="65000"/>
                    <a:lumOff val="35000"/>
                  </a:schemeClr>
                </a:solidFill>
                <a:latin typeface="Futura Medium" panose="020B0602020204020303"/>
              </a:rPr>
              <a:t>(); // works fine</a:t>
            </a:r>
          </a:p>
        </p:txBody>
      </p:sp>
      <p:cxnSp>
        <p:nvCxnSpPr>
          <p:cNvPr id="13" name="Straight Connector 12">
            <a:extLst>
              <a:ext uri="{FF2B5EF4-FFF2-40B4-BE49-F238E27FC236}">
                <a16:creationId xmlns:a16="http://schemas.microsoft.com/office/drawing/2014/main" id="{250B5675-400B-413C-8AED-A8B3DE570544}"/>
              </a:ext>
            </a:extLst>
          </p:cNvPr>
          <p:cNvCxnSpPr/>
          <p:nvPr/>
        </p:nvCxnSpPr>
        <p:spPr>
          <a:xfrm>
            <a:off x="6707714" y="3047064"/>
            <a:ext cx="0" cy="3072382"/>
          </a:xfrm>
          <a:prstGeom prst="line">
            <a:avLst/>
          </a:prstGeom>
          <a:ln>
            <a:solidFill>
              <a:srgbClr val="598FF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5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189A646-839A-4B78-865C-382B33FE80F9}"/>
              </a:ext>
            </a:extLst>
          </p:cNvPr>
          <p:cNvSpPr>
            <a:spLocks noGrp="1"/>
          </p:cNvSpPr>
          <p:nvPr>
            <p:ph type="body" sz="quarter" idx="10"/>
          </p:nvPr>
        </p:nvSpPr>
        <p:spPr/>
        <p:txBody>
          <a:bodyPr/>
          <a:lstStyle/>
          <a:p>
            <a:r>
              <a:rPr lang="en-IN" dirty="0"/>
              <a:t>01</a:t>
            </a:r>
          </a:p>
        </p:txBody>
      </p:sp>
      <p:sp>
        <p:nvSpPr>
          <p:cNvPr id="8" name="Text Placeholder 7">
            <a:extLst>
              <a:ext uri="{FF2B5EF4-FFF2-40B4-BE49-F238E27FC236}">
                <a16:creationId xmlns:a16="http://schemas.microsoft.com/office/drawing/2014/main" id="{3DACFF7C-CA03-4924-9777-BEED05039B8C}"/>
              </a:ext>
            </a:extLst>
          </p:cNvPr>
          <p:cNvSpPr>
            <a:spLocks noGrp="1"/>
          </p:cNvSpPr>
          <p:nvPr>
            <p:ph type="body" sz="quarter" idx="11"/>
          </p:nvPr>
        </p:nvSpPr>
        <p:spPr/>
        <p:txBody>
          <a:bodyPr/>
          <a:lstStyle/>
          <a:p>
            <a:r>
              <a:rPr lang="en-IN" dirty="0"/>
              <a:t>JAVASCRIPT</a:t>
            </a:r>
          </a:p>
        </p:txBody>
      </p:sp>
    </p:spTree>
    <p:extLst>
      <p:ext uri="{BB962C8B-B14F-4D97-AF65-F5344CB8AC3E}">
        <p14:creationId xmlns:p14="http://schemas.microsoft.com/office/powerpoint/2010/main" val="297871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9E3B7-0B1D-45E4-AA79-79AA6E79D480}"/>
              </a:ext>
            </a:extLst>
          </p:cNvPr>
          <p:cNvSpPr>
            <a:spLocks noGrp="1"/>
          </p:cNvSpPr>
          <p:nvPr>
            <p:ph type="body" sz="quarter" idx="10"/>
          </p:nvPr>
        </p:nvSpPr>
        <p:spPr/>
        <p:txBody>
          <a:bodyPr/>
          <a:lstStyle/>
          <a:p>
            <a:r>
              <a:rPr lang="en-IN" dirty="0"/>
              <a:t>07</a:t>
            </a:r>
          </a:p>
        </p:txBody>
      </p:sp>
      <p:sp>
        <p:nvSpPr>
          <p:cNvPr id="3" name="Text Placeholder 2">
            <a:extLst>
              <a:ext uri="{FF2B5EF4-FFF2-40B4-BE49-F238E27FC236}">
                <a16:creationId xmlns:a16="http://schemas.microsoft.com/office/drawing/2014/main" id="{BD6068FA-9ACC-4E35-BB98-A29B0CE9F5D7}"/>
              </a:ext>
            </a:extLst>
          </p:cNvPr>
          <p:cNvSpPr>
            <a:spLocks noGrp="1"/>
          </p:cNvSpPr>
          <p:nvPr>
            <p:ph type="body" sz="quarter" idx="11"/>
          </p:nvPr>
        </p:nvSpPr>
        <p:spPr/>
        <p:txBody>
          <a:bodyPr/>
          <a:lstStyle/>
          <a:p>
            <a:r>
              <a:rPr lang="en-IN" dirty="0"/>
              <a:t>INTERFACES &amp; CLASSES</a:t>
            </a:r>
          </a:p>
        </p:txBody>
      </p:sp>
    </p:spTree>
    <p:extLst>
      <p:ext uri="{BB962C8B-B14F-4D97-AF65-F5344CB8AC3E}">
        <p14:creationId xmlns:p14="http://schemas.microsoft.com/office/powerpoint/2010/main" val="1185151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INTERFACES</a:t>
            </a:r>
          </a:p>
        </p:txBody>
      </p:sp>
      <p:sp>
        <p:nvSpPr>
          <p:cNvPr id="4" name="Text Placeholder 3">
            <a:extLst>
              <a:ext uri="{FF2B5EF4-FFF2-40B4-BE49-F238E27FC236}">
                <a16:creationId xmlns:a16="http://schemas.microsoft.com/office/drawing/2014/main" id="{91CF94E4-E8EF-4755-9296-60D48E9CAB52}"/>
              </a:ext>
            </a:extLst>
          </p:cNvPr>
          <p:cNvSpPr>
            <a:spLocks noGrp="1"/>
          </p:cNvSpPr>
          <p:nvPr>
            <p:ph type="body" sz="quarter" idx="11"/>
          </p:nvPr>
        </p:nvSpPr>
        <p:spPr/>
        <p:txBody>
          <a:bodyPr/>
          <a:lstStyle/>
          <a:p>
            <a:endParaRPr lang="en-IN" dirty="0"/>
          </a:p>
        </p:txBody>
      </p:sp>
      <p:sp>
        <p:nvSpPr>
          <p:cNvPr id="3" name="Rectangle 2">
            <a:extLst>
              <a:ext uri="{FF2B5EF4-FFF2-40B4-BE49-F238E27FC236}">
                <a16:creationId xmlns:a16="http://schemas.microsoft.com/office/drawing/2014/main" id="{CB7C6B14-2540-42EC-AF71-14BAAA695FDB}"/>
              </a:ext>
            </a:extLst>
          </p:cNvPr>
          <p:cNvSpPr/>
          <p:nvPr/>
        </p:nvSpPr>
        <p:spPr>
          <a:xfrm>
            <a:off x="608879" y="1207488"/>
            <a:ext cx="11189522" cy="646331"/>
          </a:xfrm>
          <a:prstGeom prst="rect">
            <a:avLst/>
          </a:prstGeom>
        </p:spPr>
        <p:txBody>
          <a:bodyPr wrap="square">
            <a:spAutoFit/>
          </a:bodyPr>
          <a:lstStyle/>
          <a:p>
            <a:pPr marL="457200" indent="-457200">
              <a:buFont typeface="Wingdings" panose="05000000000000000000" pitchFamily="2" charset="2"/>
              <a:buChar char="ü"/>
            </a:pPr>
            <a:r>
              <a:rPr lang="en-US" dirty="0">
                <a:solidFill>
                  <a:schemeClr val="tx1">
                    <a:lumMod val="65000"/>
                    <a:lumOff val="35000"/>
                  </a:schemeClr>
                </a:solidFill>
                <a:latin typeface="Futura Medium" panose="020B0602020204020303"/>
              </a:rPr>
              <a:t>Defines shape of an object.</a:t>
            </a:r>
          </a:p>
          <a:p>
            <a:endParaRPr lang="en-US" dirty="0">
              <a:solidFill>
                <a:schemeClr val="tx1">
                  <a:lumMod val="65000"/>
                  <a:lumOff val="35000"/>
                </a:schemeClr>
              </a:solidFill>
              <a:latin typeface="Futura Medium" panose="020B0602020204020303"/>
            </a:endParaRPr>
          </a:p>
        </p:txBody>
      </p:sp>
      <p:sp>
        <p:nvSpPr>
          <p:cNvPr id="12" name="Rectangle 11">
            <a:extLst>
              <a:ext uri="{FF2B5EF4-FFF2-40B4-BE49-F238E27FC236}">
                <a16:creationId xmlns:a16="http://schemas.microsoft.com/office/drawing/2014/main" id="{64FB8744-CABC-46D8-BC61-BBF40996612E}"/>
              </a:ext>
            </a:extLst>
          </p:cNvPr>
          <p:cNvSpPr/>
          <p:nvPr/>
        </p:nvSpPr>
        <p:spPr>
          <a:xfrm>
            <a:off x="614289" y="1976547"/>
            <a:ext cx="6700910" cy="2339102"/>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Example</a:t>
            </a:r>
            <a:endParaRPr lang="en-US" sz="3200" dirty="0">
              <a:solidFill>
                <a:schemeClr val="tx1">
                  <a:lumMod val="65000"/>
                  <a:lumOff val="35000"/>
                </a:schemeClr>
              </a:solidFill>
              <a:latin typeface="Futura Medium" panose="020B0602020204020303"/>
            </a:endParaRP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function </a:t>
            </a:r>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labelledObj</a:t>
            </a:r>
            <a:r>
              <a:rPr lang="en-GB" dirty="0">
                <a:solidFill>
                  <a:schemeClr val="tx1">
                    <a:lumMod val="65000"/>
                    <a:lumOff val="35000"/>
                  </a:schemeClr>
                </a:solidFill>
                <a:latin typeface="Futura Medium" panose="020B0602020204020303"/>
              </a:rPr>
              <a:t>: {label: string}) {</a:t>
            </a:r>
          </a:p>
          <a:p>
            <a:r>
              <a:rPr lang="en-GB" dirty="0">
                <a:solidFill>
                  <a:schemeClr val="tx1">
                    <a:lumMod val="65000"/>
                    <a:lumOff val="35000"/>
                  </a:schemeClr>
                </a:solidFill>
                <a:latin typeface="Futura Medium" panose="020B0602020204020303"/>
              </a:rPr>
              <a:t>	console.log(</a:t>
            </a:r>
            <a:r>
              <a:rPr lang="en-GB" dirty="0" err="1">
                <a:solidFill>
                  <a:schemeClr val="tx1">
                    <a:lumMod val="65000"/>
                    <a:lumOff val="35000"/>
                  </a:schemeClr>
                </a:solidFill>
                <a:latin typeface="Futura Medium" panose="020B0602020204020303"/>
              </a:rPr>
              <a:t>labelledObj.label</a:t>
            </a:r>
            <a:r>
              <a:rPr lang="en-GB" dirty="0">
                <a:solidFill>
                  <a:schemeClr val="tx1">
                    <a:lumMod val="65000"/>
                    <a:lumOff val="35000"/>
                  </a:schemeClr>
                </a:solidFill>
                <a:latin typeface="Futura Medium" panose="020B0602020204020303"/>
              </a:rPr>
              <a:t>);</a:t>
            </a:r>
          </a:p>
          <a:p>
            <a:r>
              <a:rPr lang="en-GB" dirty="0">
                <a:solidFill>
                  <a:schemeClr val="tx1">
                    <a:lumMod val="65000"/>
                    <a:lumOff val="35000"/>
                  </a:schemeClr>
                </a:solidFill>
                <a:latin typeface="Futura Medium" panose="020B0602020204020303"/>
              </a:rPr>
              <a:t>}</a:t>
            </a:r>
          </a:p>
          <a:p>
            <a:endParaRPr lang="en-GB" dirty="0">
              <a:solidFill>
                <a:schemeClr val="tx1">
                  <a:lumMod val="65000"/>
                  <a:lumOff val="35000"/>
                </a:schemeClr>
              </a:solidFill>
              <a:latin typeface="Futura Medium" panose="020B0602020204020303"/>
            </a:endParaRPr>
          </a:p>
          <a:p>
            <a:r>
              <a:rPr lang="en-GB" dirty="0">
                <a:solidFill>
                  <a:schemeClr val="accent2">
                    <a:lumMod val="75000"/>
                  </a:schemeClr>
                </a:solidFill>
                <a:latin typeface="Futura Medium" panose="020B0602020204020303"/>
              </a:rPr>
              <a:t>var</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 = { label: </a:t>
            </a:r>
            <a:r>
              <a:rPr lang="en-GB" dirty="0">
                <a:solidFill>
                  <a:srgbClr val="0070C0"/>
                </a:solidFill>
                <a:latin typeface="Futura Medium" panose="020B0602020204020303"/>
              </a:rPr>
              <a:t>'Size of the Object'</a:t>
            </a:r>
            <a:r>
              <a:rPr lang="en-GB" dirty="0">
                <a:solidFill>
                  <a:schemeClr val="tx1">
                    <a:lumMod val="65000"/>
                    <a:lumOff val="35000"/>
                  </a:schemeClr>
                </a:solidFill>
                <a:latin typeface="Futura Medium" panose="020B0602020204020303"/>
              </a:rPr>
              <a:t> };</a:t>
            </a:r>
          </a:p>
          <a:p>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2045598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INTERFACES</a:t>
            </a:r>
          </a:p>
        </p:txBody>
      </p:sp>
      <p:sp>
        <p:nvSpPr>
          <p:cNvPr id="3" name="Text Placeholder 2">
            <a:extLst>
              <a:ext uri="{FF2B5EF4-FFF2-40B4-BE49-F238E27FC236}">
                <a16:creationId xmlns:a16="http://schemas.microsoft.com/office/drawing/2014/main" id="{B3E673EB-E271-4DA5-82CF-155DD5768A95}"/>
              </a:ext>
            </a:extLst>
          </p:cNvPr>
          <p:cNvSpPr>
            <a:spLocks noGrp="1"/>
          </p:cNvSpPr>
          <p:nvPr>
            <p:ph type="body" sz="quarter" idx="11"/>
          </p:nvPr>
        </p:nvSpPr>
        <p:spPr>
          <a:xfrm>
            <a:off x="393599" y="785005"/>
            <a:ext cx="11444906" cy="5469707"/>
          </a:xfrm>
        </p:spPr>
        <p:txBody>
          <a:bodyPr/>
          <a:lstStyle/>
          <a:p>
            <a:endParaRPr lang="en-IN" dirty="0"/>
          </a:p>
        </p:txBody>
      </p:sp>
      <p:sp>
        <p:nvSpPr>
          <p:cNvPr id="12" name="Rectangle 11">
            <a:extLst>
              <a:ext uri="{FF2B5EF4-FFF2-40B4-BE49-F238E27FC236}">
                <a16:creationId xmlns:a16="http://schemas.microsoft.com/office/drawing/2014/main" id="{64FB8744-CABC-46D8-BC61-BBF40996612E}"/>
              </a:ext>
            </a:extLst>
          </p:cNvPr>
          <p:cNvSpPr/>
          <p:nvPr/>
        </p:nvSpPr>
        <p:spPr>
          <a:xfrm>
            <a:off x="553501" y="1124097"/>
            <a:ext cx="8712590" cy="3724096"/>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Example</a:t>
            </a:r>
            <a:endParaRPr lang="en-US" sz="3200" dirty="0">
              <a:solidFill>
                <a:schemeClr val="tx1">
                  <a:lumMod val="65000"/>
                  <a:lumOff val="35000"/>
                </a:schemeClr>
              </a:solidFill>
              <a:latin typeface="Futura Medium" panose="020B0602020204020303"/>
            </a:endParaRP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interface </a:t>
            </a:r>
            <a:r>
              <a:rPr lang="en-GB" dirty="0" err="1">
                <a:solidFill>
                  <a:schemeClr val="tx1">
                    <a:lumMod val="65000"/>
                    <a:lumOff val="35000"/>
                  </a:schemeClr>
                </a:solidFill>
                <a:latin typeface="Futura Medium" panose="020B0602020204020303"/>
              </a:rPr>
              <a:t>LabelledValue</a:t>
            </a:r>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	label: string;</a:t>
            </a:r>
          </a:p>
          <a:p>
            <a:r>
              <a:rPr lang="en-GB" dirty="0">
                <a:solidFill>
                  <a:schemeClr val="tx1">
                    <a:lumMod val="65000"/>
                    <a:lumOff val="35000"/>
                  </a:schemeClr>
                </a:solidFill>
                <a:latin typeface="Futura Medium" panose="020B0602020204020303"/>
              </a:rPr>
              <a:t>	size: number;</a:t>
            </a:r>
          </a:p>
          <a:p>
            <a:r>
              <a:rPr lang="en-GB" dirty="0">
                <a:solidFill>
                  <a:schemeClr val="tx1">
                    <a:lumMod val="65000"/>
                    <a:lumOff val="35000"/>
                  </a:schemeClr>
                </a:solidFill>
                <a:latin typeface="Futura Medium" panose="020B0602020204020303"/>
              </a:rPr>
              <a:t>}</a:t>
            </a: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function </a:t>
            </a:r>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labelledObj</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LabelledValue</a:t>
            </a:r>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	console.log(</a:t>
            </a:r>
            <a:r>
              <a:rPr lang="en-GB" dirty="0" err="1">
                <a:solidFill>
                  <a:schemeClr val="tx1">
                    <a:lumMod val="65000"/>
                    <a:lumOff val="35000"/>
                  </a:schemeClr>
                </a:solidFill>
                <a:latin typeface="Futura Medium" panose="020B0602020204020303"/>
              </a:rPr>
              <a:t>labelledObj.label</a:t>
            </a:r>
            <a:r>
              <a:rPr lang="en-GB" dirty="0">
                <a:solidFill>
                  <a:schemeClr val="tx1">
                    <a:lumMod val="65000"/>
                    <a:lumOff val="35000"/>
                  </a:schemeClr>
                </a:solidFill>
                <a:latin typeface="Futura Medium" panose="020B0602020204020303"/>
              </a:rPr>
              <a:t> + ' is ' + </a:t>
            </a:r>
            <a:r>
              <a:rPr lang="en-GB" dirty="0" err="1">
                <a:solidFill>
                  <a:schemeClr val="tx1">
                    <a:lumMod val="65000"/>
                    <a:lumOff val="35000"/>
                  </a:schemeClr>
                </a:solidFill>
                <a:latin typeface="Futura Medium" panose="020B0602020204020303"/>
              </a:rPr>
              <a:t>labelledObj.size</a:t>
            </a:r>
            <a:r>
              <a:rPr lang="en-GB" dirty="0">
                <a:solidFill>
                  <a:schemeClr val="tx1">
                    <a:lumMod val="65000"/>
                    <a:lumOff val="35000"/>
                  </a:schemeClr>
                </a:solidFill>
                <a:latin typeface="Futura Medium" panose="020B0602020204020303"/>
              </a:rPr>
              <a:t>);</a:t>
            </a:r>
          </a:p>
          <a:p>
            <a:r>
              <a:rPr lang="en-GB" dirty="0">
                <a:solidFill>
                  <a:schemeClr val="tx1">
                    <a:lumMod val="65000"/>
                    <a:lumOff val="35000"/>
                  </a:schemeClr>
                </a:solidFill>
                <a:latin typeface="Futura Medium" panose="020B0602020204020303"/>
              </a:rPr>
              <a:t>}</a:t>
            </a:r>
          </a:p>
          <a:p>
            <a:endParaRPr lang="en-GB" dirty="0">
              <a:solidFill>
                <a:schemeClr val="tx1">
                  <a:lumMod val="65000"/>
                  <a:lumOff val="35000"/>
                </a:schemeClr>
              </a:solidFill>
              <a:latin typeface="Futura Medium" panose="020B0602020204020303"/>
            </a:endParaRPr>
          </a:p>
          <a:p>
            <a:r>
              <a:rPr lang="en-GB" dirty="0">
                <a:solidFill>
                  <a:schemeClr val="accent2">
                    <a:lumMod val="75000"/>
                  </a:schemeClr>
                </a:solidFill>
                <a:latin typeface="Futura Medium" panose="020B0602020204020303"/>
              </a:rPr>
              <a:t>var</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 = { label: </a:t>
            </a:r>
            <a:r>
              <a:rPr lang="en-GB" dirty="0">
                <a:solidFill>
                  <a:srgbClr val="0070C0"/>
                </a:solidFill>
                <a:latin typeface="Futura Medium" panose="020B0602020204020303"/>
              </a:rPr>
              <a:t>'Size of the Object'</a:t>
            </a:r>
            <a:r>
              <a:rPr lang="en-GB" dirty="0">
                <a:solidFill>
                  <a:schemeClr val="tx1">
                    <a:lumMod val="65000"/>
                    <a:lumOff val="35000"/>
                  </a:schemeClr>
                </a:solidFill>
                <a:latin typeface="Futura Medium" panose="020B0602020204020303"/>
              </a:rPr>
              <a:t>, size: </a:t>
            </a:r>
            <a:r>
              <a:rPr lang="en-GB" dirty="0">
                <a:solidFill>
                  <a:srgbClr val="0070C0"/>
                </a:solidFill>
                <a:latin typeface="Futura Medium" panose="020B0602020204020303"/>
              </a:rPr>
              <a:t>10</a:t>
            </a:r>
            <a:r>
              <a:rPr lang="en-GB" dirty="0">
                <a:solidFill>
                  <a:schemeClr val="tx1">
                    <a:lumMod val="65000"/>
                    <a:lumOff val="35000"/>
                  </a:schemeClr>
                </a:solidFill>
                <a:latin typeface="Futura Medium" panose="020B0602020204020303"/>
              </a:rPr>
              <a:t> };</a:t>
            </a:r>
          </a:p>
          <a:p>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3011426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INTERFACES</a:t>
            </a:r>
          </a:p>
        </p:txBody>
      </p:sp>
      <p:sp>
        <p:nvSpPr>
          <p:cNvPr id="3" name="Text Placeholder 2">
            <a:extLst>
              <a:ext uri="{FF2B5EF4-FFF2-40B4-BE49-F238E27FC236}">
                <a16:creationId xmlns:a16="http://schemas.microsoft.com/office/drawing/2014/main" id="{23256941-A465-4CD6-A430-0FFC545FC7AB}"/>
              </a:ext>
            </a:extLst>
          </p:cNvPr>
          <p:cNvSpPr>
            <a:spLocks noGrp="1"/>
          </p:cNvSpPr>
          <p:nvPr>
            <p:ph type="body" sz="quarter" idx="11"/>
          </p:nvPr>
        </p:nvSpPr>
        <p:spPr/>
        <p:txBody>
          <a:bodyPr/>
          <a:lstStyle/>
          <a:p>
            <a:endParaRPr lang="en-IN"/>
          </a:p>
        </p:txBody>
      </p:sp>
      <p:sp>
        <p:nvSpPr>
          <p:cNvPr id="12" name="Rectangle 11">
            <a:extLst>
              <a:ext uri="{FF2B5EF4-FFF2-40B4-BE49-F238E27FC236}">
                <a16:creationId xmlns:a16="http://schemas.microsoft.com/office/drawing/2014/main" id="{64FB8744-CABC-46D8-BC61-BBF40996612E}"/>
              </a:ext>
            </a:extLst>
          </p:cNvPr>
          <p:cNvSpPr/>
          <p:nvPr/>
        </p:nvSpPr>
        <p:spPr>
          <a:xfrm>
            <a:off x="603836" y="1199598"/>
            <a:ext cx="8712590" cy="3724096"/>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Example</a:t>
            </a:r>
            <a:endParaRPr lang="en-US" sz="3200" dirty="0">
              <a:solidFill>
                <a:schemeClr val="tx1">
                  <a:lumMod val="65000"/>
                  <a:lumOff val="35000"/>
                </a:schemeClr>
              </a:solidFill>
              <a:latin typeface="Futura Medium" panose="020B0602020204020303"/>
            </a:endParaRP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interface </a:t>
            </a:r>
            <a:r>
              <a:rPr lang="en-GB" dirty="0" err="1">
                <a:solidFill>
                  <a:schemeClr val="tx1">
                    <a:lumMod val="65000"/>
                    <a:lumOff val="35000"/>
                  </a:schemeClr>
                </a:solidFill>
                <a:latin typeface="Futura Medium" panose="020B0602020204020303"/>
              </a:rPr>
              <a:t>LabelledValue</a:t>
            </a:r>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	label: string;</a:t>
            </a:r>
          </a:p>
          <a:p>
            <a:r>
              <a:rPr lang="en-GB" dirty="0">
                <a:solidFill>
                  <a:schemeClr val="tx1">
                    <a:lumMod val="65000"/>
                    <a:lumOff val="35000"/>
                  </a:schemeClr>
                </a:solidFill>
                <a:latin typeface="Futura Medium" panose="020B0602020204020303"/>
              </a:rPr>
              <a:t>	size?: number;</a:t>
            </a:r>
          </a:p>
          <a:p>
            <a:r>
              <a:rPr lang="en-GB" dirty="0">
                <a:solidFill>
                  <a:schemeClr val="tx1">
                    <a:lumMod val="65000"/>
                    <a:lumOff val="35000"/>
                  </a:schemeClr>
                </a:solidFill>
                <a:latin typeface="Futura Medium" panose="020B0602020204020303"/>
              </a:rPr>
              <a:t>}</a:t>
            </a: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function </a:t>
            </a:r>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labelledObj</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LabelledValue</a:t>
            </a:r>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	console.log(</a:t>
            </a:r>
            <a:r>
              <a:rPr lang="en-GB" dirty="0" err="1">
                <a:solidFill>
                  <a:schemeClr val="tx1">
                    <a:lumMod val="65000"/>
                    <a:lumOff val="35000"/>
                  </a:schemeClr>
                </a:solidFill>
                <a:latin typeface="Futura Medium" panose="020B0602020204020303"/>
              </a:rPr>
              <a:t>labelledObj.label</a:t>
            </a:r>
            <a:r>
              <a:rPr lang="en-GB" dirty="0">
                <a:solidFill>
                  <a:schemeClr val="tx1">
                    <a:lumMod val="65000"/>
                    <a:lumOff val="35000"/>
                  </a:schemeClr>
                </a:solidFill>
                <a:latin typeface="Futura Medium" panose="020B0602020204020303"/>
              </a:rPr>
              <a:t>);</a:t>
            </a:r>
          </a:p>
          <a:p>
            <a:r>
              <a:rPr lang="en-GB" dirty="0">
                <a:solidFill>
                  <a:schemeClr val="tx1">
                    <a:lumMod val="65000"/>
                    <a:lumOff val="35000"/>
                  </a:schemeClr>
                </a:solidFill>
                <a:latin typeface="Futura Medium" panose="020B0602020204020303"/>
              </a:rPr>
              <a:t>}</a:t>
            </a:r>
          </a:p>
          <a:p>
            <a:endParaRPr lang="en-GB" dirty="0">
              <a:solidFill>
                <a:schemeClr val="tx1">
                  <a:lumMod val="65000"/>
                  <a:lumOff val="35000"/>
                </a:schemeClr>
              </a:solidFill>
              <a:latin typeface="Futura Medium" panose="020B0602020204020303"/>
            </a:endParaRPr>
          </a:p>
          <a:p>
            <a:r>
              <a:rPr lang="en-GB" dirty="0">
                <a:solidFill>
                  <a:schemeClr val="accent2">
                    <a:lumMod val="75000"/>
                  </a:schemeClr>
                </a:solidFill>
                <a:latin typeface="Futura Medium" panose="020B0602020204020303"/>
              </a:rPr>
              <a:t>var</a:t>
            </a:r>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 = { label: </a:t>
            </a:r>
            <a:r>
              <a:rPr lang="en-GB" dirty="0">
                <a:solidFill>
                  <a:srgbClr val="0070C0"/>
                </a:solidFill>
                <a:latin typeface="Futura Medium" panose="020B0602020204020303"/>
              </a:rPr>
              <a:t>'Size of the Object'</a:t>
            </a:r>
            <a:r>
              <a:rPr lang="en-GB" dirty="0">
                <a:solidFill>
                  <a:schemeClr val="tx1">
                    <a:lumMod val="65000"/>
                    <a:lumOff val="35000"/>
                  </a:schemeClr>
                </a:solidFill>
                <a:latin typeface="Futura Medium" panose="020B0602020204020303"/>
              </a:rPr>
              <a:t>};</a:t>
            </a:r>
          </a:p>
          <a:p>
            <a:r>
              <a:rPr lang="en-GB" dirty="0" err="1">
                <a:solidFill>
                  <a:schemeClr val="tx1">
                    <a:lumMod val="65000"/>
                    <a:lumOff val="35000"/>
                  </a:schemeClr>
                </a:solidFill>
                <a:latin typeface="Futura Medium" panose="020B0602020204020303"/>
              </a:rPr>
              <a:t>printLabel</a:t>
            </a:r>
            <a:r>
              <a:rPr lang="en-GB" dirty="0">
                <a:solidFill>
                  <a:schemeClr val="tx1">
                    <a:lumMod val="65000"/>
                    <a:lumOff val="35000"/>
                  </a:schemeClr>
                </a:solidFill>
                <a:latin typeface="Futura Medium" panose="020B0602020204020303"/>
              </a:rPr>
              <a:t>(</a:t>
            </a:r>
            <a:r>
              <a:rPr lang="en-GB" dirty="0" err="1">
                <a:solidFill>
                  <a:schemeClr val="tx1">
                    <a:lumMod val="65000"/>
                    <a:lumOff val="35000"/>
                  </a:schemeClr>
                </a:solidFill>
                <a:latin typeface="Futura Medium" panose="020B0602020204020303"/>
              </a:rPr>
              <a:t>myObj</a:t>
            </a:r>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Tree>
    <p:extLst>
      <p:ext uri="{BB962C8B-B14F-4D97-AF65-F5344CB8AC3E}">
        <p14:creationId xmlns:p14="http://schemas.microsoft.com/office/powerpoint/2010/main" val="3629761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A9D523-DB54-4FFE-B4FF-59065932B226}"/>
              </a:ext>
            </a:extLst>
          </p:cNvPr>
          <p:cNvSpPr>
            <a:spLocks noGrp="1"/>
          </p:cNvSpPr>
          <p:nvPr>
            <p:ph type="body" sz="quarter" idx="10"/>
          </p:nvPr>
        </p:nvSpPr>
        <p:spPr/>
        <p:txBody>
          <a:bodyPr/>
          <a:lstStyle/>
          <a:p>
            <a:r>
              <a:rPr lang="en-IN" dirty="0"/>
              <a:t>CLASSES</a:t>
            </a:r>
          </a:p>
        </p:txBody>
      </p:sp>
      <p:sp>
        <p:nvSpPr>
          <p:cNvPr id="4" name="Text Placeholder 3">
            <a:extLst>
              <a:ext uri="{FF2B5EF4-FFF2-40B4-BE49-F238E27FC236}">
                <a16:creationId xmlns:a16="http://schemas.microsoft.com/office/drawing/2014/main" id="{6A078216-1C04-4033-88CE-24B42222BE0F}"/>
              </a:ext>
            </a:extLst>
          </p:cNvPr>
          <p:cNvSpPr>
            <a:spLocks noGrp="1"/>
          </p:cNvSpPr>
          <p:nvPr>
            <p:ph type="body" sz="quarter" idx="11"/>
          </p:nvPr>
        </p:nvSpPr>
        <p:spPr/>
        <p:txBody>
          <a:bodyPr/>
          <a:lstStyle/>
          <a:p>
            <a:endParaRPr lang="en-IN" dirty="0"/>
          </a:p>
        </p:txBody>
      </p:sp>
      <p:sp>
        <p:nvSpPr>
          <p:cNvPr id="3" name="Rectangle 2">
            <a:extLst>
              <a:ext uri="{FF2B5EF4-FFF2-40B4-BE49-F238E27FC236}">
                <a16:creationId xmlns:a16="http://schemas.microsoft.com/office/drawing/2014/main" id="{CB7C6B14-2540-42EC-AF71-14BAAA695FDB}"/>
              </a:ext>
            </a:extLst>
          </p:cNvPr>
          <p:cNvSpPr/>
          <p:nvPr/>
        </p:nvSpPr>
        <p:spPr>
          <a:xfrm>
            <a:off x="608879" y="1284650"/>
            <a:ext cx="11189522" cy="1477328"/>
          </a:xfrm>
          <a:prstGeom prst="rect">
            <a:avLst/>
          </a:prstGeom>
        </p:spPr>
        <p:txBody>
          <a:bodyPr wrap="square">
            <a:spAutoFit/>
          </a:bodyPr>
          <a:lstStyle/>
          <a:p>
            <a:r>
              <a:rPr lang="en-US" dirty="0">
                <a:solidFill>
                  <a:schemeClr val="tx1">
                    <a:lumMod val="65000"/>
                    <a:lumOff val="35000"/>
                  </a:schemeClr>
                </a:solidFill>
                <a:latin typeface="Futura Medium" panose="020B0602020204020303"/>
              </a:rPr>
              <a:t>Why do we need </a:t>
            </a:r>
            <a:r>
              <a:rPr lang="en-US" dirty="0">
                <a:solidFill>
                  <a:srgbClr val="D32128"/>
                </a:solidFill>
                <a:latin typeface="Futura Medium" panose="020B0602020204020303"/>
              </a:rPr>
              <a:t>Classes?</a:t>
            </a:r>
          </a:p>
          <a:p>
            <a:endParaRPr lang="en-US" dirty="0">
              <a:solidFill>
                <a:srgbClr val="D32128"/>
              </a:solidFill>
              <a:latin typeface="Futura Medium" panose="020B0602020204020303"/>
            </a:endParaRPr>
          </a:p>
          <a:p>
            <a:pPr marL="742950" indent="-742950">
              <a:buFont typeface="Wingdings" panose="05000000000000000000" pitchFamily="2" charset="2"/>
              <a:buChar char="ü"/>
            </a:pPr>
            <a:r>
              <a:rPr lang="en-US" dirty="0">
                <a:solidFill>
                  <a:schemeClr val="tx1">
                    <a:lumMod val="65000"/>
                    <a:lumOff val="35000"/>
                  </a:schemeClr>
                </a:solidFill>
                <a:latin typeface="Futura Medium" panose="020B0602020204020303"/>
              </a:rPr>
              <a:t>Creating Multiple new instances</a:t>
            </a:r>
          </a:p>
          <a:p>
            <a:pPr marL="742950" indent="-742950">
              <a:buFont typeface="Wingdings" panose="05000000000000000000" pitchFamily="2" charset="2"/>
              <a:buChar char="ü"/>
            </a:pPr>
            <a:r>
              <a:rPr lang="en-US" dirty="0">
                <a:solidFill>
                  <a:schemeClr val="tx1">
                    <a:lumMod val="65000"/>
                    <a:lumOff val="35000"/>
                  </a:schemeClr>
                </a:solidFill>
                <a:latin typeface="Futura Medium" panose="020B0602020204020303"/>
              </a:rPr>
              <a:t>Inheritance</a:t>
            </a:r>
          </a:p>
          <a:p>
            <a:pPr marL="742950" indent="-742950">
              <a:buFont typeface="Wingdings" panose="05000000000000000000" pitchFamily="2" charset="2"/>
              <a:buChar char="ü"/>
            </a:pPr>
            <a:r>
              <a:rPr lang="en-US" dirty="0">
                <a:solidFill>
                  <a:schemeClr val="tx1">
                    <a:lumMod val="65000"/>
                    <a:lumOff val="35000"/>
                  </a:schemeClr>
                </a:solidFill>
                <a:latin typeface="Futura Medium" panose="020B0602020204020303"/>
              </a:rPr>
              <a:t>Singleton Objects</a:t>
            </a:r>
          </a:p>
        </p:txBody>
      </p:sp>
    </p:spTree>
    <p:extLst>
      <p:ext uri="{BB962C8B-B14F-4D97-AF65-F5344CB8AC3E}">
        <p14:creationId xmlns:p14="http://schemas.microsoft.com/office/powerpoint/2010/main" val="349273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7EEDFD-B902-404D-B479-48C24D8C117C}"/>
              </a:ext>
            </a:extLst>
          </p:cNvPr>
          <p:cNvSpPr>
            <a:spLocks noGrp="1"/>
          </p:cNvSpPr>
          <p:nvPr>
            <p:ph type="body" sz="quarter" idx="10"/>
          </p:nvPr>
        </p:nvSpPr>
        <p:spPr>
          <a:xfrm>
            <a:off x="393599" y="215661"/>
            <a:ext cx="11803811" cy="499349"/>
          </a:xfrm>
        </p:spPr>
        <p:txBody>
          <a:bodyPr/>
          <a:lstStyle/>
          <a:p>
            <a:r>
              <a:rPr lang="en-IN" dirty="0"/>
              <a:t>CLASSES</a:t>
            </a:r>
          </a:p>
        </p:txBody>
      </p:sp>
      <p:sp>
        <p:nvSpPr>
          <p:cNvPr id="5" name="Text Placeholder 4">
            <a:extLst>
              <a:ext uri="{FF2B5EF4-FFF2-40B4-BE49-F238E27FC236}">
                <a16:creationId xmlns:a16="http://schemas.microsoft.com/office/drawing/2014/main" id="{E520BC58-5B19-4D29-8784-BF8951DC9F53}"/>
              </a:ext>
            </a:extLst>
          </p:cNvPr>
          <p:cNvSpPr>
            <a:spLocks noGrp="1"/>
          </p:cNvSpPr>
          <p:nvPr>
            <p:ph type="body" sz="quarter" idx="11"/>
          </p:nvPr>
        </p:nvSpPr>
        <p:spPr>
          <a:xfrm>
            <a:off x="393599" y="785005"/>
            <a:ext cx="11444906" cy="5469707"/>
          </a:xfrm>
        </p:spPr>
        <p:txBody>
          <a:bodyPr/>
          <a:lstStyle/>
          <a:p>
            <a:endParaRPr lang="en-IN" dirty="0"/>
          </a:p>
        </p:txBody>
      </p:sp>
      <p:sp>
        <p:nvSpPr>
          <p:cNvPr id="3" name="Rectangle 2">
            <a:extLst>
              <a:ext uri="{FF2B5EF4-FFF2-40B4-BE49-F238E27FC236}">
                <a16:creationId xmlns:a16="http://schemas.microsoft.com/office/drawing/2014/main" id="{DC9D7086-5563-4995-8C55-9B1B7703A68E}"/>
              </a:ext>
            </a:extLst>
          </p:cNvPr>
          <p:cNvSpPr/>
          <p:nvPr/>
        </p:nvSpPr>
        <p:spPr>
          <a:xfrm>
            <a:off x="590848" y="1549354"/>
            <a:ext cx="5505152" cy="2616101"/>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Example</a:t>
            </a:r>
            <a:endParaRPr lang="en-US" sz="3200" dirty="0">
              <a:solidFill>
                <a:schemeClr val="tx1">
                  <a:lumMod val="65000"/>
                  <a:lumOff val="35000"/>
                </a:schemeClr>
              </a:solidFill>
              <a:latin typeface="Futura Medium" panose="020B0602020204020303"/>
            </a:endParaRP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class </a:t>
            </a:r>
            <a:r>
              <a:rPr lang="en-GB" dirty="0">
                <a:solidFill>
                  <a:schemeClr val="tx1">
                    <a:lumMod val="65000"/>
                    <a:lumOff val="35000"/>
                  </a:schemeClr>
                </a:solidFill>
                <a:latin typeface="Futura Medium" panose="020B0602020204020303"/>
              </a:rPr>
              <a:t>Car {</a:t>
            </a:r>
          </a:p>
          <a:p>
            <a:r>
              <a:rPr lang="en-GB" dirty="0">
                <a:solidFill>
                  <a:schemeClr val="tx1">
                    <a:lumMod val="65000"/>
                    <a:lumOff val="35000"/>
                  </a:schemeClr>
                </a:solidFill>
                <a:latin typeface="Futura Medium" panose="020B0602020204020303"/>
              </a:rPr>
              <a:t>	// property public by default</a:t>
            </a:r>
          </a:p>
          <a:p>
            <a:r>
              <a:rPr lang="en-GB" dirty="0">
                <a:solidFill>
                  <a:schemeClr val="tx1">
                    <a:lumMod val="65000"/>
                    <a:lumOff val="35000"/>
                  </a:schemeClr>
                </a:solidFill>
                <a:latin typeface="Futura Medium" panose="020B0602020204020303"/>
              </a:rPr>
              <a:t>	engine: string;</a:t>
            </a:r>
          </a:p>
          <a:p>
            <a:r>
              <a:rPr lang="en-GB" dirty="0">
                <a:solidFill>
                  <a:schemeClr val="tx1">
                    <a:lumMod val="65000"/>
                    <a:lumOff val="35000"/>
                  </a:schemeClr>
                </a:solidFill>
                <a:latin typeface="Futura Medium" panose="020B0602020204020303"/>
              </a:rPr>
              <a:t>	constructor(engine: string </a:t>
            </a:r>
            <a:r>
              <a:rPr lang="en-GB">
                <a:solidFill>
                  <a:schemeClr val="tx1">
                    <a:lumMod val="65000"/>
                    <a:lumOff val="35000"/>
                  </a:schemeClr>
                </a:solidFill>
                <a:latin typeface="Futura Medium" panose="020B0602020204020303"/>
              </a:rPr>
              <a:t>= </a:t>
            </a:r>
            <a:r>
              <a:rPr lang="en-GB">
                <a:solidFill>
                  <a:schemeClr val="accent5">
                    <a:lumMod val="75000"/>
                  </a:schemeClr>
                </a:solidFill>
                <a:latin typeface="Futura Medium" panose="020B0602020204020303"/>
              </a:rPr>
              <a:t>‘’</a:t>
            </a:r>
            <a:r>
              <a:rPr lang="en-GB">
                <a:solidFill>
                  <a:schemeClr val="tx1">
                    <a:lumMod val="65000"/>
                    <a:lumOff val="35000"/>
                  </a:schemeClr>
                </a:solidFill>
                <a:latin typeface="Futura Medium" panose="020B0602020204020303"/>
              </a:rPr>
              <a:t>) </a:t>
            </a:r>
            <a:r>
              <a:rPr lang="en-GB" dirty="0">
                <a:solidFill>
                  <a:schemeClr val="tx1">
                    <a:lumMod val="65000"/>
                    <a:lumOff val="35000"/>
                  </a:schemeClr>
                </a:solidFill>
                <a:latin typeface="Futura Medium" panose="020B0602020204020303"/>
              </a:rPr>
              <a:t>{</a:t>
            </a:r>
          </a:p>
          <a:p>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this.engine</a:t>
            </a:r>
            <a:r>
              <a:rPr lang="en-GB" dirty="0">
                <a:solidFill>
                  <a:schemeClr val="tx1">
                    <a:lumMod val="65000"/>
                    <a:lumOff val="35000"/>
                  </a:schemeClr>
                </a:solidFill>
                <a:latin typeface="Futura Medium" panose="020B0602020204020303"/>
              </a:rPr>
              <a:t> = engine;</a:t>
            </a:r>
          </a:p>
          <a:p>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a:t>
            </a:r>
            <a:endParaRPr lang="en-GB" dirty="0">
              <a:solidFill>
                <a:schemeClr val="accent5">
                  <a:lumMod val="75000"/>
                </a:schemeClr>
              </a:solidFill>
              <a:latin typeface="Futura Medium" panose="020B0602020204020303"/>
            </a:endParaRPr>
          </a:p>
        </p:txBody>
      </p:sp>
      <p:sp>
        <p:nvSpPr>
          <p:cNvPr id="4" name="Rectangle 3">
            <a:extLst>
              <a:ext uri="{FF2B5EF4-FFF2-40B4-BE49-F238E27FC236}">
                <a16:creationId xmlns:a16="http://schemas.microsoft.com/office/drawing/2014/main" id="{D5DF1CD5-097F-498D-8577-C16E29403CBE}"/>
              </a:ext>
            </a:extLst>
          </p:cNvPr>
          <p:cNvSpPr/>
          <p:nvPr/>
        </p:nvSpPr>
        <p:spPr>
          <a:xfrm>
            <a:off x="7382643" y="1271321"/>
            <a:ext cx="4678728" cy="2585323"/>
          </a:xfrm>
          <a:prstGeom prst="rect">
            <a:avLst/>
          </a:prstGeom>
        </p:spPr>
        <p:txBody>
          <a:bodyPr wrap="square">
            <a:spAutoFit/>
          </a:bodyPr>
          <a:lstStyle/>
          <a:p>
            <a:endParaRPr lang="en-GB" dirty="0">
              <a:solidFill>
                <a:schemeClr val="accent5">
                  <a:lumMod val="75000"/>
                </a:schemeClr>
              </a:solidFill>
              <a:latin typeface="Futura Medium" panose="020B0602020204020303"/>
            </a:endParaRPr>
          </a:p>
          <a:p>
            <a:endParaRPr lang="en-GB" dirty="0">
              <a:solidFill>
                <a:schemeClr val="accent5">
                  <a:lumMod val="75000"/>
                </a:schemeClr>
              </a:solidFill>
              <a:latin typeface="Futura Medium" panose="020B0602020204020303"/>
            </a:endParaRPr>
          </a:p>
          <a:p>
            <a:endParaRPr lang="en-GB" dirty="0">
              <a:solidFill>
                <a:schemeClr val="accent5">
                  <a:lumMod val="75000"/>
                </a:schemeClr>
              </a:solidFill>
              <a:latin typeface="Futura Medium" panose="020B0602020204020303"/>
            </a:endParaRPr>
          </a:p>
          <a:p>
            <a:r>
              <a:rPr lang="en-GB" dirty="0">
                <a:solidFill>
                  <a:schemeClr val="accent2">
                    <a:lumMod val="75000"/>
                  </a:schemeClr>
                </a:solidFill>
                <a:latin typeface="Futura Medium" panose="020B0602020204020303"/>
              </a:rPr>
              <a:t>var</a:t>
            </a:r>
            <a:r>
              <a:rPr lang="en-GB" dirty="0">
                <a:solidFill>
                  <a:schemeClr val="accent5">
                    <a:lumMod val="75000"/>
                  </a:schemeClr>
                </a:solidFill>
                <a:latin typeface="Futura Medium" panose="020B0602020204020303"/>
              </a:rPr>
              <a:t> </a:t>
            </a:r>
            <a:r>
              <a:rPr lang="en-GB" dirty="0">
                <a:solidFill>
                  <a:schemeClr val="tx1">
                    <a:lumMod val="65000"/>
                    <a:lumOff val="35000"/>
                  </a:schemeClr>
                </a:solidFill>
                <a:latin typeface="Futura Medium" panose="020B0602020204020303"/>
              </a:rPr>
              <a:t>Car</a:t>
            </a:r>
            <a:r>
              <a:rPr lang="en-GB" dirty="0">
                <a:solidFill>
                  <a:schemeClr val="accent5">
                    <a:lumMod val="75000"/>
                  </a:schemeClr>
                </a:solidFill>
                <a:latin typeface="Futura Medium" panose="020B0602020204020303"/>
              </a:rPr>
              <a:t> </a:t>
            </a:r>
            <a:r>
              <a:rPr lang="en-GB" dirty="0">
                <a:solidFill>
                  <a:schemeClr val="tx1">
                    <a:lumMod val="65000"/>
                    <a:lumOff val="35000"/>
                  </a:schemeClr>
                </a:solidFill>
                <a:latin typeface="Futura Medium" panose="020B0602020204020303"/>
              </a:rPr>
              <a:t>= (function () {</a:t>
            </a:r>
          </a:p>
          <a:p>
            <a:r>
              <a:rPr lang="en-GB" dirty="0">
                <a:solidFill>
                  <a:schemeClr val="tx1">
                    <a:lumMod val="65000"/>
                    <a:lumOff val="35000"/>
                  </a:schemeClr>
                </a:solidFill>
                <a:latin typeface="Futura Medium" panose="020B0602020204020303"/>
              </a:rPr>
              <a:t>	function Car(engine) {</a:t>
            </a:r>
          </a:p>
          <a:p>
            <a:r>
              <a:rPr lang="en-GB" dirty="0">
                <a:solidFill>
                  <a:schemeClr val="tx1">
                    <a:lumMod val="65000"/>
                    <a:lumOff val="35000"/>
                  </a:schemeClr>
                </a:solidFill>
                <a:latin typeface="Futura Medium" panose="020B0602020204020303"/>
              </a:rPr>
              <a:t>		</a:t>
            </a:r>
            <a:r>
              <a:rPr lang="en-GB" dirty="0" err="1">
                <a:solidFill>
                  <a:schemeClr val="tx1">
                    <a:lumMod val="65000"/>
                    <a:lumOff val="35000"/>
                  </a:schemeClr>
                </a:solidFill>
                <a:latin typeface="Futura Medium" panose="020B0602020204020303"/>
              </a:rPr>
              <a:t>this.engine</a:t>
            </a:r>
            <a:r>
              <a:rPr lang="en-GB" dirty="0">
                <a:solidFill>
                  <a:schemeClr val="tx1">
                    <a:lumMod val="65000"/>
                    <a:lumOff val="35000"/>
                  </a:schemeClr>
                </a:solidFill>
                <a:latin typeface="Futura Medium" panose="020B0602020204020303"/>
              </a:rPr>
              <a:t> = engine;</a:t>
            </a:r>
          </a:p>
          <a:p>
            <a:r>
              <a:rPr lang="en-GB" dirty="0">
                <a:solidFill>
                  <a:schemeClr val="tx1">
                    <a:lumMod val="65000"/>
                    <a:lumOff val="35000"/>
                  </a:schemeClr>
                </a:solidFill>
                <a:latin typeface="Futura Medium" panose="020B0602020204020303"/>
              </a:rPr>
              <a:t>	}</a:t>
            </a:r>
          </a:p>
          <a:p>
            <a:r>
              <a:rPr lang="en-GB" dirty="0">
                <a:solidFill>
                  <a:schemeClr val="tx1">
                    <a:lumMod val="65000"/>
                    <a:lumOff val="35000"/>
                  </a:schemeClr>
                </a:solidFill>
                <a:latin typeface="Futura Medium" panose="020B0602020204020303"/>
              </a:rPr>
              <a:t>	return Car;</a:t>
            </a:r>
          </a:p>
          <a:p>
            <a:r>
              <a:rPr lang="en-GB" dirty="0">
                <a:solidFill>
                  <a:schemeClr val="tx1">
                    <a:lumMod val="65000"/>
                    <a:lumOff val="35000"/>
                  </a:schemeClr>
                </a:solidFill>
                <a:latin typeface="Futura Medium" panose="020B0602020204020303"/>
              </a:rPr>
              <a:t>})()</a:t>
            </a:r>
          </a:p>
        </p:txBody>
      </p:sp>
      <p:cxnSp>
        <p:nvCxnSpPr>
          <p:cNvPr id="8" name="Straight Connector 7">
            <a:extLst>
              <a:ext uri="{FF2B5EF4-FFF2-40B4-BE49-F238E27FC236}">
                <a16:creationId xmlns:a16="http://schemas.microsoft.com/office/drawing/2014/main" id="{B560F5E7-9C88-4E10-955F-8FDE2EDC53BB}"/>
              </a:ext>
            </a:extLst>
          </p:cNvPr>
          <p:cNvCxnSpPr/>
          <p:nvPr/>
        </p:nvCxnSpPr>
        <p:spPr>
          <a:xfrm>
            <a:off x="6569840" y="1288099"/>
            <a:ext cx="0" cy="4926279"/>
          </a:xfrm>
          <a:prstGeom prst="line">
            <a:avLst/>
          </a:prstGeom>
          <a:ln>
            <a:solidFill>
              <a:srgbClr val="598FF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F232AAF-D006-40DE-89E7-5BEB88725A3F}"/>
              </a:ext>
            </a:extLst>
          </p:cNvPr>
          <p:cNvSpPr/>
          <p:nvPr/>
        </p:nvSpPr>
        <p:spPr>
          <a:xfrm>
            <a:off x="702372" y="4695871"/>
            <a:ext cx="4466492" cy="954107"/>
          </a:xfrm>
          <a:prstGeom prst="rect">
            <a:avLst/>
          </a:prstGeom>
        </p:spPr>
        <p:txBody>
          <a:bodyPr wrap="square">
            <a:spAutoFit/>
          </a:bodyPr>
          <a:lstStyle/>
          <a:p>
            <a:r>
              <a:rPr lang="en-US" sz="2000" dirty="0">
                <a:solidFill>
                  <a:schemeClr val="tx1">
                    <a:lumMod val="65000"/>
                    <a:lumOff val="35000"/>
                  </a:schemeClr>
                </a:solidFill>
                <a:latin typeface="Futura Medium" panose="020B0602020204020303"/>
              </a:rPr>
              <a:t>Creating an instance</a:t>
            </a:r>
          </a:p>
          <a:p>
            <a:endParaRPr lang="en-GB" dirty="0">
              <a:solidFill>
                <a:schemeClr val="accent2">
                  <a:lumMod val="75000"/>
                </a:schemeClr>
              </a:solidFill>
              <a:latin typeface="Futura Medium" panose="020B0602020204020303"/>
            </a:endParaRPr>
          </a:p>
          <a:p>
            <a:r>
              <a:rPr lang="en-GB" dirty="0">
                <a:solidFill>
                  <a:schemeClr val="accent2">
                    <a:lumMod val="75000"/>
                  </a:schemeClr>
                </a:solidFill>
                <a:latin typeface="Futura Medium" panose="020B0602020204020303"/>
              </a:rPr>
              <a:t>var </a:t>
            </a:r>
            <a:r>
              <a:rPr lang="en-GB" dirty="0" err="1">
                <a:solidFill>
                  <a:schemeClr val="tx1">
                    <a:lumMod val="65000"/>
                    <a:lumOff val="35000"/>
                  </a:schemeClr>
                </a:solidFill>
                <a:latin typeface="Futura Medium" panose="020B0602020204020303"/>
              </a:rPr>
              <a:t>hondaAccord</a:t>
            </a:r>
            <a:r>
              <a:rPr lang="en-GB" dirty="0">
                <a:solidFill>
                  <a:schemeClr val="tx1">
                    <a:lumMod val="65000"/>
                    <a:lumOff val="35000"/>
                  </a:schemeClr>
                </a:solidFill>
                <a:latin typeface="Futura Medium" panose="020B0602020204020303"/>
              </a:rPr>
              <a:t> = new Car(</a:t>
            </a:r>
            <a:r>
              <a:rPr lang="en-GB" dirty="0">
                <a:solidFill>
                  <a:schemeClr val="accent5">
                    <a:lumMod val="75000"/>
                  </a:schemeClr>
                </a:solidFill>
                <a:latin typeface="Futura Medium" panose="020B0602020204020303"/>
              </a:rPr>
              <a:t>'v6’</a:t>
            </a:r>
            <a:r>
              <a:rPr lang="en-GB" dirty="0">
                <a:solidFill>
                  <a:schemeClr val="tx1">
                    <a:lumMod val="65000"/>
                    <a:lumOff val="35000"/>
                  </a:schemeClr>
                </a:solidFill>
                <a:latin typeface="Futura Medium" panose="020B0602020204020303"/>
              </a:rPr>
              <a:t>);</a:t>
            </a:r>
          </a:p>
        </p:txBody>
      </p:sp>
    </p:spTree>
    <p:extLst>
      <p:ext uri="{BB962C8B-B14F-4D97-AF65-F5344CB8AC3E}">
        <p14:creationId xmlns:p14="http://schemas.microsoft.com/office/powerpoint/2010/main" val="978218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7EEDFD-B902-404D-B479-48C24D8C117C}"/>
              </a:ext>
            </a:extLst>
          </p:cNvPr>
          <p:cNvSpPr>
            <a:spLocks noGrp="1"/>
          </p:cNvSpPr>
          <p:nvPr>
            <p:ph type="body" sz="quarter" idx="10"/>
          </p:nvPr>
        </p:nvSpPr>
        <p:spPr/>
        <p:txBody>
          <a:bodyPr/>
          <a:lstStyle/>
          <a:p>
            <a:r>
              <a:rPr lang="en-IN" dirty="0"/>
              <a:t>INTERFACE V/S CLASS</a:t>
            </a:r>
          </a:p>
        </p:txBody>
      </p:sp>
      <p:sp>
        <p:nvSpPr>
          <p:cNvPr id="3" name="Text Placeholder 2">
            <a:extLst>
              <a:ext uri="{FF2B5EF4-FFF2-40B4-BE49-F238E27FC236}">
                <a16:creationId xmlns:a16="http://schemas.microsoft.com/office/drawing/2014/main" id="{651E693D-D6E9-4ABA-A979-A4093E6DFD04}"/>
              </a:ext>
            </a:extLst>
          </p:cNvPr>
          <p:cNvSpPr>
            <a:spLocks noGrp="1"/>
          </p:cNvSpPr>
          <p:nvPr>
            <p:ph type="body" sz="quarter" idx="11"/>
          </p:nvPr>
        </p:nvSpPr>
        <p:spPr/>
        <p:txBody>
          <a:bodyPr/>
          <a:lstStyle/>
          <a:p>
            <a:endParaRPr lang="en-IN"/>
          </a:p>
        </p:txBody>
      </p:sp>
      <p:pic>
        <p:nvPicPr>
          <p:cNvPr id="10" name="Picture 9">
            <a:extLst>
              <a:ext uri="{FF2B5EF4-FFF2-40B4-BE49-F238E27FC236}">
                <a16:creationId xmlns:a16="http://schemas.microsoft.com/office/drawing/2014/main" id="{AFF1B424-F627-43B6-BB2B-D5D3A7012A06}"/>
              </a:ext>
            </a:extLst>
          </p:cNvPr>
          <p:cNvPicPr>
            <a:picLocks noChangeAspect="1"/>
          </p:cNvPicPr>
          <p:nvPr/>
        </p:nvPicPr>
        <p:blipFill rotWithShape="1">
          <a:blip r:embed="rId2">
            <a:extLst>
              <a:ext uri="{28A0092B-C50C-407E-A947-70E740481C1C}">
                <a14:useLocalDpi xmlns:a14="http://schemas.microsoft.com/office/drawing/2010/main" val="0"/>
              </a:ext>
            </a:extLst>
          </a:blip>
          <a:srcRect l="25239" r="30397"/>
          <a:stretch/>
        </p:blipFill>
        <p:spPr>
          <a:xfrm>
            <a:off x="1828799" y="1674159"/>
            <a:ext cx="3137095" cy="4705485"/>
          </a:xfrm>
          <a:prstGeom prst="rect">
            <a:avLst/>
          </a:prstGeom>
        </p:spPr>
      </p:pic>
      <p:pic>
        <p:nvPicPr>
          <p:cNvPr id="12" name="Picture 11">
            <a:extLst>
              <a:ext uri="{FF2B5EF4-FFF2-40B4-BE49-F238E27FC236}">
                <a16:creationId xmlns:a16="http://schemas.microsoft.com/office/drawing/2014/main" id="{DAACEDFD-9445-4862-89E5-60DB517E8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737" y="1155766"/>
            <a:ext cx="3543464" cy="4921478"/>
          </a:xfrm>
          <a:prstGeom prst="rect">
            <a:avLst/>
          </a:prstGeom>
        </p:spPr>
      </p:pic>
    </p:spTree>
    <p:extLst>
      <p:ext uri="{BB962C8B-B14F-4D97-AF65-F5344CB8AC3E}">
        <p14:creationId xmlns:p14="http://schemas.microsoft.com/office/powerpoint/2010/main" val="79943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3E7B38-26EB-46A6-8832-54345098788A}"/>
              </a:ext>
            </a:extLst>
          </p:cNvPr>
          <p:cNvSpPr>
            <a:spLocks noGrp="1"/>
          </p:cNvSpPr>
          <p:nvPr>
            <p:ph type="body" sz="quarter" idx="10"/>
          </p:nvPr>
        </p:nvSpPr>
        <p:spPr/>
        <p:txBody>
          <a:bodyPr/>
          <a:lstStyle/>
          <a:p>
            <a:r>
              <a:rPr lang="en-IN" dirty="0"/>
              <a:t>INTERFACE V/S CLASS</a:t>
            </a:r>
          </a:p>
        </p:txBody>
      </p:sp>
      <p:sp>
        <p:nvSpPr>
          <p:cNvPr id="4" name="Text Placeholder 3">
            <a:extLst>
              <a:ext uri="{FF2B5EF4-FFF2-40B4-BE49-F238E27FC236}">
                <a16:creationId xmlns:a16="http://schemas.microsoft.com/office/drawing/2014/main" id="{1FD6E7C8-BFCA-4C96-9AEE-92F2ECB8E9DA}"/>
              </a:ext>
            </a:extLst>
          </p:cNvPr>
          <p:cNvSpPr>
            <a:spLocks noGrp="1"/>
          </p:cNvSpPr>
          <p:nvPr>
            <p:ph type="body" sz="quarter" idx="11"/>
          </p:nvPr>
        </p:nvSpPr>
        <p:spPr/>
        <p:txBody>
          <a:bodyPr/>
          <a:lstStyle/>
          <a:p>
            <a:endParaRPr lang="en-IN" dirty="0"/>
          </a:p>
        </p:txBody>
      </p:sp>
      <p:sp>
        <p:nvSpPr>
          <p:cNvPr id="3" name="Rectangle 2">
            <a:extLst>
              <a:ext uri="{FF2B5EF4-FFF2-40B4-BE49-F238E27FC236}">
                <a16:creationId xmlns:a16="http://schemas.microsoft.com/office/drawing/2014/main" id="{EF6FD84C-908A-4FEE-9C1D-9CAB4435A3AE}"/>
              </a:ext>
            </a:extLst>
          </p:cNvPr>
          <p:cNvSpPr/>
          <p:nvPr/>
        </p:nvSpPr>
        <p:spPr>
          <a:xfrm>
            <a:off x="388189" y="1150426"/>
            <a:ext cx="11189522" cy="923330"/>
          </a:xfrm>
          <a:prstGeom prst="rect">
            <a:avLst/>
          </a:prstGeom>
        </p:spPr>
        <p:txBody>
          <a:bodyPr wrap="square">
            <a:spAutoFit/>
          </a:bodyPr>
          <a:lstStyle/>
          <a:p>
            <a:pPr marL="742950" indent="-742950">
              <a:buFont typeface="Wingdings" panose="05000000000000000000" pitchFamily="2" charset="2"/>
              <a:buChar char="ü"/>
            </a:pPr>
            <a:r>
              <a:rPr lang="en-US" dirty="0">
                <a:solidFill>
                  <a:schemeClr val="tx1">
                    <a:lumMod val="65000"/>
                    <a:lumOff val="35000"/>
                  </a:schemeClr>
                </a:solidFill>
                <a:latin typeface="Futura Medium" panose="020B0602020204020303"/>
              </a:rPr>
              <a:t>Interfaces only provides shape to an object whereas class provides implementation of something.</a:t>
            </a:r>
          </a:p>
          <a:p>
            <a:pPr marL="742950" indent="-742950">
              <a:buFont typeface="Wingdings" panose="05000000000000000000" pitchFamily="2" charset="2"/>
              <a:buChar char="ü"/>
            </a:pPr>
            <a:r>
              <a:rPr lang="en-US" dirty="0">
                <a:solidFill>
                  <a:schemeClr val="tx1">
                    <a:lumMod val="65000"/>
                    <a:lumOff val="35000"/>
                  </a:schemeClr>
                </a:solidFill>
                <a:latin typeface="Futura Medium" panose="020B0602020204020303"/>
              </a:rPr>
              <a:t>According to </a:t>
            </a:r>
            <a:r>
              <a:rPr lang="en-US" dirty="0" err="1">
                <a:solidFill>
                  <a:schemeClr val="tx1">
                    <a:lumMod val="65000"/>
                    <a:lumOff val="35000"/>
                  </a:schemeClr>
                </a:solidFill>
                <a:latin typeface="Futura Medium" panose="020B0602020204020303"/>
              </a:rPr>
              <a:t>Angular’s</a:t>
            </a:r>
            <a:r>
              <a:rPr lang="en-US" dirty="0">
                <a:solidFill>
                  <a:schemeClr val="tx1">
                    <a:lumMod val="65000"/>
                    <a:lumOff val="35000"/>
                  </a:schemeClr>
                </a:solidFill>
                <a:latin typeface="Futura Medium" panose="020B0602020204020303"/>
              </a:rPr>
              <a:t> </a:t>
            </a:r>
            <a:r>
              <a:rPr lang="en-US" dirty="0" err="1">
                <a:solidFill>
                  <a:schemeClr val="tx1">
                    <a:lumMod val="65000"/>
                    <a:lumOff val="35000"/>
                  </a:schemeClr>
                </a:solidFill>
                <a:latin typeface="Futura Medium" panose="020B0602020204020303"/>
              </a:rPr>
              <a:t>styleguide</a:t>
            </a:r>
            <a:r>
              <a:rPr lang="en-US" dirty="0">
                <a:solidFill>
                  <a:schemeClr val="tx1">
                    <a:lumMod val="65000"/>
                    <a:lumOff val="35000"/>
                  </a:schemeClr>
                </a:solidFill>
                <a:latin typeface="Futura Medium" panose="020B0602020204020303"/>
              </a:rPr>
              <a:t> its recommended to use class over interfaces.</a:t>
            </a:r>
          </a:p>
        </p:txBody>
      </p:sp>
    </p:spTree>
    <p:extLst>
      <p:ext uri="{BB962C8B-B14F-4D97-AF65-F5344CB8AC3E}">
        <p14:creationId xmlns:p14="http://schemas.microsoft.com/office/powerpoint/2010/main" val="72859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GB" dirty="0"/>
              <a:t>JAVASCRIPT(JS)</a:t>
            </a:r>
          </a:p>
          <a:p>
            <a:endParaRPr lang="en-GB" dirty="0"/>
          </a:p>
        </p:txBody>
      </p:sp>
      <p:sp>
        <p:nvSpPr>
          <p:cNvPr id="68" name="TextBox 67">
            <a:extLst>
              <a:ext uri="{FF2B5EF4-FFF2-40B4-BE49-F238E27FC236}">
                <a16:creationId xmlns:a16="http://schemas.microsoft.com/office/drawing/2014/main" id="{E25CBF5F-B17D-4AD2-B16D-ED81DE3BE468}"/>
              </a:ext>
            </a:extLst>
          </p:cNvPr>
          <p:cNvSpPr txBox="1"/>
          <p:nvPr/>
        </p:nvSpPr>
        <p:spPr>
          <a:xfrm>
            <a:off x="577273" y="3075057"/>
            <a:ext cx="11037455" cy="461665"/>
          </a:xfrm>
          <a:prstGeom prst="rect">
            <a:avLst/>
          </a:prstGeom>
          <a:noFill/>
        </p:spPr>
        <p:txBody>
          <a:bodyPr wrap="square" rtlCol="0">
            <a:spAutoFit/>
          </a:bodyPr>
          <a:lstStyle/>
          <a:p>
            <a:pPr marL="0" lvl="3" algn="ctr"/>
            <a:r>
              <a:rPr lang="en-US" dirty="0">
                <a:solidFill>
                  <a:schemeClr val="tx1">
                    <a:lumMod val="65000"/>
                    <a:lumOff val="35000"/>
                  </a:schemeClr>
                </a:solidFill>
                <a:latin typeface="Futura Medium" panose="020B0602020204020303"/>
              </a:rPr>
              <a:t>JavaScript is a </a:t>
            </a:r>
            <a:r>
              <a:rPr lang="en-US" sz="2400" dirty="0">
                <a:solidFill>
                  <a:srgbClr val="598FF7"/>
                </a:solidFill>
                <a:latin typeface="Futura Medium" panose="020B0602020204020303"/>
              </a:rPr>
              <a:t>weakly typed</a:t>
            </a:r>
            <a:r>
              <a:rPr lang="en-US" dirty="0">
                <a:solidFill>
                  <a:schemeClr val="accent2">
                    <a:lumMod val="75000"/>
                  </a:schemeClr>
                </a:solidFill>
                <a:latin typeface="Futura Medium" panose="020B0602020204020303"/>
              </a:rPr>
              <a:t> </a:t>
            </a:r>
            <a:r>
              <a:rPr lang="en-US" dirty="0">
                <a:solidFill>
                  <a:schemeClr val="tx1">
                    <a:lumMod val="65000"/>
                    <a:lumOff val="35000"/>
                  </a:schemeClr>
                </a:solidFill>
                <a:latin typeface="Futura Medium" panose="020B0602020204020303"/>
              </a:rPr>
              <a:t>client-side scripting language</a:t>
            </a:r>
            <a:endParaRPr lang="en-GB" dirty="0">
              <a:solidFill>
                <a:schemeClr val="tx1">
                  <a:lumMod val="65000"/>
                  <a:lumOff val="35000"/>
                </a:schemeClr>
              </a:solidFill>
              <a:latin typeface="Futura Medium" panose="020B0602020204020303"/>
            </a:endParaRPr>
          </a:p>
        </p:txBody>
      </p:sp>
    </p:spTree>
    <p:extLst>
      <p:ext uri="{BB962C8B-B14F-4D97-AF65-F5344CB8AC3E}">
        <p14:creationId xmlns:p14="http://schemas.microsoft.com/office/powerpoint/2010/main" val="394102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GB" dirty="0">
                <a:latin typeface="Futura Medium"/>
              </a:rPr>
              <a:t>GOOD &amp; BAD ABOUT JS</a:t>
            </a:r>
          </a:p>
          <a:p>
            <a:endParaRPr lang="en-GB" dirty="0">
              <a:latin typeface="Futura Medium"/>
            </a:endParaRPr>
          </a:p>
        </p:txBody>
      </p:sp>
      <p:sp>
        <p:nvSpPr>
          <p:cNvPr id="8" name="Text Placeholder 7">
            <a:extLst>
              <a:ext uri="{FF2B5EF4-FFF2-40B4-BE49-F238E27FC236}">
                <a16:creationId xmlns:a16="http://schemas.microsoft.com/office/drawing/2014/main" id="{7BB47A5D-19F2-46BE-9115-F7BC43060934}"/>
              </a:ext>
            </a:extLst>
          </p:cNvPr>
          <p:cNvSpPr>
            <a:spLocks noGrp="1"/>
          </p:cNvSpPr>
          <p:nvPr>
            <p:ph type="body" sz="quarter" idx="11"/>
          </p:nvPr>
        </p:nvSpPr>
        <p:spPr/>
        <p:txBody>
          <a:bodyPr/>
          <a:lstStyle/>
          <a:p>
            <a:endParaRPr lang="en-IN"/>
          </a:p>
        </p:txBody>
      </p:sp>
      <p:grpSp>
        <p:nvGrpSpPr>
          <p:cNvPr id="5" name="Group 4">
            <a:extLst>
              <a:ext uri="{FF2B5EF4-FFF2-40B4-BE49-F238E27FC236}">
                <a16:creationId xmlns:a16="http://schemas.microsoft.com/office/drawing/2014/main" id="{B260D2B1-DD61-465D-B916-E0BEB1574F41}"/>
              </a:ext>
            </a:extLst>
          </p:cNvPr>
          <p:cNvGrpSpPr/>
          <p:nvPr/>
        </p:nvGrpSpPr>
        <p:grpSpPr>
          <a:xfrm>
            <a:off x="755375" y="2111758"/>
            <a:ext cx="5221356" cy="1871729"/>
            <a:chOff x="1308793" y="2126658"/>
            <a:chExt cx="4852856" cy="1871729"/>
          </a:xfrm>
        </p:grpSpPr>
        <p:sp>
          <p:nvSpPr>
            <p:cNvPr id="68" name="TextBox 67">
              <a:extLst>
                <a:ext uri="{FF2B5EF4-FFF2-40B4-BE49-F238E27FC236}">
                  <a16:creationId xmlns:a16="http://schemas.microsoft.com/office/drawing/2014/main" id="{E25CBF5F-B17D-4AD2-B16D-ED81DE3BE468}"/>
                </a:ext>
              </a:extLst>
            </p:cNvPr>
            <p:cNvSpPr txBox="1"/>
            <p:nvPr/>
          </p:nvSpPr>
          <p:spPr>
            <a:xfrm>
              <a:off x="1308793" y="3075057"/>
              <a:ext cx="4852856" cy="923330"/>
            </a:xfrm>
            <a:prstGeom prst="rect">
              <a:avLst/>
            </a:prstGeom>
            <a:noFill/>
          </p:spPr>
          <p:txBody>
            <a:bodyPr wrap="square" rtlCol="0">
              <a:spAutoFit/>
            </a:bodyPr>
            <a:lstStyle/>
            <a:p>
              <a:pPr marL="457200" lvl="3" indent="-457200">
                <a:buFont typeface="Wingdings" panose="05000000000000000000" pitchFamily="2" charset="2"/>
                <a:buChar char="ü"/>
              </a:pPr>
              <a:r>
                <a:rPr lang="en-GB" dirty="0">
                  <a:solidFill>
                    <a:srgbClr val="00B050"/>
                  </a:solidFill>
                  <a:latin typeface="Futura Medium"/>
                </a:rPr>
                <a:t>Its Everywhere</a:t>
              </a:r>
            </a:p>
            <a:p>
              <a:pPr marL="457200" lvl="3" indent="-457200">
                <a:buFont typeface="Wingdings" panose="05000000000000000000" pitchFamily="2" charset="2"/>
                <a:buChar char="ü"/>
              </a:pPr>
              <a:r>
                <a:rPr lang="en-GB" dirty="0">
                  <a:solidFill>
                    <a:srgbClr val="00B050"/>
                  </a:solidFill>
                  <a:latin typeface="Futura Medium"/>
                </a:rPr>
                <a:t>Huge amount of libraries</a:t>
              </a:r>
            </a:p>
            <a:p>
              <a:pPr marL="457200" lvl="3" indent="-457200">
                <a:buFont typeface="Wingdings" panose="05000000000000000000" pitchFamily="2" charset="2"/>
                <a:buChar char="ü"/>
              </a:pPr>
              <a:r>
                <a:rPr lang="en-GB" dirty="0">
                  <a:solidFill>
                    <a:srgbClr val="00B050"/>
                  </a:solidFill>
                  <a:latin typeface="Futura Medium"/>
                </a:rPr>
                <a:t>Flexible</a:t>
              </a:r>
            </a:p>
          </p:txBody>
        </p:sp>
        <p:sp>
          <p:nvSpPr>
            <p:cNvPr id="3" name="TextBox 2">
              <a:extLst>
                <a:ext uri="{FF2B5EF4-FFF2-40B4-BE49-F238E27FC236}">
                  <a16:creationId xmlns:a16="http://schemas.microsoft.com/office/drawing/2014/main" id="{D4BE47AA-50CF-47DC-91A6-8511FD9FB869}"/>
                </a:ext>
              </a:extLst>
            </p:cNvPr>
            <p:cNvSpPr txBox="1"/>
            <p:nvPr/>
          </p:nvSpPr>
          <p:spPr>
            <a:xfrm>
              <a:off x="1308793" y="2126658"/>
              <a:ext cx="3972796" cy="461665"/>
            </a:xfrm>
            <a:prstGeom prst="rect">
              <a:avLst/>
            </a:prstGeom>
            <a:noFill/>
          </p:spPr>
          <p:txBody>
            <a:bodyPr wrap="square" rtlCol="0">
              <a:spAutoFit/>
            </a:bodyPr>
            <a:lstStyle/>
            <a:p>
              <a:r>
                <a:rPr lang="en-IN" sz="2400" b="1" dirty="0">
                  <a:solidFill>
                    <a:srgbClr val="00B050"/>
                  </a:solidFill>
                  <a:latin typeface="Futura Medium"/>
                </a:rPr>
                <a:t>The Good</a:t>
              </a:r>
            </a:p>
          </p:txBody>
        </p:sp>
      </p:grpSp>
      <p:grpSp>
        <p:nvGrpSpPr>
          <p:cNvPr id="7" name="Group 6">
            <a:extLst>
              <a:ext uri="{FF2B5EF4-FFF2-40B4-BE49-F238E27FC236}">
                <a16:creationId xmlns:a16="http://schemas.microsoft.com/office/drawing/2014/main" id="{640822C5-548A-457E-9823-F780C39CFAF7}"/>
              </a:ext>
            </a:extLst>
          </p:cNvPr>
          <p:cNvGrpSpPr/>
          <p:nvPr/>
        </p:nvGrpSpPr>
        <p:grpSpPr>
          <a:xfrm>
            <a:off x="6546574" y="2096859"/>
            <a:ext cx="5446643" cy="1901528"/>
            <a:chOff x="6827519" y="2096858"/>
            <a:chExt cx="4852856" cy="1901528"/>
          </a:xfrm>
        </p:grpSpPr>
        <p:sp>
          <p:nvSpPr>
            <p:cNvPr id="4" name="TextBox 3">
              <a:extLst>
                <a:ext uri="{FF2B5EF4-FFF2-40B4-BE49-F238E27FC236}">
                  <a16:creationId xmlns:a16="http://schemas.microsoft.com/office/drawing/2014/main" id="{F001E06C-B1E9-4EAB-AC84-B6AF0AE7F734}"/>
                </a:ext>
              </a:extLst>
            </p:cNvPr>
            <p:cNvSpPr txBox="1"/>
            <p:nvPr/>
          </p:nvSpPr>
          <p:spPr>
            <a:xfrm>
              <a:off x="6827519" y="3075056"/>
              <a:ext cx="4852856" cy="923330"/>
            </a:xfrm>
            <a:prstGeom prst="rect">
              <a:avLst/>
            </a:prstGeom>
            <a:noFill/>
          </p:spPr>
          <p:txBody>
            <a:bodyPr wrap="square" rtlCol="0">
              <a:spAutoFit/>
            </a:bodyPr>
            <a:lstStyle/>
            <a:p>
              <a:pPr marL="457200" lvl="3" indent="-457200">
                <a:buFont typeface="Wingdings" panose="05000000000000000000" pitchFamily="2" charset="2"/>
                <a:buChar char="ü"/>
              </a:pPr>
              <a:r>
                <a:rPr lang="en-GB" dirty="0">
                  <a:solidFill>
                    <a:srgbClr val="C00000"/>
                  </a:solidFill>
                  <a:latin typeface="Futura Medium"/>
                </a:rPr>
                <a:t>Dynamic typing</a:t>
              </a:r>
            </a:p>
            <a:p>
              <a:pPr marL="457200" lvl="3" indent="-457200">
                <a:buFont typeface="Wingdings" panose="05000000000000000000" pitchFamily="2" charset="2"/>
                <a:buChar char="ü"/>
              </a:pPr>
              <a:r>
                <a:rPr lang="en-GB" dirty="0">
                  <a:solidFill>
                    <a:srgbClr val="C00000"/>
                  </a:solidFill>
                  <a:latin typeface="Futura Medium"/>
                </a:rPr>
                <a:t>Lacks structuring mechanisms</a:t>
              </a:r>
            </a:p>
            <a:p>
              <a:pPr marL="457200" lvl="3" indent="-457200">
                <a:buFont typeface="Wingdings" panose="05000000000000000000" pitchFamily="2" charset="2"/>
                <a:buChar char="ü"/>
              </a:pPr>
              <a:endParaRPr lang="en-GB" dirty="0">
                <a:solidFill>
                  <a:srgbClr val="C00000"/>
                </a:solidFill>
                <a:latin typeface="Futura Medium"/>
              </a:endParaRPr>
            </a:p>
          </p:txBody>
        </p:sp>
        <p:sp>
          <p:nvSpPr>
            <p:cNvPr id="6" name="TextBox 5">
              <a:extLst>
                <a:ext uri="{FF2B5EF4-FFF2-40B4-BE49-F238E27FC236}">
                  <a16:creationId xmlns:a16="http://schemas.microsoft.com/office/drawing/2014/main" id="{F7AFF003-525D-4E31-B82C-D19E55356C1B}"/>
                </a:ext>
              </a:extLst>
            </p:cNvPr>
            <p:cNvSpPr txBox="1"/>
            <p:nvPr/>
          </p:nvSpPr>
          <p:spPr>
            <a:xfrm>
              <a:off x="6827519" y="2096858"/>
              <a:ext cx="3972796" cy="461665"/>
            </a:xfrm>
            <a:prstGeom prst="rect">
              <a:avLst/>
            </a:prstGeom>
            <a:noFill/>
          </p:spPr>
          <p:txBody>
            <a:bodyPr wrap="square" rtlCol="0">
              <a:spAutoFit/>
            </a:bodyPr>
            <a:lstStyle/>
            <a:p>
              <a:r>
                <a:rPr lang="en-IN" sz="2400" b="1" dirty="0">
                  <a:solidFill>
                    <a:srgbClr val="C00000"/>
                  </a:solidFill>
                  <a:latin typeface="Futura Medium"/>
                </a:rPr>
                <a:t>The Bad</a:t>
              </a:r>
            </a:p>
          </p:txBody>
        </p:sp>
      </p:grpSp>
    </p:spTree>
    <p:extLst>
      <p:ext uri="{BB962C8B-B14F-4D97-AF65-F5344CB8AC3E}">
        <p14:creationId xmlns:p14="http://schemas.microsoft.com/office/powerpoint/2010/main" val="41861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A1F771-4F3A-4282-810C-74841D5A6007}"/>
              </a:ext>
            </a:extLst>
          </p:cNvPr>
          <p:cNvSpPr>
            <a:spLocks noGrp="1"/>
          </p:cNvSpPr>
          <p:nvPr>
            <p:ph type="body" sz="quarter" idx="10"/>
          </p:nvPr>
        </p:nvSpPr>
        <p:spPr/>
        <p:txBody>
          <a:bodyPr/>
          <a:lstStyle/>
          <a:p>
            <a:r>
              <a:rPr lang="en-IN" dirty="0"/>
              <a:t>02</a:t>
            </a:r>
          </a:p>
        </p:txBody>
      </p:sp>
      <p:sp>
        <p:nvSpPr>
          <p:cNvPr id="6" name="Text Placeholder 5">
            <a:extLst>
              <a:ext uri="{FF2B5EF4-FFF2-40B4-BE49-F238E27FC236}">
                <a16:creationId xmlns:a16="http://schemas.microsoft.com/office/drawing/2014/main" id="{C716DC1F-1EB3-4330-8D7C-17865ED631E9}"/>
              </a:ext>
            </a:extLst>
          </p:cNvPr>
          <p:cNvSpPr>
            <a:spLocks noGrp="1"/>
          </p:cNvSpPr>
          <p:nvPr>
            <p:ph type="body" sz="quarter" idx="11"/>
          </p:nvPr>
        </p:nvSpPr>
        <p:spPr/>
        <p:txBody>
          <a:bodyPr/>
          <a:lstStyle/>
          <a:p>
            <a:r>
              <a:rPr lang="en-IN" dirty="0"/>
              <a:t>TYPESCRIPT</a:t>
            </a:r>
          </a:p>
        </p:txBody>
      </p:sp>
    </p:spTree>
    <p:extLst>
      <p:ext uri="{BB962C8B-B14F-4D97-AF65-F5344CB8AC3E}">
        <p14:creationId xmlns:p14="http://schemas.microsoft.com/office/powerpoint/2010/main" val="388282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GB" dirty="0"/>
              <a:t>TYPESCRIPT</a:t>
            </a:r>
          </a:p>
        </p:txBody>
      </p:sp>
      <p:sp>
        <p:nvSpPr>
          <p:cNvPr id="68" name="TextBox 67">
            <a:extLst>
              <a:ext uri="{FF2B5EF4-FFF2-40B4-BE49-F238E27FC236}">
                <a16:creationId xmlns:a16="http://schemas.microsoft.com/office/drawing/2014/main" id="{E25CBF5F-B17D-4AD2-B16D-ED81DE3BE468}"/>
              </a:ext>
            </a:extLst>
          </p:cNvPr>
          <p:cNvSpPr txBox="1"/>
          <p:nvPr/>
        </p:nvSpPr>
        <p:spPr>
          <a:xfrm>
            <a:off x="388189" y="3244337"/>
            <a:ext cx="11037455" cy="369332"/>
          </a:xfrm>
          <a:prstGeom prst="rect">
            <a:avLst/>
          </a:prstGeom>
          <a:noFill/>
        </p:spPr>
        <p:txBody>
          <a:bodyPr wrap="square" rtlCol="0" anchor="ctr">
            <a:spAutoFit/>
          </a:bodyPr>
          <a:lstStyle/>
          <a:p>
            <a:pPr marL="0" lvl="3" algn="ctr"/>
            <a:endParaRPr lang="en-US" dirty="0">
              <a:solidFill>
                <a:schemeClr val="tx1">
                  <a:lumMod val="65000"/>
                  <a:lumOff val="35000"/>
                </a:schemeClr>
              </a:solidFill>
              <a:latin typeface="Futura Medium" panose="020B0602020204020303"/>
            </a:endParaRPr>
          </a:p>
        </p:txBody>
      </p:sp>
      <p:sp>
        <p:nvSpPr>
          <p:cNvPr id="5" name="TextBox 1">
            <a:extLst>
              <a:ext uri="{FF2B5EF4-FFF2-40B4-BE49-F238E27FC236}">
                <a16:creationId xmlns:a16="http://schemas.microsoft.com/office/drawing/2014/main" id="{D2DEE118-5E58-41EB-B72C-07869C4FE0FA}"/>
              </a:ext>
            </a:extLst>
          </p:cNvPr>
          <p:cNvSpPr txBox="1"/>
          <p:nvPr/>
        </p:nvSpPr>
        <p:spPr>
          <a:xfrm>
            <a:off x="484307" y="1690062"/>
            <a:ext cx="11555282" cy="369331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indent="-400050">
              <a:buFont typeface="Arial" panose="020B0604020202020204" pitchFamily="34" charset="0"/>
              <a:buChar char="•"/>
            </a:pPr>
            <a:r>
              <a:rPr lang="en-US" dirty="0">
                <a:solidFill>
                  <a:schemeClr val="tx1">
                    <a:lumMod val="65000"/>
                    <a:lumOff val="35000"/>
                  </a:schemeClr>
                </a:solidFill>
                <a:latin typeface="Futura Medium" panose="020B0602020204020303"/>
              </a:rPr>
              <a:t>JavaScript is not originally designed for large complex applications (mostly a scripting language, with functional programming constructs),  lacks structuring mechanisms like Class, Module, Interface.</a:t>
            </a:r>
          </a:p>
          <a:p>
            <a:endParaRPr lang="en-US" dirty="0">
              <a:solidFill>
                <a:schemeClr val="tx1">
                  <a:lumMod val="65000"/>
                  <a:lumOff val="35000"/>
                </a:schemeClr>
              </a:solidFill>
              <a:latin typeface="Futura Medium" panose="020B0602020204020303"/>
            </a:endParaRPr>
          </a:p>
          <a:p>
            <a:pPr marL="400050" indent="-400050">
              <a:buFont typeface="Arial" panose="020B0604020202020204" pitchFamily="34" charset="0"/>
              <a:buChar char="•"/>
            </a:pPr>
            <a:r>
              <a:rPr lang="en-US" dirty="0">
                <a:solidFill>
                  <a:schemeClr val="tx1">
                    <a:lumMod val="65000"/>
                    <a:lumOff val="35000"/>
                  </a:schemeClr>
                </a:solidFill>
                <a:latin typeface="Futura Medium" panose="020B0602020204020303"/>
              </a:rPr>
              <a:t>Typescript is a typed superset of JavaScript that compiles to plain JavaScript.</a:t>
            </a:r>
          </a:p>
          <a:p>
            <a:pPr marL="400050" indent="-400050">
              <a:buFont typeface="Arial" panose="020B0604020202020204" pitchFamily="34" charset="0"/>
              <a:buChar char="•"/>
            </a:pPr>
            <a:endParaRPr lang="en-US" dirty="0">
              <a:solidFill>
                <a:schemeClr val="tx1">
                  <a:lumMod val="65000"/>
                  <a:lumOff val="35000"/>
                </a:schemeClr>
              </a:solidFill>
              <a:latin typeface="Futura Medium" panose="020B0602020204020303"/>
            </a:endParaRPr>
          </a:p>
          <a:p>
            <a:pPr marL="400050" indent="-400050">
              <a:buFont typeface="Arial" panose="020B0604020202020204" pitchFamily="34" charset="0"/>
              <a:buChar char="•"/>
            </a:pPr>
            <a:r>
              <a:rPr lang="en-US" dirty="0">
                <a:solidFill>
                  <a:schemeClr val="tx1">
                    <a:lumMod val="65000"/>
                    <a:lumOff val="35000"/>
                  </a:schemeClr>
                </a:solidFill>
                <a:latin typeface="Futura Medium" panose="020B0602020204020303"/>
              </a:rPr>
              <a:t>Adds additional features like Static Type (optional), Class, Module etc. to JavaScript</a:t>
            </a:r>
          </a:p>
          <a:p>
            <a:pPr marL="400050" indent="-400050">
              <a:buFont typeface="Arial" panose="020B0604020202020204" pitchFamily="34" charset="0"/>
              <a:buChar char="•"/>
            </a:pPr>
            <a:endParaRPr lang="en-US" dirty="0">
              <a:solidFill>
                <a:schemeClr val="tx1">
                  <a:lumMod val="65000"/>
                  <a:lumOff val="35000"/>
                </a:schemeClr>
              </a:solidFill>
              <a:latin typeface="Futura Medium" panose="020B0602020204020303"/>
            </a:endParaRPr>
          </a:p>
          <a:p>
            <a:pPr marL="400050" indent="-400050">
              <a:buFont typeface="Arial" panose="020B0604020202020204" pitchFamily="34" charset="0"/>
              <a:buChar char="•"/>
            </a:pPr>
            <a:r>
              <a:rPr lang="en-IN" dirty="0">
                <a:solidFill>
                  <a:schemeClr val="tx1">
                    <a:lumMod val="65000"/>
                    <a:lumOff val="35000"/>
                  </a:schemeClr>
                </a:solidFill>
                <a:latin typeface="Futura Medium" panose="020B0602020204020303"/>
              </a:rPr>
              <a:t>Microsoft technology</a:t>
            </a:r>
          </a:p>
          <a:p>
            <a:endParaRPr lang="en-IN" dirty="0">
              <a:solidFill>
                <a:schemeClr val="tx1">
                  <a:lumMod val="65000"/>
                  <a:lumOff val="35000"/>
                </a:schemeClr>
              </a:solidFill>
              <a:latin typeface="Futura Medium" panose="020B0602020204020303"/>
            </a:endParaRPr>
          </a:p>
          <a:p>
            <a:pPr marL="400050" indent="-400050">
              <a:buFont typeface="Arial" panose="020B0604020202020204" pitchFamily="34" charset="0"/>
              <a:buChar char="•"/>
            </a:pPr>
            <a:r>
              <a:rPr lang="en-IN" dirty="0">
                <a:solidFill>
                  <a:schemeClr val="tx1">
                    <a:lumMod val="65000"/>
                    <a:lumOff val="35000"/>
                  </a:schemeClr>
                </a:solidFill>
                <a:latin typeface="Futura Medium" panose="020B0602020204020303"/>
              </a:rPr>
              <a:t>Open Source</a:t>
            </a:r>
          </a:p>
          <a:p>
            <a:pPr marL="400050" indent="-400050">
              <a:buFont typeface="Arial" panose="020B0604020202020204" pitchFamily="34" charset="0"/>
              <a:buChar char="•"/>
            </a:pPr>
            <a:endParaRPr lang="en-IN" dirty="0">
              <a:solidFill>
                <a:schemeClr val="tx1">
                  <a:lumMod val="65000"/>
                  <a:lumOff val="35000"/>
                </a:schemeClr>
              </a:solidFill>
              <a:latin typeface="Futura Medium" panose="020B0602020204020303"/>
            </a:endParaRPr>
          </a:p>
          <a:p>
            <a:pPr marL="400050" indent="-400050">
              <a:buFont typeface="Arial" panose="020B0604020202020204" pitchFamily="34" charset="0"/>
              <a:buChar char="•"/>
            </a:pPr>
            <a:endParaRPr lang="en-US" dirty="0">
              <a:solidFill>
                <a:schemeClr val="tx1">
                  <a:lumMod val="65000"/>
                  <a:lumOff val="35000"/>
                </a:schemeClr>
              </a:solidFill>
              <a:latin typeface="Futura Medium" panose="020B0602020204020303"/>
            </a:endParaRPr>
          </a:p>
        </p:txBody>
      </p:sp>
      <p:pic>
        <p:nvPicPr>
          <p:cNvPr id="3" name="Picture 3" descr="A picture containing object, drawing&#10;&#10;Description generated with very high confidence">
            <a:extLst>
              <a:ext uri="{FF2B5EF4-FFF2-40B4-BE49-F238E27FC236}">
                <a16:creationId xmlns:a16="http://schemas.microsoft.com/office/drawing/2014/main" id="{7048D4D1-EA67-472A-924C-363F95E662DD}"/>
              </a:ext>
            </a:extLst>
          </p:cNvPr>
          <p:cNvPicPr>
            <a:picLocks noChangeAspect="1"/>
          </p:cNvPicPr>
          <p:nvPr/>
        </p:nvPicPr>
        <p:blipFill>
          <a:blip r:embed="rId3"/>
          <a:stretch>
            <a:fillRect/>
          </a:stretch>
        </p:blipFill>
        <p:spPr>
          <a:xfrm>
            <a:off x="3108614" y="4933517"/>
            <a:ext cx="5715000" cy="1095375"/>
          </a:xfrm>
          <a:prstGeom prst="rect">
            <a:avLst/>
          </a:prstGeom>
        </p:spPr>
      </p:pic>
      <p:sp>
        <p:nvSpPr>
          <p:cNvPr id="6" name="TextBox 5">
            <a:extLst>
              <a:ext uri="{FF2B5EF4-FFF2-40B4-BE49-F238E27FC236}">
                <a16:creationId xmlns:a16="http://schemas.microsoft.com/office/drawing/2014/main" id="{C3D40F48-CBE2-4B16-B80B-B2072DCB616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8650088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C5037-2642-418B-B1A6-547135EC0BDD}"/>
              </a:ext>
            </a:extLst>
          </p:cNvPr>
          <p:cNvSpPr>
            <a:spLocks noGrp="1"/>
          </p:cNvSpPr>
          <p:nvPr>
            <p:ph type="body" sz="quarter" idx="10"/>
          </p:nvPr>
        </p:nvSpPr>
        <p:spPr/>
        <p:txBody>
          <a:bodyPr/>
          <a:lstStyle/>
          <a:p>
            <a:r>
              <a:rPr lang="en-GB" dirty="0"/>
              <a:t>TYPESCRIPT</a:t>
            </a:r>
          </a:p>
          <a:p>
            <a:endParaRPr lang="en-GB" dirty="0"/>
          </a:p>
        </p:txBody>
      </p:sp>
      <p:sp>
        <p:nvSpPr>
          <p:cNvPr id="3" name="Text Placeholder 2">
            <a:extLst>
              <a:ext uri="{FF2B5EF4-FFF2-40B4-BE49-F238E27FC236}">
                <a16:creationId xmlns:a16="http://schemas.microsoft.com/office/drawing/2014/main" id="{BA48492F-0A59-47E0-B892-FC84513F0FD6}"/>
              </a:ext>
            </a:extLst>
          </p:cNvPr>
          <p:cNvSpPr>
            <a:spLocks noGrp="1"/>
          </p:cNvSpPr>
          <p:nvPr>
            <p:ph type="body" sz="quarter" idx="11"/>
          </p:nvPr>
        </p:nvSpPr>
        <p:spPr/>
        <p:txBody>
          <a:bodyPr/>
          <a:lstStyle/>
          <a:p>
            <a:endParaRPr lang="en-IN" dirty="0"/>
          </a:p>
        </p:txBody>
      </p:sp>
      <p:sp>
        <p:nvSpPr>
          <p:cNvPr id="5" name="TextBox 4">
            <a:extLst>
              <a:ext uri="{FF2B5EF4-FFF2-40B4-BE49-F238E27FC236}">
                <a16:creationId xmlns:a16="http://schemas.microsoft.com/office/drawing/2014/main" id="{C69DE287-029F-4B95-8ED3-2B26D5F95C17}"/>
              </a:ext>
            </a:extLst>
          </p:cNvPr>
          <p:cNvSpPr txBox="1"/>
          <p:nvPr/>
        </p:nvSpPr>
        <p:spPr>
          <a:xfrm>
            <a:off x="388189" y="3059668"/>
            <a:ext cx="11037455" cy="738664"/>
          </a:xfrm>
          <a:prstGeom prst="rect">
            <a:avLst/>
          </a:prstGeom>
          <a:noFill/>
        </p:spPr>
        <p:txBody>
          <a:bodyPr wrap="square" rtlCol="0" anchor="ctr">
            <a:spAutoFit/>
          </a:bodyPr>
          <a:lstStyle/>
          <a:p>
            <a:pPr marL="0" lvl="3" algn="ctr"/>
            <a:r>
              <a:rPr lang="en-US" dirty="0">
                <a:solidFill>
                  <a:schemeClr val="tx1">
                    <a:lumMod val="65000"/>
                    <a:lumOff val="35000"/>
                  </a:schemeClr>
                </a:solidFill>
                <a:latin typeface="Futura Medium" panose="020B0602020204020303"/>
              </a:rPr>
              <a:t>" TypeScript? Its like coding JavaScript but </a:t>
            </a:r>
            <a:r>
              <a:rPr lang="en-US" sz="2400" dirty="0">
                <a:solidFill>
                  <a:srgbClr val="598FF7"/>
                </a:solidFill>
                <a:latin typeface="Futura Medium" panose="020B0602020204020303"/>
              </a:rPr>
              <a:t>without the pain</a:t>
            </a:r>
            <a:r>
              <a:rPr lang="en-US" dirty="0">
                <a:solidFill>
                  <a:srgbClr val="C00000"/>
                </a:solidFill>
                <a:latin typeface="Futura Medium" panose="020B0602020204020303"/>
              </a:rPr>
              <a:t> </a:t>
            </a:r>
            <a:r>
              <a:rPr lang="en-US" dirty="0">
                <a:solidFill>
                  <a:schemeClr val="tx1">
                    <a:lumMod val="65000"/>
                    <a:lumOff val="35000"/>
                  </a:schemeClr>
                </a:solidFill>
                <a:latin typeface="Futura Medium" panose="020B0602020204020303"/>
              </a:rPr>
              <a:t>"</a:t>
            </a:r>
          </a:p>
          <a:p>
            <a:pPr marL="0" lvl="3" algn="r"/>
            <a:r>
              <a:rPr lang="en-US" i="1" dirty="0">
                <a:solidFill>
                  <a:schemeClr val="tx1">
                    <a:lumMod val="65000"/>
                    <a:lumOff val="35000"/>
                  </a:schemeClr>
                </a:solidFill>
                <a:latin typeface="Futura Medium" panose="020B0602020204020303"/>
              </a:rPr>
              <a:t>-Someone on Hacker News</a:t>
            </a:r>
            <a:endParaRPr lang="en-GB" i="1" dirty="0">
              <a:solidFill>
                <a:schemeClr val="tx1">
                  <a:lumMod val="65000"/>
                  <a:lumOff val="35000"/>
                </a:schemeClr>
              </a:solidFill>
              <a:latin typeface="Futura Medium" panose="020B0602020204020303"/>
            </a:endParaRPr>
          </a:p>
        </p:txBody>
      </p:sp>
    </p:spTree>
    <p:extLst>
      <p:ext uri="{BB962C8B-B14F-4D97-AF65-F5344CB8AC3E}">
        <p14:creationId xmlns:p14="http://schemas.microsoft.com/office/powerpoint/2010/main" val="25686840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0C9B9C-3CF6-4D43-B7C7-8FF09F084399}"/>
              </a:ext>
            </a:extLst>
          </p:cNvPr>
          <p:cNvSpPr>
            <a:spLocks noGrp="1"/>
          </p:cNvSpPr>
          <p:nvPr>
            <p:ph type="body" sz="quarter" idx="10"/>
          </p:nvPr>
        </p:nvSpPr>
        <p:spPr>
          <a:xfrm>
            <a:off x="393599" y="215661"/>
            <a:ext cx="11803811" cy="499349"/>
          </a:xfrm>
        </p:spPr>
        <p:txBody>
          <a:bodyPr/>
          <a:lstStyle/>
          <a:p>
            <a:r>
              <a:rPr lang="en-IN" dirty="0"/>
              <a:t>HOW DOES TYPESCRIPT WORK?</a:t>
            </a:r>
          </a:p>
        </p:txBody>
      </p:sp>
      <p:sp>
        <p:nvSpPr>
          <p:cNvPr id="3" name="Text Placeholder 2">
            <a:extLst>
              <a:ext uri="{FF2B5EF4-FFF2-40B4-BE49-F238E27FC236}">
                <a16:creationId xmlns:a16="http://schemas.microsoft.com/office/drawing/2014/main" id="{83471F52-3CBE-4FEE-9DDC-1F6D4D2F8BA8}"/>
              </a:ext>
            </a:extLst>
          </p:cNvPr>
          <p:cNvSpPr>
            <a:spLocks noGrp="1"/>
          </p:cNvSpPr>
          <p:nvPr>
            <p:ph type="body" sz="quarter" idx="11"/>
          </p:nvPr>
        </p:nvSpPr>
        <p:spPr>
          <a:xfrm>
            <a:off x="393599" y="785005"/>
            <a:ext cx="11444906" cy="5469707"/>
          </a:xfrm>
        </p:spPr>
        <p:txBody>
          <a:bodyPr/>
          <a:lstStyle/>
          <a:p>
            <a:endParaRPr lang="en-IN" dirty="0"/>
          </a:p>
        </p:txBody>
      </p:sp>
      <p:sp>
        <p:nvSpPr>
          <p:cNvPr id="4" name="Rectangle 3">
            <a:extLst>
              <a:ext uri="{FF2B5EF4-FFF2-40B4-BE49-F238E27FC236}">
                <a16:creationId xmlns:a16="http://schemas.microsoft.com/office/drawing/2014/main" id="{E60C72AE-8A33-47B8-9E34-707F73A46876}"/>
              </a:ext>
            </a:extLst>
          </p:cNvPr>
          <p:cNvSpPr/>
          <p:nvPr/>
        </p:nvSpPr>
        <p:spPr>
          <a:xfrm>
            <a:off x="858129" y="2841674"/>
            <a:ext cx="2912013"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Futura Medium" panose="020B0602020204020303"/>
              </a:rPr>
              <a:t>TypeScript (</a:t>
            </a:r>
            <a:r>
              <a:rPr lang="en-IN" sz="2400" i="1" dirty="0" err="1">
                <a:latin typeface="Futura Medium" panose="020B0602020204020303"/>
              </a:rPr>
              <a:t>file.ts</a:t>
            </a:r>
            <a:r>
              <a:rPr lang="en-IN" sz="2400" dirty="0">
                <a:latin typeface="Futura Medium" panose="020B0602020204020303"/>
              </a:rPr>
              <a:t>)</a:t>
            </a:r>
          </a:p>
        </p:txBody>
      </p:sp>
      <p:cxnSp>
        <p:nvCxnSpPr>
          <p:cNvPr id="9" name="Straight Arrow Connector 8">
            <a:extLst>
              <a:ext uri="{FF2B5EF4-FFF2-40B4-BE49-F238E27FC236}">
                <a16:creationId xmlns:a16="http://schemas.microsoft.com/office/drawing/2014/main" id="{009392E3-DB6E-4602-AFCA-C32680AA6F56}"/>
              </a:ext>
            </a:extLst>
          </p:cNvPr>
          <p:cNvCxnSpPr>
            <a:cxnSpLocks/>
            <a:stCxn id="4" idx="3"/>
          </p:cNvCxnSpPr>
          <p:nvPr/>
        </p:nvCxnSpPr>
        <p:spPr>
          <a:xfrm>
            <a:off x="3770142" y="3298874"/>
            <a:ext cx="1252024"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2632DE4-1732-4037-84D4-C1F736A0578C}"/>
              </a:ext>
            </a:extLst>
          </p:cNvPr>
          <p:cNvGrpSpPr/>
          <p:nvPr/>
        </p:nvGrpSpPr>
        <p:grpSpPr>
          <a:xfrm>
            <a:off x="5009934" y="2397667"/>
            <a:ext cx="1802413" cy="1802413"/>
            <a:chOff x="5853930" y="1699568"/>
            <a:chExt cx="1802413" cy="1802413"/>
          </a:xfrm>
        </p:grpSpPr>
        <p:sp>
          <p:nvSpPr>
            <p:cNvPr id="14" name="Rectangle: Rounded Corners 13">
              <a:extLst>
                <a:ext uri="{FF2B5EF4-FFF2-40B4-BE49-F238E27FC236}">
                  <a16:creationId xmlns:a16="http://schemas.microsoft.com/office/drawing/2014/main" id="{1500FAA9-2321-444A-862C-97C127DC3847}"/>
                </a:ext>
              </a:extLst>
            </p:cNvPr>
            <p:cNvSpPr/>
            <p:nvPr/>
          </p:nvSpPr>
          <p:spPr>
            <a:xfrm>
              <a:off x="5853930" y="1699568"/>
              <a:ext cx="1802413" cy="180241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Futura Medium" panose="020B0602020204020303"/>
              </a:endParaRPr>
            </a:p>
          </p:txBody>
        </p:sp>
        <p:pic>
          <p:nvPicPr>
            <p:cNvPr id="13" name="Graphic 12" descr="Gears">
              <a:extLst>
                <a:ext uri="{FF2B5EF4-FFF2-40B4-BE49-F238E27FC236}">
                  <a16:creationId xmlns:a16="http://schemas.microsoft.com/office/drawing/2014/main" id="{B2285B83-6054-4031-B33D-C4FE472C3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26911" y="1769907"/>
              <a:ext cx="1656449" cy="1656449"/>
            </a:xfrm>
            <a:prstGeom prst="rect">
              <a:avLst/>
            </a:prstGeom>
          </p:spPr>
        </p:pic>
      </p:grpSp>
      <p:sp>
        <p:nvSpPr>
          <p:cNvPr id="16" name="TextBox 15">
            <a:extLst>
              <a:ext uri="{FF2B5EF4-FFF2-40B4-BE49-F238E27FC236}">
                <a16:creationId xmlns:a16="http://schemas.microsoft.com/office/drawing/2014/main" id="{F6145CEE-AF8D-4C94-9B2B-3A3B281BD94F}"/>
              </a:ext>
            </a:extLst>
          </p:cNvPr>
          <p:cNvSpPr txBox="1"/>
          <p:nvPr/>
        </p:nvSpPr>
        <p:spPr>
          <a:xfrm>
            <a:off x="4619809" y="4496256"/>
            <a:ext cx="3444561" cy="461665"/>
          </a:xfrm>
          <a:prstGeom prst="rect">
            <a:avLst/>
          </a:prstGeom>
          <a:noFill/>
        </p:spPr>
        <p:txBody>
          <a:bodyPr wrap="square" rtlCol="0">
            <a:spAutoFit/>
          </a:bodyPr>
          <a:lstStyle/>
          <a:p>
            <a:r>
              <a:rPr lang="en-IN" sz="2400" dirty="0">
                <a:latin typeface="Futura Medium" panose="020B0602020204020303"/>
              </a:rPr>
              <a:t>TypeScript Compiler</a:t>
            </a:r>
          </a:p>
        </p:txBody>
      </p:sp>
      <p:sp>
        <p:nvSpPr>
          <p:cNvPr id="17" name="TextBox 16">
            <a:extLst>
              <a:ext uri="{FF2B5EF4-FFF2-40B4-BE49-F238E27FC236}">
                <a16:creationId xmlns:a16="http://schemas.microsoft.com/office/drawing/2014/main" id="{845A74D7-9170-4F60-93BB-F9F2DFAA752D}"/>
              </a:ext>
            </a:extLst>
          </p:cNvPr>
          <p:cNvSpPr txBox="1"/>
          <p:nvPr/>
        </p:nvSpPr>
        <p:spPr>
          <a:xfrm>
            <a:off x="5082915" y="4993958"/>
            <a:ext cx="2118300" cy="461665"/>
          </a:xfrm>
          <a:prstGeom prst="rect">
            <a:avLst/>
          </a:prstGeom>
          <a:noFill/>
        </p:spPr>
        <p:txBody>
          <a:bodyPr wrap="square" rtlCol="0">
            <a:spAutoFit/>
          </a:bodyPr>
          <a:lstStyle/>
          <a:p>
            <a:r>
              <a:rPr lang="en-IN" sz="2400" b="1" i="1" dirty="0">
                <a:solidFill>
                  <a:srgbClr val="C00000"/>
                </a:solidFill>
                <a:latin typeface="Futura Medium" panose="020B0602020204020303"/>
              </a:rPr>
              <a:t>“</a:t>
            </a:r>
            <a:r>
              <a:rPr lang="en-IN" sz="2400" i="1" dirty="0" err="1">
                <a:solidFill>
                  <a:srgbClr val="C00000"/>
                </a:solidFill>
                <a:latin typeface="Futura Medium" panose="020B0602020204020303"/>
              </a:rPr>
              <a:t>Transpiling</a:t>
            </a:r>
            <a:r>
              <a:rPr lang="en-IN" sz="2400" b="1" i="1" dirty="0">
                <a:solidFill>
                  <a:srgbClr val="C00000"/>
                </a:solidFill>
                <a:latin typeface="Futura Medium" panose="020B0602020204020303"/>
              </a:rPr>
              <a:t>”</a:t>
            </a:r>
          </a:p>
        </p:txBody>
      </p:sp>
      <p:sp>
        <p:nvSpPr>
          <p:cNvPr id="20" name="Rectangle 19">
            <a:extLst>
              <a:ext uri="{FF2B5EF4-FFF2-40B4-BE49-F238E27FC236}">
                <a16:creationId xmlns:a16="http://schemas.microsoft.com/office/drawing/2014/main" id="{62042343-CC36-425D-99C0-41A5AAF367A5}"/>
              </a:ext>
            </a:extLst>
          </p:cNvPr>
          <p:cNvSpPr/>
          <p:nvPr/>
        </p:nvSpPr>
        <p:spPr>
          <a:xfrm>
            <a:off x="8064371" y="2841674"/>
            <a:ext cx="2912013"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Futura Medium" panose="020B0602020204020303"/>
              </a:rPr>
              <a:t>JavaScript (</a:t>
            </a:r>
            <a:r>
              <a:rPr lang="en-IN" sz="2400" i="1" dirty="0">
                <a:latin typeface="Futura Medium" panose="020B0602020204020303"/>
              </a:rPr>
              <a:t>file.js</a:t>
            </a:r>
            <a:r>
              <a:rPr lang="en-IN" sz="2400" dirty="0">
                <a:latin typeface="Futura Medium" panose="020B0602020204020303"/>
              </a:rPr>
              <a:t>)</a:t>
            </a:r>
          </a:p>
        </p:txBody>
      </p:sp>
      <p:cxnSp>
        <p:nvCxnSpPr>
          <p:cNvPr id="21" name="Straight Arrow Connector 20">
            <a:extLst>
              <a:ext uri="{FF2B5EF4-FFF2-40B4-BE49-F238E27FC236}">
                <a16:creationId xmlns:a16="http://schemas.microsoft.com/office/drawing/2014/main" id="{BB49F3C5-5CB6-42FF-8ECA-1AEC649A7069}"/>
              </a:ext>
            </a:extLst>
          </p:cNvPr>
          <p:cNvCxnSpPr>
            <a:cxnSpLocks/>
          </p:cNvCxnSpPr>
          <p:nvPr/>
        </p:nvCxnSpPr>
        <p:spPr>
          <a:xfrm>
            <a:off x="6812347" y="3296230"/>
            <a:ext cx="1252024"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648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DF92B12FF35E4EA50CE0834A0F2298" ma:contentTypeVersion="13" ma:contentTypeDescription="Create a new document." ma:contentTypeScope="" ma:versionID="c2b2045dde1fd2cb246fc43a99a110c7">
  <xsd:schema xmlns:xsd="http://www.w3.org/2001/XMLSchema" xmlns:xs="http://www.w3.org/2001/XMLSchema" xmlns:p="http://schemas.microsoft.com/office/2006/metadata/properties" xmlns:ns2="5f65c6ea-3f5c-46e6-bf84-78eef68b824e" xmlns:ns3="3f291122-9100-4f41-aa69-913c6d124812" xmlns:ns4="0bbaf54a-306d-4bf7-800a-b5bc9d8abf1a" targetNamespace="http://schemas.microsoft.com/office/2006/metadata/properties" ma:root="true" ma:fieldsID="a00476ba1b8b10f57f9ea8be1be6abb6" ns2:_="" ns3:_="" ns4:_="">
    <xsd:import namespace="5f65c6ea-3f5c-46e6-bf84-78eef68b824e"/>
    <xsd:import namespace="3f291122-9100-4f41-aa69-913c6d124812"/>
    <xsd:import namespace="0bbaf54a-306d-4bf7-800a-b5bc9d8abf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4:_dlc_DocId" minOccurs="0"/>
                <xsd:element ref="ns4:_dlc_DocIdUrl" minOccurs="0"/>
                <xsd:element ref="ns4:_dlc_DocIdPersistId"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65c6ea-3f5c-46e6-bf84-78eef68b82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291122-9100-4f41-aa69-913c6d1248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baf54a-306d-4bf7-800a-b5bc9d8abf1a"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bbaf54a-306d-4bf7-800a-b5bc9d8abf1a">1RIVET-362667854-28572</_dlc_DocId>
    <_dlc_DocIdUrl xmlns="0bbaf54a-306d-4bf7-800a-b5bc9d8abf1a">
      <Url>https://1rivet.sharepoint.com/1RU/Internship/_layouts/15/DocIdRedir.aspx?ID=1RIVET-362667854-28572</Url>
      <Description>1RIVET-362667854-28572</Description>
    </_dlc_DocIdUrl>
  </documentManagement>
</p:properties>
</file>

<file path=customXml/itemProps1.xml><?xml version="1.0" encoding="utf-8"?>
<ds:datastoreItem xmlns:ds="http://schemas.openxmlformats.org/officeDocument/2006/customXml" ds:itemID="{DC571728-4480-43A3-8F29-1FC2C8BCD32E}">
  <ds:schemaRefs>
    <ds:schemaRef ds:uri="http://schemas.microsoft.com/sharepoint/events"/>
  </ds:schemaRefs>
</ds:datastoreItem>
</file>

<file path=customXml/itemProps2.xml><?xml version="1.0" encoding="utf-8"?>
<ds:datastoreItem xmlns:ds="http://schemas.openxmlformats.org/officeDocument/2006/customXml" ds:itemID="{DC02F2C4-3DF1-406D-9812-2DEFD8228F1F}">
  <ds:schemaRefs>
    <ds:schemaRef ds:uri="http://schemas.microsoft.com/sharepoint/v3/contenttype/forms"/>
  </ds:schemaRefs>
</ds:datastoreItem>
</file>

<file path=customXml/itemProps3.xml><?xml version="1.0" encoding="utf-8"?>
<ds:datastoreItem xmlns:ds="http://schemas.openxmlformats.org/officeDocument/2006/customXml" ds:itemID="{05655CF0-E615-4146-8186-AC6D5A6F76FB}">
  <ds:schemaRefs>
    <ds:schemaRef ds:uri="0bbaf54a-306d-4bf7-800a-b5bc9d8abf1a"/>
    <ds:schemaRef ds:uri="3f291122-9100-4f41-aa69-913c6d124812"/>
    <ds:schemaRef ds:uri="5f65c6ea-3f5c-46e6-bf84-78eef68b82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E9EE4282-A50A-4B77-A4C6-52F90E9FC286}">
  <ds:schemaRefs>
    <ds:schemaRef ds:uri="0bbaf54a-306d-4bf7-800a-b5bc9d8abf1a"/>
    <ds:schemaRef ds:uri="1ae7c27c-b75c-40d6-a4d3-98a6c8c6ee51"/>
    <ds:schemaRef ds:uri="8ad4e339-5467-44ee-9dbb-d276ed7b32e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2849</TotalTime>
  <Words>1523</Words>
  <Application>Microsoft Office PowerPoint</Application>
  <PresentationFormat>Widescreen</PresentationFormat>
  <Paragraphs>280</Paragraphs>
  <Slides>37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Futura Medium</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Mayur B Patel</cp:lastModifiedBy>
  <cp:revision>164</cp:revision>
  <dcterms:modified xsi:type="dcterms:W3CDTF">2022-01-11T10:34:02Z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0x0101000EDF92B12FF35E4EA50CE0834A0F2298</vt:lpwstr>
  </property>
  <property fmtid="{D5CDD505-2E9C-101B-9397-08002B2CF9AE}" pid="3" name="_dlc_DocIdItemGuid">
    <vt:lpwstr>bfa8bc9d-f9ef-4e26-aa2a-57d69851ed64</vt:lpwstr>
  </property>
</Properties>
</file>