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64" r:id="rId6"/>
    <p:sldId id="265" r:id="rId7"/>
    <p:sldId id="259" r:id="rId8"/>
    <p:sldId id="266" r:id="rId9"/>
    <p:sldId id="267" r:id="rId10"/>
    <p:sldId id="26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6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8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9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5336-3687-4614-9327-6D09BE046D55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2D9D-1968-4659-8A8B-DDF88CFE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109"/>
          </a:xfrm>
        </p:spPr>
        <p:txBody>
          <a:bodyPr/>
          <a:lstStyle/>
          <a:p>
            <a:r>
              <a:rPr lang="en-IN" dirty="0" smtClean="0"/>
              <a:t>ROUTE OPTIMISING ROBOT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626" y="36020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 smtClean="0"/>
              <a:t>                               Domain of Mini Project : </a:t>
            </a:r>
            <a:r>
              <a:rPr lang="en-GB" dirty="0" smtClean="0"/>
              <a:t>Robotics.</a:t>
            </a:r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2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2158" y="1905823"/>
            <a:ext cx="47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Define Robot Dimensions and Inflate the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4658" y="3427582"/>
            <a:ext cx="35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Construct PRM and Set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4516" y="4949341"/>
            <a:ext cx="45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Find a Feasible Path on the Constructed PRM</a:t>
            </a:r>
          </a:p>
        </p:txBody>
      </p:sp>
      <p:sp>
        <p:nvSpPr>
          <p:cNvPr id="8" name="Down Arrow 7"/>
          <p:cNvSpPr/>
          <p:nvPr/>
        </p:nvSpPr>
        <p:spPr>
          <a:xfrm>
            <a:off x="5322495" y="2459821"/>
            <a:ext cx="207032" cy="967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5296609" y="3942457"/>
            <a:ext cx="224287" cy="940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6957" y="922218"/>
            <a:ext cx="3980371" cy="41266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Path planning (flow chart)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9813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3261"/>
            <a:ext cx="10515600" cy="868452"/>
          </a:xfrm>
        </p:spPr>
        <p:txBody>
          <a:bodyPr/>
          <a:lstStyle/>
          <a:p>
            <a:r>
              <a:rPr lang="en-IN" dirty="0" smtClean="0"/>
              <a:t>Detail Budget Estimation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86017"/>
              </p:ext>
            </p:extLst>
          </p:nvPr>
        </p:nvGraphicFramePr>
        <p:xfrm>
          <a:off x="838200" y="2527899"/>
          <a:ext cx="9499997" cy="346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5731988" imgH="2092035" progId="Word.Document.12">
                  <p:embed/>
                </p:oleObj>
              </mc:Choice>
              <mc:Fallback>
                <p:oleObj name="Document" r:id="rId4" imgW="5731988" imgH="209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527899"/>
                        <a:ext cx="9499997" cy="3467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64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	</a:t>
            </a:r>
            <a:r>
              <a:rPr lang="en-IN" dirty="0" err="1" smtClean="0"/>
              <a:t>Kristof</a:t>
            </a:r>
            <a:r>
              <a:rPr lang="en-IN" dirty="0" smtClean="0"/>
              <a:t> </a:t>
            </a:r>
            <a:r>
              <a:rPr lang="en-IN" dirty="0" err="1" smtClean="0"/>
              <a:t>Goris</a:t>
            </a:r>
            <a:r>
              <a:rPr lang="en-IN" dirty="0" smtClean="0"/>
              <a:t>, “Autonomous Mobile Robot Mechanical Design”,</a:t>
            </a:r>
            <a:r>
              <a:rPr lang="en-IN" dirty="0" err="1" smtClean="0"/>
              <a:t>Vrijie</a:t>
            </a:r>
            <a:r>
              <a:rPr lang="en-IN" dirty="0" smtClean="0"/>
              <a:t> </a:t>
            </a:r>
            <a:r>
              <a:rPr lang="en-IN" dirty="0" err="1" smtClean="0"/>
              <a:t>Universites</a:t>
            </a:r>
            <a:r>
              <a:rPr lang="en-IN" dirty="0" smtClean="0"/>
              <a:t> Brussel,2004-2005</a:t>
            </a:r>
          </a:p>
          <a:p>
            <a:pPr marL="0" indent="0">
              <a:buNone/>
            </a:pPr>
            <a:r>
              <a:rPr lang="en-IN" dirty="0" smtClean="0"/>
              <a:t>•	</a:t>
            </a:r>
            <a:r>
              <a:rPr lang="en-IN" dirty="0" err="1" smtClean="0"/>
              <a:t>Gurjashan</a:t>
            </a:r>
            <a:r>
              <a:rPr lang="en-IN" dirty="0" smtClean="0"/>
              <a:t> Singh </a:t>
            </a:r>
            <a:r>
              <a:rPr lang="en-IN" dirty="0" err="1" smtClean="0"/>
              <a:t>Pannu</a:t>
            </a:r>
            <a:r>
              <a:rPr lang="en-IN" dirty="0" smtClean="0"/>
              <a:t>, Mohammad </a:t>
            </a:r>
            <a:r>
              <a:rPr lang="en-IN" dirty="0" err="1" smtClean="0"/>
              <a:t>Dawud</a:t>
            </a:r>
            <a:r>
              <a:rPr lang="en-IN" dirty="0" smtClean="0"/>
              <a:t> Ansari, </a:t>
            </a:r>
            <a:r>
              <a:rPr lang="en-IN" dirty="0" err="1" smtClean="0"/>
              <a:t>Pritha</a:t>
            </a:r>
            <a:r>
              <a:rPr lang="en-IN" dirty="0" smtClean="0"/>
              <a:t> Gupta. “Design and Implementation of Autonomous Car using Raspberry Pi”, International Journal of Computer Applications, March 2015.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3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Introduction: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Autonomous system</a:t>
            </a:r>
          </a:p>
          <a:p>
            <a:r>
              <a:rPr lang="en-GB" dirty="0" smtClean="0"/>
              <a:t>Provide on demand services </a:t>
            </a:r>
          </a:p>
          <a:p>
            <a:pPr lvl="2"/>
            <a:r>
              <a:rPr lang="en-GB" dirty="0" smtClean="0"/>
              <a:t>Transport</a:t>
            </a:r>
          </a:p>
          <a:p>
            <a:pPr lvl="2"/>
            <a:r>
              <a:rPr lang="en-GB" dirty="0" smtClean="0"/>
              <a:t>Food delivery</a:t>
            </a:r>
          </a:p>
          <a:p>
            <a:pPr lvl="2"/>
            <a:r>
              <a:rPr lang="en-GB" dirty="0" smtClean="0"/>
              <a:t>Package delivery</a:t>
            </a:r>
          </a:p>
          <a:p>
            <a:r>
              <a:rPr lang="en-GB" dirty="0" smtClean="0"/>
              <a:t>Ability to detect obstacles</a:t>
            </a:r>
          </a:p>
          <a:p>
            <a:r>
              <a:rPr lang="en-GB" dirty="0" smtClean="0"/>
              <a:t>Optimizes its own route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0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2.	Proposed work: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3077"/>
          </a:xfrm>
        </p:spPr>
        <p:txBody>
          <a:bodyPr/>
          <a:lstStyle/>
          <a:p>
            <a:r>
              <a:rPr lang="en-GB" dirty="0" smtClean="0"/>
              <a:t>System should receives coordinate from user </a:t>
            </a:r>
            <a:endParaRPr lang="en-GB" dirty="0"/>
          </a:p>
          <a:p>
            <a:r>
              <a:rPr lang="en-GB" dirty="0" smtClean="0"/>
              <a:t>Calibrate the path </a:t>
            </a:r>
            <a:endParaRPr lang="en-GB" dirty="0"/>
          </a:p>
          <a:p>
            <a:r>
              <a:rPr lang="en-GB" dirty="0" smtClean="0"/>
              <a:t>Follow the path by avoiding obstacles</a:t>
            </a:r>
          </a:p>
          <a:p>
            <a:r>
              <a:rPr lang="en-GB" dirty="0" smtClean="0"/>
              <a:t>Reduce error in its path</a:t>
            </a:r>
          </a:p>
          <a:p>
            <a:pPr marL="0" indent="0">
              <a:buNone/>
            </a:pP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1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223" y="2035834"/>
            <a:ext cx="2027207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 camera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233683" y="2367210"/>
            <a:ext cx="914400" cy="5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165894" y="2035834"/>
            <a:ext cx="2018581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Raspberry pi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33380" y="2023788"/>
            <a:ext cx="1992701" cy="116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 driver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118677" y="2035834"/>
            <a:ext cx="1863306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DC motor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11" y="2334933"/>
            <a:ext cx="932769" cy="615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56" y="2334933"/>
            <a:ext cx="932769" cy="61574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03362" y="278861"/>
            <a:ext cx="10515600" cy="1325563"/>
          </a:xfrm>
        </p:spPr>
        <p:txBody>
          <a:bodyPr/>
          <a:lstStyle/>
          <a:p>
            <a:r>
              <a:rPr lang="en-IN" dirty="0" smtClean="0"/>
              <a:t>Architecture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37957" y="3922283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Figure 1.  Obstacle </a:t>
            </a:r>
            <a:r>
              <a:rPr lang="fr-FR" dirty="0" err="1" smtClean="0"/>
              <a:t>Avoiding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6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27" y="194702"/>
            <a:ext cx="5730737" cy="3225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3912687"/>
            <a:ext cx="5730737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4332639" y="4960536"/>
            <a:ext cx="871498" cy="1302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5516240" y="4217989"/>
            <a:ext cx="97536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Mangal"/>
              </a:rPr>
              <a:t>TT</a:t>
            </a: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TRUE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13520" y="3478849"/>
            <a:ext cx="70866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Mangal"/>
              </a:rPr>
              <a:t>Y</a:t>
            </a: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FALSE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93050" y="961498"/>
            <a:ext cx="89154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START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25740" y="1885894"/>
            <a:ext cx="105918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 dirty="0" smtClean="0">
              <a:solidFill>
                <a:srgbClr val="000000"/>
              </a:solidFill>
              <a:effectLst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solidFill>
                <a:srgbClr val="000000"/>
              </a:solidFill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INPUT </a:t>
            </a:r>
            <a:r>
              <a:rPr lang="en-IN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(Pi CAMERA)</a:t>
            </a:r>
            <a:endParaRPr lang="en-IN" sz="1100" dirty="0">
              <a:effectLst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Mang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3000" y="2757284"/>
            <a:ext cx="169164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 IMAGE PROCESSING (Pi)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5204137" y="3478849"/>
            <a:ext cx="1294765" cy="8912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OBJECT DETECT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4800" y="4687391"/>
            <a:ext cx="960120" cy="651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Mangal"/>
              </a:rPr>
              <a:t>C</a:t>
            </a:r>
            <a:r>
              <a:rPr lang="en-IN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CHANGE PATH</a:t>
            </a:r>
            <a:endParaRPr lang="en-IN" sz="110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38279" y="3438021"/>
            <a:ext cx="1166574" cy="88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/>
              </a:rPr>
              <a:t>FOLLOW SAME PATH</a:t>
            </a:r>
            <a:endParaRPr lang="en-IN" sz="1100" dirty="0">
              <a:effectLst/>
              <a:ea typeface="Calibri" panose="020F0502020204030204" pitchFamily="34" charset="0"/>
              <a:cs typeface="Mangal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5785480" y="1377105"/>
            <a:ext cx="119380" cy="435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8" name="Down Arrow 47"/>
          <p:cNvSpPr/>
          <p:nvPr/>
        </p:nvSpPr>
        <p:spPr>
          <a:xfrm>
            <a:off x="5785480" y="2399211"/>
            <a:ext cx="119380" cy="3215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9" name="Down Arrow 48"/>
          <p:cNvSpPr/>
          <p:nvPr/>
        </p:nvSpPr>
        <p:spPr>
          <a:xfrm>
            <a:off x="5785480" y="3172160"/>
            <a:ext cx="106680" cy="2590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0" name="Down Arrow 49"/>
          <p:cNvSpPr/>
          <p:nvPr/>
        </p:nvSpPr>
        <p:spPr>
          <a:xfrm>
            <a:off x="5798180" y="4406600"/>
            <a:ext cx="106680" cy="2590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1" name="Right Arrow 50"/>
          <p:cNvSpPr/>
          <p:nvPr/>
        </p:nvSpPr>
        <p:spPr>
          <a:xfrm>
            <a:off x="6556211" y="3854227"/>
            <a:ext cx="2024759" cy="1404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2" name="Bent-Up Arrow 51"/>
          <p:cNvSpPr/>
          <p:nvPr/>
        </p:nvSpPr>
        <p:spPr>
          <a:xfrm rot="16200000">
            <a:off x="6769309" y="843732"/>
            <a:ext cx="1742414" cy="3165231"/>
          </a:xfrm>
          <a:prstGeom prst="bentUpArrow">
            <a:avLst>
              <a:gd name="adj1" fmla="val 3140"/>
              <a:gd name="adj2" fmla="val 4784"/>
              <a:gd name="adj3" fmla="val 7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3" name="Bent-Up Arrow 52"/>
          <p:cNvSpPr/>
          <p:nvPr/>
        </p:nvSpPr>
        <p:spPr>
          <a:xfrm rot="5400000" flipH="1">
            <a:off x="3226509" y="2615689"/>
            <a:ext cx="3469821" cy="1268468"/>
          </a:xfrm>
          <a:prstGeom prst="bentUpArrow">
            <a:avLst>
              <a:gd name="adj1" fmla="val 4401"/>
              <a:gd name="adj2" fmla="val 5596"/>
              <a:gd name="adj3" fmla="val 90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984077" y="-5210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1984077" y="-52103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06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6775" algn="l"/>
              </a:tabLst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6775" algn="l"/>
              </a:tabLst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677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1984077" y="-47531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562708" y="518746"/>
            <a:ext cx="2373923" cy="77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871850" y="51312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FLOW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1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4. Expected Outcomes:-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Level 0: Obstacle avoidance</a:t>
            </a:r>
          </a:p>
          <a:p>
            <a:r>
              <a:rPr lang="en-GB" dirty="0" smtClean="0"/>
              <a:t>Level 1: Path planning</a:t>
            </a:r>
          </a:p>
          <a:p>
            <a:r>
              <a:rPr lang="en-GB" dirty="0" smtClean="0"/>
              <a:t>Level 2: Path Following with Mapping</a:t>
            </a:r>
          </a:p>
          <a:p>
            <a:r>
              <a:rPr lang="en-GB" dirty="0" smtClean="0"/>
              <a:t>Level 3: Fully functional algorithm with a working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63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Obstacle avoiding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using </a:t>
            </a:r>
            <a:r>
              <a:rPr lang="en-GB" dirty="0" smtClean="0">
                <a:solidFill>
                  <a:srgbClr val="FF0000"/>
                </a:solidFill>
              </a:rPr>
              <a:t>Open </a:t>
            </a:r>
            <a:r>
              <a:rPr lang="en-GB" dirty="0">
                <a:solidFill>
                  <a:srgbClr val="FF0000"/>
                </a:solidFill>
              </a:rPr>
              <a:t>source computer </a:t>
            </a:r>
            <a:r>
              <a:rPr lang="en-GB" dirty="0" smtClean="0">
                <a:solidFill>
                  <a:srgbClr val="FF0000"/>
                </a:solidFill>
              </a:rPr>
              <a:t>vision </a:t>
            </a:r>
            <a:r>
              <a:rPr lang="en-GB" dirty="0" smtClean="0"/>
              <a:t>is </a:t>
            </a:r>
            <a:r>
              <a:rPr lang="en-GB" dirty="0"/>
              <a:t>a library of </a:t>
            </a:r>
            <a:r>
              <a:rPr lang="en-GB" dirty="0" smtClean="0"/>
              <a:t>programming functions mainly </a:t>
            </a:r>
            <a:r>
              <a:rPr lang="en-GB" dirty="0"/>
              <a:t>aimed at real time vision. </a:t>
            </a:r>
          </a:p>
          <a:p>
            <a:r>
              <a:rPr lang="en-GB" dirty="0" smtClean="0"/>
              <a:t>Computer </a:t>
            </a:r>
            <a:r>
              <a:rPr lang="en-GB" dirty="0"/>
              <a:t>vision, which can be used for image processing,</a:t>
            </a:r>
          </a:p>
          <a:p>
            <a:pPr marL="0" indent="0">
              <a:buNone/>
            </a:pPr>
            <a:r>
              <a:rPr lang="en-GB" dirty="0" smtClean="0"/>
              <a:t>detection</a:t>
            </a:r>
            <a:r>
              <a:rPr lang="en-GB" dirty="0"/>
              <a:t>, face recognition, object </a:t>
            </a:r>
            <a:r>
              <a:rPr lang="en-GB" dirty="0" smtClean="0"/>
              <a:t>identification.</a:t>
            </a:r>
            <a:endParaRPr lang="en-GB" dirty="0"/>
          </a:p>
          <a:p>
            <a:r>
              <a:rPr lang="en-GB" dirty="0" smtClean="0"/>
              <a:t>In our project </a:t>
            </a:r>
            <a:r>
              <a:rPr lang="en-GB" dirty="0"/>
              <a:t>it is used to detect the obstacle and guide the robot</a:t>
            </a:r>
          </a:p>
          <a:p>
            <a:pPr marL="0" indent="0">
              <a:buNone/>
            </a:pPr>
            <a:r>
              <a:rPr lang="en-GB" dirty="0"/>
              <a:t>on obstacle free path.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1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4345"/>
          </a:xfrm>
        </p:spPr>
        <p:txBody>
          <a:bodyPr>
            <a:normAutofit/>
          </a:bodyPr>
          <a:lstStyle/>
          <a:p>
            <a:r>
              <a:rPr lang="en-GB" dirty="0" smtClean="0"/>
              <a:t>It can compute </a:t>
            </a:r>
            <a:r>
              <a:rPr lang="en-GB" dirty="0"/>
              <a:t>an obstacle free path between two locations on a given map using the Probabilistic Roadmap (PRM) path planner. </a:t>
            </a:r>
          </a:p>
          <a:p>
            <a:r>
              <a:rPr lang="en-GB" dirty="0" smtClean="0"/>
              <a:t>By using </a:t>
            </a:r>
            <a:r>
              <a:rPr lang="en-GB" dirty="0" smtClean="0">
                <a:solidFill>
                  <a:srgbClr val="FF0000"/>
                </a:solidFill>
              </a:rPr>
              <a:t>MATLAB</a:t>
            </a:r>
            <a:r>
              <a:rPr lang="en-GB" dirty="0" smtClean="0"/>
              <a:t> we represent map as </a:t>
            </a:r>
            <a:r>
              <a:rPr lang="en-GB" dirty="0"/>
              <a:t>an occupancy grid map using imported data. </a:t>
            </a:r>
            <a:r>
              <a:rPr lang="en-GB" dirty="0" smtClean="0"/>
              <a:t>PRM </a:t>
            </a:r>
            <a:r>
              <a:rPr lang="en-GB" dirty="0"/>
              <a:t>uses this binary occupancy grid representation to deduce free </a:t>
            </a:r>
            <a:r>
              <a:rPr lang="en-GB" dirty="0" smtClean="0"/>
              <a:t>space.</a:t>
            </a:r>
          </a:p>
          <a:p>
            <a:r>
              <a:rPr lang="en-GB" dirty="0" smtClean="0"/>
              <a:t>Define </a:t>
            </a:r>
            <a:r>
              <a:rPr lang="en-GB" dirty="0"/>
              <a:t>start and end locations on the map for the PRM path planner to find an obstacle free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8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289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Document</vt:lpstr>
      <vt:lpstr>ROUTE OPTIMISING ROBOT</vt:lpstr>
      <vt:lpstr> Introduction: </vt:lpstr>
      <vt:lpstr>  2. Proposed work: </vt:lpstr>
      <vt:lpstr>Architecture </vt:lpstr>
      <vt:lpstr>PowerPoint Presentation</vt:lpstr>
      <vt:lpstr>PowerPoint Presentation</vt:lpstr>
      <vt:lpstr> 4. Expected Outcomes:-</vt:lpstr>
      <vt:lpstr>Obstacle avoiding</vt:lpstr>
      <vt:lpstr>Path planning</vt:lpstr>
      <vt:lpstr>Path planning (flow chart)</vt:lpstr>
      <vt:lpstr>Detail Budget Estimation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OPTIMISING ROBOT</dc:title>
  <dc:creator>Jiganesh Patil</dc:creator>
  <cp:lastModifiedBy>Jiganesh Patil</cp:lastModifiedBy>
  <cp:revision>17</cp:revision>
  <dcterms:created xsi:type="dcterms:W3CDTF">2019-08-20T13:07:01Z</dcterms:created>
  <dcterms:modified xsi:type="dcterms:W3CDTF">2019-08-21T05:25:18Z</dcterms:modified>
</cp:coreProperties>
</file>