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5b7c4a1-32dd-45ef-b324-7a7d0daff7a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6eaec9dc4fd41a3" /><Relationship Type="http://schemas.openxmlformats.org/officeDocument/2006/relationships/hyperlink" Target="https://app.powerbi.com/groups/me/reports/85b7c4a1-32dd-45ef-b324-7a7d0daff7ad/ReportSection?pbi_source=PowerPoint" TargetMode="External" Id="RelId0" /><Relationship Type="http://schemas.openxmlformats.org/officeDocument/2006/relationships/image" Target="/ppt/media/image4.png" Id="imgId6121024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US_Population_census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29-10-2020 11:58:25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25-10-2020 14:30:34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12102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