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4F401-A246-4ECB-9500-4D8BB9A2CC2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23B2-CB7B-424D-B52C-77D58D448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4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enlightenWorldFlagsE887F52F76244B1C927F80CF9724AEF6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918c54-9abd-4193-8f56-342e60d08d1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918c54-9abd-4193-8f56-342e60d08d1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Product_Jigar_powerBI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2/14/2024 7:54:36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2/14/2024 7:44:58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enlightenWorldFlagsE887F52F76244B1C927F80CF9724AEF6 ,card ,card ,donutChart ,donutChart ,clusteredColumnChart ,donutChart ,stackedAreaChart ,slicer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7EC33-DA5C-2880-77B3-CC9C4FFD1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86</Words>
  <Application>Microsoft Office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Product_Jigar_powerBI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Jigar Pal</cp:lastModifiedBy>
  <cp:revision>5</cp:revision>
  <dcterms:created xsi:type="dcterms:W3CDTF">2016-09-04T11:54:55Z</dcterms:created>
  <dcterms:modified xsi:type="dcterms:W3CDTF">2024-02-14T08:31:09Z</dcterms:modified>
</cp:coreProperties>
</file>