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pythonVisual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06847c5-f21d-44b9-b306-831faf087a3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70e7c53d4d848df" /><Relationship Type="http://schemas.openxmlformats.org/officeDocument/2006/relationships/slideLayout" Target="/ppt/slideLayouts/slideLayout8.xml" Id="Rf091a5b2a7444d26" /><Relationship Type="http://schemas.openxmlformats.org/officeDocument/2006/relationships/hyperlink" Target="https://app.powerbi.com/groups/me/reports/b06847c5-f21d-44b9-b306-831faf087a31/?pbi_source=PowerPoint" TargetMode="External" Id="RelId0" /><Relationship Type="http://schemas.openxmlformats.org/officeDocument/2006/relationships/image" Target="/ppt/media/image4.png" Id="imgId472278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Tops_Assesment_Visualization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4/1/2024 12:03:23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4/1/2024 12:01:57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ythonVisual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72278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