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6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6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8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A8725-9599-4EFC-A189-8C9DD5DB29A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078CC-78E0-4F58-A4DF-4E0F0B40E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ade.gi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l.gi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troke.gi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equential.gif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arallel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parallel2.gi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use.gi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ath.gi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rotate.gi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cale.gi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translate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2560" y="4950778"/>
            <a:ext cx="2861310" cy="1655762"/>
          </a:xfrm>
        </p:spPr>
        <p:txBody>
          <a:bodyPr/>
          <a:lstStyle/>
          <a:p>
            <a:r>
              <a:rPr lang="en-IN" dirty="0" smtClean="0"/>
              <a:t>Prepared By</a:t>
            </a:r>
          </a:p>
          <a:p>
            <a:r>
              <a:rPr lang="en-IN" dirty="0" smtClean="0"/>
              <a:t>Hruta Desai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17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790" y="653921"/>
            <a:ext cx="92735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Circle </a:t>
            </a:r>
            <a:r>
              <a:rPr lang="en-IN" dirty="0" err="1"/>
              <a:t>cir</a:t>
            </a:r>
            <a:r>
              <a:rPr lang="en-IN" dirty="0"/>
              <a:t> = new Circle(250,120,80);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cir.setFill</a:t>
            </a:r>
            <a:r>
              <a:rPr lang="en-IN" dirty="0" smtClean="0"/>
              <a:t>(</a:t>
            </a:r>
            <a:r>
              <a:rPr lang="en-IN" dirty="0" err="1" smtClean="0"/>
              <a:t>Color.RED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smtClean="0"/>
              <a:t>  </a:t>
            </a:r>
            <a:r>
              <a:rPr lang="en-IN" dirty="0" err="1" smtClean="0"/>
              <a:t>cir.setStroke</a:t>
            </a:r>
            <a:r>
              <a:rPr lang="en-IN" dirty="0" smtClean="0"/>
              <a:t>(</a:t>
            </a:r>
            <a:r>
              <a:rPr lang="en-IN" dirty="0" err="1" smtClean="0"/>
              <a:t>Color.BLACK</a:t>
            </a:r>
            <a:r>
              <a:rPr lang="en-IN" dirty="0"/>
              <a:t>); 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FadeTransition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fade = new </a:t>
            </a:r>
            <a:r>
              <a:rPr lang="en-IN" sz="2800" dirty="0" err="1">
                <a:solidFill>
                  <a:srgbClr val="FF0000"/>
                </a:solidFill>
              </a:rPr>
              <a:t>FadeTransition</a:t>
            </a:r>
            <a:r>
              <a:rPr lang="en-IN" sz="28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fade.setDuration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800" dirty="0" smtClean="0">
                <a:solidFill>
                  <a:srgbClr val="FF0000"/>
                </a:solidFill>
              </a:rPr>
              <a:t>(5000</a:t>
            </a:r>
            <a:r>
              <a:rPr lang="en-IN" sz="28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fade.setFromValue</a:t>
            </a:r>
            <a:r>
              <a:rPr lang="en-IN" sz="2800" dirty="0" smtClean="0">
                <a:solidFill>
                  <a:srgbClr val="FF0000"/>
                </a:solidFill>
              </a:rPr>
              <a:t>(10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</a:t>
            </a:r>
            <a:r>
              <a:rPr lang="en-IN" sz="2800" dirty="0" smtClean="0">
                <a:solidFill>
                  <a:srgbClr val="FF0000"/>
                </a:solidFill>
              </a:rPr>
              <a:t>  </a:t>
            </a:r>
            <a:r>
              <a:rPr lang="en-IN" sz="2800" dirty="0" err="1" smtClean="0">
                <a:solidFill>
                  <a:srgbClr val="FF0000"/>
                </a:solidFill>
              </a:rPr>
              <a:t>fade.setToValue</a:t>
            </a:r>
            <a:r>
              <a:rPr lang="en-IN" sz="2800" dirty="0" smtClean="0">
                <a:solidFill>
                  <a:srgbClr val="FF0000"/>
                </a:solidFill>
              </a:rPr>
              <a:t>(0.1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</a:t>
            </a:r>
            <a:r>
              <a:rPr lang="en-IN" sz="2800" dirty="0" smtClean="0">
                <a:solidFill>
                  <a:srgbClr val="FF0000"/>
                </a:solidFill>
              </a:rPr>
              <a:t>   </a:t>
            </a:r>
            <a:r>
              <a:rPr lang="en-IN" sz="2800" dirty="0" err="1">
                <a:solidFill>
                  <a:srgbClr val="FF0000"/>
                </a:solidFill>
              </a:rPr>
              <a:t>fade.setCycleCount</a:t>
            </a:r>
            <a:r>
              <a:rPr lang="en-IN" sz="2800" dirty="0">
                <a:solidFill>
                  <a:srgbClr val="FF0000"/>
                </a:solidFill>
              </a:rPr>
              <a:t>(1000);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fade.setAutoReverse</a:t>
            </a:r>
            <a:r>
              <a:rPr lang="en-IN" sz="2800" dirty="0" smtClean="0">
                <a:solidFill>
                  <a:srgbClr val="FF0000"/>
                </a:solidFill>
              </a:rPr>
              <a:t>(true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fade.setNode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cir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fade.play</a:t>
            </a:r>
            <a:r>
              <a:rPr lang="en-IN" sz="2800" dirty="0">
                <a:solidFill>
                  <a:srgbClr val="FF0000"/>
                </a:solidFill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0380" y="6126480"/>
            <a:ext cx="306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70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7" y="1497330"/>
            <a:ext cx="11649040" cy="512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Fill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137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700" y="1084243"/>
            <a:ext cx="880491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Polygon poly = new Polygon();  </a:t>
            </a:r>
          </a:p>
          <a:p>
            <a:r>
              <a:rPr lang="en-IN" dirty="0"/>
              <a:t>      </a:t>
            </a:r>
            <a:r>
              <a:rPr lang="en-IN" dirty="0" err="1" smtClean="0"/>
              <a:t>poly.getPoints</a:t>
            </a:r>
            <a:r>
              <a:rPr lang="en-IN" dirty="0"/>
              <a:t>().</a:t>
            </a:r>
            <a:r>
              <a:rPr lang="en-IN" dirty="0" err="1"/>
              <a:t>addAll</a:t>
            </a:r>
            <a:r>
              <a:rPr lang="en-IN" dirty="0"/>
              <a:t>(new Double[] {220.0,270.0,170.0,220.0,170.0,120.0,220.0,70.0,270.0,120.0,270.0,220.0});  </a:t>
            </a:r>
          </a:p>
          <a:p>
            <a:r>
              <a:rPr lang="en-IN" dirty="0"/>
              <a:t>      </a:t>
            </a:r>
            <a:r>
              <a:rPr lang="en-IN" dirty="0" err="1" smtClean="0"/>
              <a:t>poly.setStroke</a:t>
            </a:r>
            <a:r>
              <a:rPr lang="en-IN" dirty="0" smtClean="0"/>
              <a:t>(</a:t>
            </a:r>
            <a:r>
              <a:rPr lang="en-IN" dirty="0" err="1" smtClean="0"/>
              <a:t>Color.BLACK</a:t>
            </a:r>
            <a:r>
              <a:rPr lang="en-IN" dirty="0"/>
              <a:t>);  </a:t>
            </a:r>
            <a:endParaRPr lang="en-IN" dirty="0" smtClean="0"/>
          </a:p>
          <a:p>
            <a:endParaRPr lang="en-IN" dirty="0"/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FillTransition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fill = new </a:t>
            </a:r>
            <a:r>
              <a:rPr lang="en-IN" sz="2800" dirty="0" err="1">
                <a:solidFill>
                  <a:srgbClr val="FF0000"/>
                </a:solidFill>
              </a:rPr>
              <a:t>FillTransition</a:t>
            </a:r>
            <a:r>
              <a:rPr lang="en-IN" sz="28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fill.setAutoReverse</a:t>
            </a:r>
            <a:r>
              <a:rPr lang="en-IN" sz="2800" dirty="0" smtClean="0">
                <a:solidFill>
                  <a:srgbClr val="FF0000"/>
                </a:solidFill>
              </a:rPr>
              <a:t>(true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fill.setCycleCount</a:t>
            </a:r>
            <a:r>
              <a:rPr lang="en-IN" sz="2800" dirty="0" smtClean="0">
                <a:solidFill>
                  <a:srgbClr val="FF0000"/>
                </a:solidFill>
              </a:rPr>
              <a:t>(50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fill.setDuration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800" dirty="0" smtClean="0">
                <a:solidFill>
                  <a:srgbClr val="FF0000"/>
                </a:solidFill>
              </a:rPr>
              <a:t>(1000</a:t>
            </a:r>
            <a:r>
              <a:rPr lang="en-IN" sz="28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fill.setFromValue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Color.BLACK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fill.setToValue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Color.WHITE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fill.setShape</a:t>
            </a:r>
            <a:r>
              <a:rPr lang="en-IN" sz="2800" dirty="0" smtClean="0">
                <a:solidFill>
                  <a:srgbClr val="FF0000"/>
                </a:solidFill>
              </a:rPr>
              <a:t>(poly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</a:t>
            </a:r>
            <a:r>
              <a:rPr lang="en-IN" sz="2800" dirty="0" smtClean="0">
                <a:solidFill>
                  <a:srgbClr val="FF0000"/>
                </a:solidFill>
              </a:rPr>
              <a:t>  </a:t>
            </a:r>
            <a:r>
              <a:rPr lang="en-IN" sz="2800" dirty="0" err="1" smtClean="0">
                <a:solidFill>
                  <a:srgbClr val="FF0000"/>
                </a:solidFill>
              </a:rPr>
              <a:t>fill.play</a:t>
            </a:r>
            <a:r>
              <a:rPr lang="en-IN" sz="2800" dirty="0">
                <a:solidFill>
                  <a:srgbClr val="FF0000"/>
                </a:solidFill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84180" y="6195060"/>
            <a:ext cx="243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31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8" y="1291590"/>
            <a:ext cx="11959144" cy="534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Stroke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9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390" y="815281"/>
            <a:ext cx="86677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Circle </a:t>
            </a:r>
            <a:r>
              <a:rPr lang="en-IN" dirty="0" err="1"/>
              <a:t>cir</a:t>
            </a:r>
            <a:r>
              <a:rPr lang="en-IN" dirty="0"/>
              <a:t> = new Circle(200,150,100);     </a:t>
            </a:r>
            <a:r>
              <a:rPr lang="en-IN" dirty="0" err="1" smtClean="0"/>
              <a:t>cir.setStroke</a:t>
            </a:r>
            <a:r>
              <a:rPr lang="en-IN" dirty="0" smtClean="0"/>
              <a:t>(</a:t>
            </a:r>
            <a:r>
              <a:rPr lang="en-IN" dirty="0" err="1" smtClean="0"/>
              <a:t>Color.BLUE</a:t>
            </a:r>
            <a:r>
              <a:rPr lang="en-IN" dirty="0"/>
              <a:t>);  </a:t>
            </a:r>
          </a:p>
          <a:p>
            <a:r>
              <a:rPr lang="en-IN" dirty="0"/>
              <a:t>    </a:t>
            </a:r>
            <a:r>
              <a:rPr lang="en-IN" dirty="0" smtClean="0"/>
              <a:t>  </a:t>
            </a:r>
            <a:r>
              <a:rPr lang="en-IN" dirty="0" err="1" smtClean="0"/>
              <a:t>cir.setFill</a:t>
            </a:r>
            <a:r>
              <a:rPr lang="en-IN" dirty="0" smtClean="0"/>
              <a:t>(</a:t>
            </a:r>
            <a:r>
              <a:rPr lang="en-IN" dirty="0" err="1" smtClean="0"/>
              <a:t>Color.RED</a:t>
            </a:r>
            <a:r>
              <a:rPr lang="en-IN" dirty="0"/>
              <a:t>);  </a:t>
            </a:r>
          </a:p>
          <a:p>
            <a:r>
              <a:rPr lang="en-IN" dirty="0"/>
              <a:t>    </a:t>
            </a:r>
            <a:r>
              <a:rPr lang="en-IN" dirty="0" smtClean="0"/>
              <a:t>  </a:t>
            </a:r>
            <a:r>
              <a:rPr lang="en-IN" dirty="0" err="1" smtClean="0"/>
              <a:t>cir.setStrokeWidth</a:t>
            </a:r>
            <a:r>
              <a:rPr lang="en-IN" dirty="0" smtClean="0"/>
              <a:t>(10</a:t>
            </a:r>
            <a:r>
              <a:rPr lang="en-IN" dirty="0"/>
              <a:t>); 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StrokeTransition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stroke = new </a:t>
            </a:r>
            <a:r>
              <a:rPr lang="en-IN" sz="2800" dirty="0" err="1">
                <a:solidFill>
                  <a:srgbClr val="FF0000"/>
                </a:solidFill>
              </a:rPr>
              <a:t>StrokeTransition</a:t>
            </a:r>
            <a:r>
              <a:rPr lang="en-IN" sz="28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stroke.setAutoReverse</a:t>
            </a:r>
            <a:r>
              <a:rPr lang="en-IN" sz="2800" dirty="0" smtClean="0">
                <a:solidFill>
                  <a:srgbClr val="FF0000"/>
                </a:solidFill>
              </a:rPr>
              <a:t>(true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stroke.setCycleCount</a:t>
            </a:r>
            <a:r>
              <a:rPr lang="en-IN" sz="2800" dirty="0" smtClean="0">
                <a:solidFill>
                  <a:srgbClr val="FF0000"/>
                </a:solidFill>
              </a:rPr>
              <a:t>(500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stroke.setDuration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800" dirty="0" smtClean="0">
                <a:solidFill>
                  <a:srgbClr val="FF0000"/>
                </a:solidFill>
              </a:rPr>
              <a:t>(500</a:t>
            </a:r>
            <a:r>
              <a:rPr lang="en-IN" sz="28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stroke.setFromValue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Color.BLACK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</a:t>
            </a:r>
            <a:r>
              <a:rPr lang="en-IN" sz="2800" dirty="0" smtClean="0">
                <a:solidFill>
                  <a:srgbClr val="FF0000"/>
                </a:solidFill>
              </a:rPr>
              <a:t>  </a:t>
            </a:r>
            <a:r>
              <a:rPr lang="en-IN" sz="2800" dirty="0" err="1" smtClean="0">
                <a:solidFill>
                  <a:srgbClr val="FF0000"/>
                </a:solidFill>
              </a:rPr>
              <a:t>stroke.setToValue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Color.PURPLE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stroke.setShape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cir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</a:t>
            </a:r>
            <a:r>
              <a:rPr lang="en-IN" sz="2800" dirty="0" err="1" smtClean="0">
                <a:solidFill>
                  <a:srgbClr val="FF0000"/>
                </a:solidFill>
              </a:rPr>
              <a:t>stroke.play</a:t>
            </a:r>
            <a:r>
              <a:rPr lang="en-IN" sz="2800" dirty="0">
                <a:solidFill>
                  <a:srgbClr val="FF0000"/>
                </a:solidFill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4190" y="6035040"/>
            <a:ext cx="2034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03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46629"/>
            <a:ext cx="10412730" cy="11848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780" y="1931464"/>
            <a:ext cx="59359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Polygon poly = new Polygon();  </a:t>
            </a:r>
          </a:p>
          <a:p>
            <a:r>
              <a:rPr lang="en-IN" dirty="0"/>
              <a:t>          </a:t>
            </a:r>
          </a:p>
          <a:p>
            <a:r>
              <a:rPr lang="en-IN" dirty="0"/>
              <a:t>         //Setting points for the </a:t>
            </a:r>
            <a:r>
              <a:rPr lang="en-IN" dirty="0" err="1"/>
              <a:t>polyogn</a:t>
            </a:r>
            <a:r>
              <a:rPr lang="en-IN" dirty="0"/>
              <a:t>   </a:t>
            </a:r>
          </a:p>
          <a:p>
            <a:r>
              <a:rPr lang="en-IN" dirty="0"/>
              <a:t>         </a:t>
            </a:r>
            <a:r>
              <a:rPr lang="en-IN" dirty="0" err="1"/>
              <a:t>poly.getPoints</a:t>
            </a:r>
            <a:r>
              <a:rPr lang="en-IN" dirty="0"/>
              <a:t>().</a:t>
            </a:r>
            <a:r>
              <a:rPr lang="en-IN" dirty="0" err="1"/>
              <a:t>addAll</a:t>
            </a:r>
            <a:r>
              <a:rPr lang="en-IN" dirty="0"/>
              <a:t>(new Double[] {320.0,270.0,270.0,220.0,270.0,270.0,320.0,120.0,370.0,270.0,370.0,220.0});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poly.setFill</a:t>
            </a:r>
            <a:r>
              <a:rPr lang="en-IN" dirty="0" smtClean="0"/>
              <a:t>(</a:t>
            </a:r>
            <a:r>
              <a:rPr lang="en-IN" dirty="0" err="1" smtClean="0"/>
              <a:t>Color.LIMEGREEN</a:t>
            </a:r>
            <a:r>
              <a:rPr lang="en-IN" dirty="0"/>
              <a:t>);  </a:t>
            </a:r>
          </a:p>
          <a:p>
            <a:r>
              <a:rPr lang="en-IN" dirty="0"/>
              <a:t>         </a:t>
            </a:r>
            <a:r>
              <a:rPr lang="en-IN" dirty="0" err="1"/>
              <a:t>poly.setStroke</a:t>
            </a:r>
            <a:r>
              <a:rPr lang="en-IN" dirty="0"/>
              <a:t>(</a:t>
            </a:r>
            <a:r>
              <a:rPr lang="en-IN" dirty="0" err="1"/>
              <a:t>Color.BLACK</a:t>
            </a:r>
            <a:r>
              <a:rPr lang="en-IN" dirty="0"/>
              <a:t>);  </a:t>
            </a:r>
          </a:p>
          <a:p>
            <a:r>
              <a:rPr lang="en-IN" dirty="0"/>
              <a:t>       </a:t>
            </a:r>
            <a:r>
              <a:rPr lang="en-IN" dirty="0" smtClean="0"/>
              <a:t>Duration </a:t>
            </a:r>
            <a:r>
              <a:rPr lang="en-IN" dirty="0"/>
              <a:t>dur1 = </a:t>
            </a:r>
            <a:r>
              <a:rPr lang="en-IN" dirty="0" err="1"/>
              <a:t>Duration.millis</a:t>
            </a:r>
            <a:r>
              <a:rPr lang="en-IN" dirty="0"/>
              <a:t>(1000);  </a:t>
            </a:r>
          </a:p>
          <a:p>
            <a:r>
              <a:rPr lang="en-IN" dirty="0"/>
              <a:t>         Duration dur2 = </a:t>
            </a:r>
            <a:r>
              <a:rPr lang="en-IN" dirty="0" err="1"/>
              <a:t>Duration.millis</a:t>
            </a:r>
            <a:r>
              <a:rPr lang="en-IN" dirty="0"/>
              <a:t>(500);  </a:t>
            </a:r>
          </a:p>
          <a:p>
            <a:r>
              <a:rPr lang="en-IN" dirty="0"/>
              <a:t>       </a:t>
            </a:r>
            <a:r>
              <a:rPr lang="en-IN" dirty="0" err="1" smtClean="0"/>
              <a:t>PauseTransition</a:t>
            </a:r>
            <a:r>
              <a:rPr lang="en-IN" dirty="0" smtClean="0"/>
              <a:t> </a:t>
            </a:r>
            <a:r>
              <a:rPr lang="en-IN" dirty="0"/>
              <a:t>pause = new </a:t>
            </a:r>
            <a:r>
              <a:rPr lang="en-IN" dirty="0" smtClean="0"/>
              <a:t>     	</a:t>
            </a:r>
            <a:r>
              <a:rPr lang="en-IN" dirty="0" err="1" smtClean="0"/>
              <a:t>PauseTransition</a:t>
            </a:r>
            <a:r>
              <a:rPr lang="en-IN" dirty="0" smtClean="0"/>
              <a:t>(</a:t>
            </a:r>
            <a:r>
              <a:rPr lang="en-IN" dirty="0" err="1" smtClean="0"/>
              <a:t>Duration.millis</a:t>
            </a:r>
            <a:r>
              <a:rPr lang="en-IN" dirty="0" smtClean="0"/>
              <a:t>(1000</a:t>
            </a:r>
            <a:r>
              <a:rPr lang="en-IN" dirty="0"/>
              <a:t>));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FadeTransition</a:t>
            </a:r>
            <a:r>
              <a:rPr lang="en-IN" dirty="0" smtClean="0"/>
              <a:t> </a:t>
            </a:r>
            <a:r>
              <a:rPr lang="en-IN" dirty="0"/>
              <a:t>fade = new </a:t>
            </a:r>
            <a:r>
              <a:rPr lang="en-IN" dirty="0" err="1"/>
              <a:t>FadeTransition</a:t>
            </a:r>
            <a:r>
              <a:rPr lang="en-IN" dirty="0"/>
              <a:t>(dur2);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fade.setFromValue</a:t>
            </a:r>
            <a:r>
              <a:rPr lang="en-IN" dirty="0"/>
              <a:t>(1.0f);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fade.setToValue</a:t>
            </a:r>
            <a:r>
              <a:rPr lang="en-IN" dirty="0"/>
              <a:t>(0.3f);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9290" y="1931464"/>
            <a:ext cx="5897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TranslateTransition</a:t>
            </a:r>
            <a:r>
              <a:rPr lang="en-IN" dirty="0"/>
              <a:t> translate = new      </a:t>
            </a:r>
            <a:r>
              <a:rPr lang="en-IN" dirty="0" err="1"/>
              <a:t>TranslateTransition</a:t>
            </a:r>
            <a:r>
              <a:rPr lang="en-IN" dirty="0"/>
              <a:t>(dur1);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translate.setToX</a:t>
            </a:r>
            <a:r>
              <a:rPr lang="en-IN" dirty="0"/>
              <a:t>(-150f);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/>
              <a:t>RotateTransition</a:t>
            </a:r>
            <a:r>
              <a:rPr lang="en-IN" dirty="0"/>
              <a:t> rotate = new </a:t>
            </a:r>
            <a:r>
              <a:rPr lang="en-IN" dirty="0" err="1"/>
              <a:t>RotateTransition</a:t>
            </a:r>
            <a:r>
              <a:rPr lang="en-IN" dirty="0"/>
              <a:t>(dur2);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rotate.setByAngle</a:t>
            </a:r>
            <a:r>
              <a:rPr lang="en-IN" dirty="0"/>
              <a:t>(180f);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rotate.setCycleCount</a:t>
            </a:r>
            <a:r>
              <a:rPr lang="en-IN" dirty="0"/>
              <a:t>(4);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/>
              <a:t>ScaleTransition</a:t>
            </a:r>
            <a:r>
              <a:rPr lang="en-IN" dirty="0"/>
              <a:t> scale = new </a:t>
            </a:r>
            <a:r>
              <a:rPr lang="en-IN" dirty="0" err="1"/>
              <a:t>ScaleTransition</a:t>
            </a:r>
            <a:r>
              <a:rPr lang="en-IN" dirty="0"/>
              <a:t>(dur1);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scale.setByX</a:t>
            </a:r>
            <a:r>
              <a:rPr lang="en-IN" dirty="0"/>
              <a:t>(1.5f);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scale.setByY</a:t>
            </a:r>
            <a:r>
              <a:rPr lang="en-IN" dirty="0"/>
              <a:t>(1.2f);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scale.setAutoReverse</a:t>
            </a:r>
            <a:r>
              <a:rPr lang="en-IN" dirty="0"/>
              <a:t>(true);  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</a:t>
            </a:r>
            <a:r>
              <a:rPr lang="en-IN" dirty="0" err="1">
                <a:solidFill>
                  <a:srgbClr val="FF0000"/>
                </a:solidFill>
              </a:rPr>
              <a:t>SequentialTransition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seqT</a:t>
            </a:r>
            <a:r>
              <a:rPr lang="en-IN" dirty="0">
                <a:solidFill>
                  <a:srgbClr val="FF0000"/>
                </a:solidFill>
              </a:rPr>
              <a:t> = new </a:t>
            </a:r>
            <a:r>
              <a:rPr lang="en-IN" dirty="0" err="1">
                <a:solidFill>
                  <a:srgbClr val="FF0000"/>
                </a:solidFill>
              </a:rPr>
              <a:t>SequentialTransition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dirty="0" err="1">
                <a:solidFill>
                  <a:srgbClr val="FF0000"/>
                </a:solidFill>
              </a:rPr>
              <a:t>poly,rotate</a:t>
            </a:r>
            <a:r>
              <a:rPr lang="en-IN" dirty="0">
                <a:solidFill>
                  <a:srgbClr val="FF0000"/>
                </a:solidFill>
              </a:rPr>
              <a:t>, pause, fade, translate,  scale);  </a:t>
            </a:r>
          </a:p>
          <a:p>
            <a:r>
              <a:rPr lang="en-IN" dirty="0"/>
              <a:t>           </a:t>
            </a:r>
            <a:r>
              <a:rPr lang="en-IN" dirty="0" err="1"/>
              <a:t>seqT.play</a:t>
            </a:r>
            <a:r>
              <a:rPr lang="en-IN" dirty="0"/>
              <a:t>();  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549890" y="6126480"/>
            <a:ext cx="17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3" action="ppaction://hlinkfile"/>
              </a:rPr>
              <a:t>Image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Sequential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106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726341"/>
            <a:ext cx="11864340" cy="110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Parallel Transition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205740" y="18312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Polygon poly = new Polygon();   </a:t>
            </a:r>
          </a:p>
          <a:p>
            <a:r>
              <a:rPr lang="en-IN" dirty="0"/>
              <a:t>       </a:t>
            </a:r>
            <a:r>
              <a:rPr lang="en-IN" dirty="0" err="1"/>
              <a:t>poly.getPoints</a:t>
            </a:r>
            <a:r>
              <a:rPr lang="en-IN" dirty="0"/>
              <a:t>().</a:t>
            </a:r>
            <a:r>
              <a:rPr lang="en-IN" dirty="0" err="1"/>
              <a:t>addAll</a:t>
            </a:r>
            <a:r>
              <a:rPr lang="en-IN" dirty="0"/>
              <a:t>(new Double[] {320.0,270.0,270.0,220.0,270.0,270.0,320.0,120.0,370.0,270.0,370.0,220.0});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poly.setFill</a:t>
            </a:r>
            <a:r>
              <a:rPr lang="en-IN" dirty="0" smtClean="0"/>
              <a:t>(</a:t>
            </a:r>
            <a:r>
              <a:rPr lang="en-IN" dirty="0" err="1" smtClean="0"/>
              <a:t>Color.LIMEGREEN</a:t>
            </a:r>
            <a:r>
              <a:rPr lang="en-IN" dirty="0"/>
              <a:t>);  </a:t>
            </a:r>
          </a:p>
          <a:p>
            <a:r>
              <a:rPr lang="en-IN" dirty="0"/>
              <a:t>         </a:t>
            </a:r>
            <a:r>
              <a:rPr lang="en-IN" dirty="0" err="1"/>
              <a:t>poly.setStroke</a:t>
            </a:r>
            <a:r>
              <a:rPr lang="en-IN" dirty="0"/>
              <a:t>(</a:t>
            </a:r>
            <a:r>
              <a:rPr lang="en-IN" dirty="0" err="1"/>
              <a:t>Color.BLACK</a:t>
            </a:r>
            <a:r>
              <a:rPr lang="en-IN" dirty="0"/>
              <a:t>);  </a:t>
            </a:r>
          </a:p>
          <a:p>
            <a:r>
              <a:rPr lang="en-IN" dirty="0"/>
              <a:t>       </a:t>
            </a:r>
            <a:r>
              <a:rPr lang="en-IN" dirty="0" smtClean="0"/>
              <a:t>Duration </a:t>
            </a:r>
            <a:r>
              <a:rPr lang="en-IN" dirty="0"/>
              <a:t>dur1 = </a:t>
            </a:r>
            <a:r>
              <a:rPr lang="en-IN" dirty="0" err="1"/>
              <a:t>Duration.millis</a:t>
            </a:r>
            <a:r>
              <a:rPr lang="en-IN" dirty="0"/>
              <a:t>(1000);  </a:t>
            </a:r>
          </a:p>
          <a:p>
            <a:r>
              <a:rPr lang="en-IN" dirty="0"/>
              <a:t>         Duration dur2 = </a:t>
            </a:r>
            <a:r>
              <a:rPr lang="en-IN" dirty="0" err="1"/>
              <a:t>Duration.millis</a:t>
            </a:r>
            <a:r>
              <a:rPr lang="en-IN" dirty="0"/>
              <a:t>(1000);  </a:t>
            </a:r>
          </a:p>
          <a:p>
            <a:r>
              <a:rPr lang="en-IN" dirty="0"/>
              <a:t>      </a:t>
            </a:r>
            <a:r>
              <a:rPr lang="en-IN" dirty="0" smtClean="0"/>
              <a:t> </a:t>
            </a:r>
            <a:r>
              <a:rPr lang="en-IN" dirty="0" err="1" smtClean="0"/>
              <a:t>PauseTransition</a:t>
            </a:r>
            <a:r>
              <a:rPr lang="en-IN" dirty="0" smtClean="0"/>
              <a:t> </a:t>
            </a:r>
            <a:r>
              <a:rPr lang="en-IN" dirty="0"/>
              <a:t>pause = new  </a:t>
            </a:r>
            <a:r>
              <a:rPr lang="en-IN" dirty="0" smtClean="0"/>
              <a:t>   	</a:t>
            </a:r>
            <a:r>
              <a:rPr lang="en-IN" dirty="0" err="1" smtClean="0"/>
              <a:t>PauseTransition</a:t>
            </a:r>
            <a:r>
              <a:rPr lang="en-IN" dirty="0" smtClean="0"/>
              <a:t>(</a:t>
            </a:r>
            <a:r>
              <a:rPr lang="en-IN" dirty="0" err="1" smtClean="0"/>
              <a:t>Duration.millis</a:t>
            </a:r>
            <a:r>
              <a:rPr lang="en-IN" dirty="0" smtClean="0"/>
              <a:t>(1000</a:t>
            </a:r>
            <a:r>
              <a:rPr lang="en-IN" dirty="0"/>
              <a:t>));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FadeTransition</a:t>
            </a:r>
            <a:r>
              <a:rPr lang="en-IN" dirty="0" smtClean="0"/>
              <a:t> </a:t>
            </a:r>
            <a:r>
              <a:rPr lang="en-IN" dirty="0"/>
              <a:t>fade = new </a:t>
            </a:r>
            <a:r>
              <a:rPr lang="en-IN" dirty="0" err="1"/>
              <a:t>FadeTransition</a:t>
            </a:r>
            <a:r>
              <a:rPr lang="en-IN" dirty="0"/>
              <a:t>(dur2);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fade.setFromValue</a:t>
            </a:r>
            <a:r>
              <a:rPr lang="en-IN" dirty="0"/>
              <a:t>(1.0f);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fade.setToValue</a:t>
            </a:r>
            <a:r>
              <a:rPr lang="en-IN" dirty="0"/>
              <a:t>(0.3f);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fade.setCycleCount</a:t>
            </a:r>
            <a:r>
              <a:rPr lang="en-IN" dirty="0"/>
              <a:t>(5);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fade.setAutoReverse</a:t>
            </a:r>
            <a:r>
              <a:rPr lang="en-IN" dirty="0"/>
              <a:t>(true);  </a:t>
            </a:r>
          </a:p>
          <a:p>
            <a:r>
              <a:rPr lang="en-IN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910" y="195524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TranslateTransition</a:t>
            </a:r>
            <a:r>
              <a:rPr lang="en-IN" dirty="0"/>
              <a:t> translate = new </a:t>
            </a:r>
            <a:r>
              <a:rPr lang="en-IN" dirty="0" err="1"/>
              <a:t>TranslateTransition</a:t>
            </a:r>
            <a:r>
              <a:rPr lang="en-IN" dirty="0"/>
              <a:t>(dur1);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translate.setToX</a:t>
            </a:r>
            <a:r>
              <a:rPr lang="en-IN" dirty="0"/>
              <a:t>(-150f);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translate.setCycleCount</a:t>
            </a:r>
            <a:r>
              <a:rPr lang="en-IN" dirty="0"/>
              <a:t>(5);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RotateTransition</a:t>
            </a:r>
            <a:r>
              <a:rPr lang="en-IN" dirty="0" smtClean="0"/>
              <a:t> </a:t>
            </a:r>
            <a:r>
              <a:rPr lang="en-IN" dirty="0"/>
              <a:t>rotate = new </a:t>
            </a:r>
            <a:r>
              <a:rPr lang="en-IN" dirty="0" err="1"/>
              <a:t>RotateTransition</a:t>
            </a:r>
            <a:r>
              <a:rPr lang="en-IN" dirty="0"/>
              <a:t>(dur2);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rotate.setByAngle</a:t>
            </a:r>
            <a:r>
              <a:rPr lang="en-IN" dirty="0"/>
              <a:t>(360f);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rotate.setCycleCount</a:t>
            </a:r>
            <a:r>
              <a:rPr lang="en-IN" dirty="0"/>
              <a:t>(5);  </a:t>
            </a:r>
          </a:p>
          <a:p>
            <a:r>
              <a:rPr lang="en-IN" dirty="0"/>
              <a:t>         </a:t>
            </a:r>
            <a:r>
              <a:rPr lang="en-IN" dirty="0" err="1"/>
              <a:t>rotate.setAutoReverse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ScaleTransition</a:t>
            </a:r>
            <a:r>
              <a:rPr lang="en-IN" dirty="0" smtClean="0"/>
              <a:t> </a:t>
            </a:r>
            <a:r>
              <a:rPr lang="en-IN" dirty="0"/>
              <a:t>scale = new </a:t>
            </a:r>
            <a:r>
              <a:rPr lang="en-IN" dirty="0" err="1"/>
              <a:t>ScaleTransition</a:t>
            </a:r>
            <a:r>
              <a:rPr lang="en-IN" dirty="0"/>
              <a:t>(dur1);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scale.setByX</a:t>
            </a:r>
            <a:r>
              <a:rPr lang="en-IN" dirty="0"/>
              <a:t>(1.5f);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scale.setByY</a:t>
            </a:r>
            <a:r>
              <a:rPr lang="en-IN" dirty="0"/>
              <a:t>(1.2f);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scale.setCycleCount</a:t>
            </a:r>
            <a:r>
              <a:rPr lang="en-IN" dirty="0"/>
              <a:t>(5);  </a:t>
            </a:r>
          </a:p>
          <a:p>
            <a:r>
              <a:rPr lang="en-IN" dirty="0"/>
              <a:t>         </a:t>
            </a:r>
            <a:r>
              <a:rPr lang="en-IN" dirty="0" err="1"/>
              <a:t>scale.setAutoReverse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 smtClean="0">
                <a:solidFill>
                  <a:srgbClr val="FF0000"/>
                </a:solidFill>
              </a:rPr>
              <a:t>ParallelTransition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seqT</a:t>
            </a:r>
            <a:r>
              <a:rPr lang="en-IN" dirty="0">
                <a:solidFill>
                  <a:srgbClr val="FF0000"/>
                </a:solidFill>
              </a:rPr>
              <a:t> = new </a:t>
            </a:r>
            <a:r>
              <a:rPr lang="en-IN" dirty="0" err="1">
                <a:solidFill>
                  <a:srgbClr val="FF0000"/>
                </a:solidFill>
              </a:rPr>
              <a:t>ParallelTransition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dirty="0" err="1">
                <a:solidFill>
                  <a:srgbClr val="FF0000"/>
                </a:solidFill>
              </a:rPr>
              <a:t>poly,rotate</a:t>
            </a:r>
            <a:r>
              <a:rPr lang="en-IN" dirty="0">
                <a:solidFill>
                  <a:srgbClr val="FF0000"/>
                </a:solidFill>
              </a:rPr>
              <a:t>, pause, fade, translate,  scale);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seqT.play</a:t>
            </a:r>
            <a:r>
              <a:rPr lang="en-IN" dirty="0"/>
              <a:t>();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52485" y="6217949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3" action="ppaction://hlinkfile"/>
              </a:rPr>
              <a:t>Image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0264140" y="624103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4" action="ppaction://hlinkfile"/>
              </a:rPr>
              <a:t>Image2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05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583882"/>
            <a:ext cx="9848850" cy="1119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0510" y="179888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Polygon poly = new Polygon();   </a:t>
            </a:r>
          </a:p>
          <a:p>
            <a:r>
              <a:rPr lang="en-IN" dirty="0"/>
              <a:t>        </a:t>
            </a:r>
            <a:r>
              <a:rPr lang="en-IN" dirty="0" err="1"/>
              <a:t>poly.getPoints</a:t>
            </a:r>
            <a:r>
              <a:rPr lang="en-IN" dirty="0"/>
              <a:t>().</a:t>
            </a:r>
            <a:r>
              <a:rPr lang="en-IN" dirty="0" err="1"/>
              <a:t>addAll</a:t>
            </a:r>
            <a:r>
              <a:rPr lang="en-IN" dirty="0"/>
              <a:t>(new Double[] {320.0,270.0,270.0,220.0,270.0,270.0,320.0,120.0,370.0,270.0,370.0,220.0});  </a:t>
            </a:r>
          </a:p>
          <a:p>
            <a:r>
              <a:rPr lang="en-IN" dirty="0" smtClean="0"/>
              <a:t>          </a:t>
            </a:r>
            <a:r>
              <a:rPr lang="en-IN" dirty="0" err="1" smtClean="0"/>
              <a:t>poly.setFill</a:t>
            </a:r>
            <a:r>
              <a:rPr lang="en-IN" dirty="0" smtClean="0"/>
              <a:t>(</a:t>
            </a:r>
            <a:r>
              <a:rPr lang="en-IN" dirty="0" err="1" smtClean="0"/>
              <a:t>Color.LIMEGREEN</a:t>
            </a:r>
            <a:r>
              <a:rPr lang="en-IN" dirty="0"/>
              <a:t>);  </a:t>
            </a:r>
          </a:p>
          <a:p>
            <a:r>
              <a:rPr lang="en-IN" dirty="0"/>
              <a:t>         </a:t>
            </a:r>
            <a:r>
              <a:rPr lang="en-IN" dirty="0" err="1"/>
              <a:t>poly.setStroke</a:t>
            </a:r>
            <a:r>
              <a:rPr lang="en-IN" dirty="0"/>
              <a:t>(</a:t>
            </a:r>
            <a:r>
              <a:rPr lang="en-IN" dirty="0" err="1"/>
              <a:t>Color.BLACK</a:t>
            </a:r>
            <a:r>
              <a:rPr lang="en-IN" dirty="0"/>
              <a:t>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RotateTransition</a:t>
            </a:r>
            <a:r>
              <a:rPr lang="en-IN" dirty="0" smtClean="0"/>
              <a:t> </a:t>
            </a:r>
            <a:r>
              <a:rPr lang="en-IN" dirty="0" err="1"/>
              <a:t>rt</a:t>
            </a:r>
            <a:r>
              <a:rPr lang="en-IN" dirty="0"/>
              <a:t> = new </a:t>
            </a:r>
            <a:r>
              <a:rPr lang="en-IN" dirty="0" err="1"/>
              <a:t>RotateTransition</a:t>
            </a:r>
            <a:r>
              <a:rPr lang="en-IN" dirty="0"/>
              <a:t>(</a:t>
            </a:r>
            <a:r>
              <a:rPr lang="en-IN" dirty="0" err="1"/>
              <a:t>Duration.millis</a:t>
            </a:r>
            <a:r>
              <a:rPr lang="en-IN" dirty="0"/>
              <a:t>(500),poly);  </a:t>
            </a:r>
          </a:p>
          <a:p>
            <a:r>
              <a:rPr lang="en-IN" dirty="0"/>
              <a:t>         </a:t>
            </a:r>
            <a:r>
              <a:rPr lang="en-IN" dirty="0" err="1"/>
              <a:t>rt.setByAngle</a:t>
            </a:r>
            <a:r>
              <a:rPr lang="en-IN" dirty="0"/>
              <a:t>(180);  </a:t>
            </a:r>
          </a:p>
          <a:p>
            <a:r>
              <a:rPr lang="en-IN" dirty="0"/>
              <a:t>         </a:t>
            </a:r>
            <a:r>
              <a:rPr lang="en-IN" dirty="0" err="1"/>
              <a:t>rt.setCycleCount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rt.setAutoReverse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TranslateTransition</a:t>
            </a:r>
            <a:r>
              <a:rPr lang="en-IN" dirty="0" smtClean="0"/>
              <a:t> </a:t>
            </a:r>
            <a:r>
              <a:rPr lang="en-IN" dirty="0"/>
              <a:t>translate = new </a:t>
            </a:r>
            <a:r>
              <a:rPr lang="en-IN" dirty="0" err="1"/>
              <a:t>TranslateTransition</a:t>
            </a:r>
            <a:r>
              <a:rPr lang="en-IN" dirty="0"/>
              <a:t>(</a:t>
            </a:r>
            <a:r>
              <a:rPr lang="en-IN" dirty="0" err="1"/>
              <a:t>Duration.millis</a:t>
            </a:r>
            <a:r>
              <a:rPr lang="en-IN" dirty="0"/>
              <a:t>(500),poly);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translate.setToX</a:t>
            </a:r>
            <a:r>
              <a:rPr lang="en-IN" dirty="0"/>
              <a:t>(-150f);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translate.setAutoReverse</a:t>
            </a:r>
            <a:r>
              <a:rPr lang="en-IN" dirty="0"/>
              <a:t>(true);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0" y="179888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FadeTransition</a:t>
            </a:r>
            <a:r>
              <a:rPr lang="en-IN" dirty="0"/>
              <a:t> fade = new </a:t>
            </a:r>
            <a:r>
              <a:rPr lang="en-IN" dirty="0" err="1"/>
              <a:t>FadeTransition</a:t>
            </a:r>
            <a:r>
              <a:rPr lang="en-IN" dirty="0"/>
              <a:t>(</a:t>
            </a:r>
            <a:r>
              <a:rPr lang="en-IN" dirty="0" err="1"/>
              <a:t>Duration.millis</a:t>
            </a:r>
            <a:r>
              <a:rPr lang="en-IN" dirty="0"/>
              <a:t>(500),poly);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fade.setFromValue</a:t>
            </a:r>
            <a:r>
              <a:rPr lang="en-IN" dirty="0"/>
              <a:t>(1.0f);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fade.setToValue</a:t>
            </a:r>
            <a:r>
              <a:rPr lang="en-IN" dirty="0"/>
              <a:t>(0.5f);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fade.setCycleCount</a:t>
            </a:r>
            <a:r>
              <a:rPr lang="en-IN" dirty="0"/>
              <a:t>(2);  </a:t>
            </a:r>
          </a:p>
          <a:p>
            <a:r>
              <a:rPr lang="en-IN" dirty="0"/>
              <a:t>         </a:t>
            </a:r>
            <a:r>
              <a:rPr lang="en-IN" dirty="0" err="1"/>
              <a:t>fade.setAutoReverse</a:t>
            </a:r>
            <a:r>
              <a:rPr lang="en-IN" dirty="0"/>
              <a:t>(true);  </a:t>
            </a:r>
          </a:p>
          <a:p>
            <a:r>
              <a:rPr lang="en-IN" dirty="0"/>
              <a:t>           </a:t>
            </a:r>
            <a:r>
              <a:rPr lang="en-IN" dirty="0" err="1" smtClean="0">
                <a:solidFill>
                  <a:srgbClr val="FF0000"/>
                </a:solidFill>
              </a:rPr>
              <a:t>SequentialTransition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seqTransition</a:t>
            </a:r>
            <a:r>
              <a:rPr lang="en-IN" dirty="0">
                <a:solidFill>
                  <a:srgbClr val="FF0000"/>
                </a:solidFill>
              </a:rPr>
              <a:t> = new </a:t>
            </a:r>
            <a:r>
              <a:rPr lang="en-IN" dirty="0" err="1">
                <a:solidFill>
                  <a:srgbClr val="FF0000"/>
                </a:solidFill>
              </a:rPr>
              <a:t>SequentialTransition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dirty="0" err="1">
                <a:solidFill>
                  <a:srgbClr val="FF0000"/>
                </a:solidFill>
              </a:rPr>
              <a:t>fade,new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PauseTransition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Duration.millis</a:t>
            </a:r>
            <a:r>
              <a:rPr lang="en-IN" dirty="0">
                <a:solidFill>
                  <a:srgbClr val="FF0000"/>
                </a:solidFill>
              </a:rPr>
              <a:t>(2000)),</a:t>
            </a:r>
            <a:r>
              <a:rPr lang="en-IN" dirty="0" err="1">
                <a:solidFill>
                  <a:srgbClr val="FF0000"/>
                </a:solidFill>
              </a:rPr>
              <a:t>rt</a:t>
            </a:r>
            <a:r>
              <a:rPr lang="en-IN" dirty="0">
                <a:solidFill>
                  <a:srgbClr val="FF0000"/>
                </a:solidFill>
              </a:rPr>
              <a:t>,  </a:t>
            </a:r>
          </a:p>
          <a:p>
            <a:r>
              <a:rPr lang="en-IN" dirty="0">
                <a:solidFill>
                  <a:srgbClr val="FF0000"/>
                </a:solidFill>
              </a:rPr>
              <a:t>         new </a:t>
            </a:r>
            <a:r>
              <a:rPr lang="en-IN" dirty="0" err="1">
                <a:solidFill>
                  <a:srgbClr val="FF0000"/>
                </a:solidFill>
              </a:rPr>
              <a:t>PauseTransition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Duration.millis</a:t>
            </a:r>
            <a:r>
              <a:rPr lang="en-IN" dirty="0">
                <a:solidFill>
                  <a:srgbClr val="FF0000"/>
                </a:solidFill>
              </a:rPr>
              <a:t>(2000)),translate);  </a:t>
            </a:r>
          </a:p>
          <a:p>
            <a:r>
              <a:rPr lang="en-IN" dirty="0"/>
              <a:t>           </a:t>
            </a:r>
            <a:r>
              <a:rPr lang="en-IN" dirty="0" err="1" smtClean="0"/>
              <a:t>seqTransition.play</a:t>
            </a:r>
            <a:r>
              <a:rPr lang="en-IN" dirty="0"/>
              <a:t>();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78440" y="6061591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3" action="ppaction://hlinkfile"/>
              </a:rPr>
              <a:t>Image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09010" y="-62449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Pause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563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" y="1071600"/>
            <a:ext cx="11934883" cy="4206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4636" y="115681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Path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5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70" y="25360"/>
            <a:ext cx="108051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Polygon poly = new Polygon();   </a:t>
            </a:r>
          </a:p>
          <a:p>
            <a:r>
              <a:rPr lang="en-IN" dirty="0"/>
              <a:t>    </a:t>
            </a:r>
            <a:r>
              <a:rPr lang="en-IN" dirty="0" err="1"/>
              <a:t>poly.getPoints</a:t>
            </a:r>
            <a:r>
              <a:rPr lang="en-IN" dirty="0"/>
              <a:t>().</a:t>
            </a:r>
            <a:r>
              <a:rPr lang="en-IN" dirty="0" err="1"/>
              <a:t>addAll</a:t>
            </a:r>
            <a:r>
              <a:rPr lang="en-IN" dirty="0"/>
              <a:t>(new Double[] {320.0,270.0,270.0,220.0,270.0,270.0,320.0,120.0,370.0,270.0,370.0,220.0});  </a:t>
            </a:r>
          </a:p>
          <a:p>
            <a:r>
              <a:rPr lang="en-IN" dirty="0"/>
              <a:t>      </a:t>
            </a:r>
            <a:r>
              <a:rPr lang="en-IN" dirty="0" err="1" smtClean="0"/>
              <a:t>poly.setFill</a:t>
            </a:r>
            <a:r>
              <a:rPr lang="en-IN" dirty="0" smtClean="0"/>
              <a:t>(</a:t>
            </a:r>
            <a:r>
              <a:rPr lang="en-IN" dirty="0" err="1" smtClean="0"/>
              <a:t>Color.LIMEGREEN</a:t>
            </a:r>
            <a:r>
              <a:rPr lang="en-IN" dirty="0"/>
              <a:t>);  </a:t>
            </a:r>
          </a:p>
          <a:p>
            <a:r>
              <a:rPr lang="en-IN" dirty="0"/>
              <a:t>    </a:t>
            </a:r>
            <a:r>
              <a:rPr lang="en-IN" dirty="0" err="1"/>
              <a:t>poly.setStroke</a:t>
            </a:r>
            <a:r>
              <a:rPr lang="en-IN" dirty="0"/>
              <a:t>(</a:t>
            </a:r>
            <a:r>
              <a:rPr lang="en-IN" dirty="0" err="1"/>
              <a:t>Color.BLACK</a:t>
            </a:r>
            <a:r>
              <a:rPr lang="en-IN" dirty="0"/>
              <a:t>); 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 smtClean="0">
                <a:solidFill>
                  <a:srgbClr val="FF0000"/>
                </a:solidFill>
              </a:rPr>
              <a:t>Path </a:t>
            </a:r>
            <a:r>
              <a:rPr lang="en-IN" sz="2400" dirty="0" err="1">
                <a:solidFill>
                  <a:srgbClr val="FF0000"/>
                </a:solidFill>
              </a:rPr>
              <a:t>path</a:t>
            </a:r>
            <a:r>
              <a:rPr lang="en-IN" sz="2400" dirty="0">
                <a:solidFill>
                  <a:srgbClr val="FF0000"/>
                </a:solidFill>
              </a:rPr>
              <a:t> = new Path();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path.getElements</a:t>
            </a:r>
            <a:r>
              <a:rPr lang="en-IN" sz="2400" dirty="0">
                <a:solidFill>
                  <a:srgbClr val="FF0000"/>
                </a:solidFill>
              </a:rPr>
              <a:t>().add (new </a:t>
            </a:r>
            <a:r>
              <a:rPr lang="en-IN" sz="2400" dirty="0" err="1">
                <a:solidFill>
                  <a:srgbClr val="FF0000"/>
                </a:solidFill>
              </a:rPr>
              <a:t>MoveTo</a:t>
            </a:r>
            <a:r>
              <a:rPr lang="en-IN" sz="2400" dirty="0">
                <a:solidFill>
                  <a:srgbClr val="FF0000"/>
                </a:solidFill>
              </a:rPr>
              <a:t> (150f, 70f));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path.getElements</a:t>
            </a:r>
            <a:r>
              <a:rPr lang="en-IN" sz="2400" dirty="0">
                <a:solidFill>
                  <a:srgbClr val="FF0000"/>
                </a:solidFill>
              </a:rPr>
              <a:t>().add (new </a:t>
            </a:r>
            <a:r>
              <a:rPr lang="en-IN" sz="2400" dirty="0" err="1">
                <a:solidFill>
                  <a:srgbClr val="FF0000"/>
                </a:solidFill>
              </a:rPr>
              <a:t>CubicCurveTo</a:t>
            </a:r>
            <a:r>
              <a:rPr lang="en-IN" sz="2400" dirty="0">
                <a:solidFill>
                  <a:srgbClr val="FF0000"/>
                </a:solidFill>
              </a:rPr>
              <a:t> (240f, 230f, 500f, 340f, 600, 50f));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pathTransition</a:t>
            </a:r>
            <a:r>
              <a:rPr lang="en-IN" sz="2400" dirty="0">
                <a:solidFill>
                  <a:srgbClr val="FF0000"/>
                </a:solidFill>
              </a:rPr>
              <a:t> = new </a:t>
            </a:r>
            <a:r>
              <a:rPr lang="en-IN" sz="2400" dirty="0" err="1">
                <a:solidFill>
                  <a:srgbClr val="FF0000"/>
                </a:solidFill>
              </a:rPr>
              <a:t>PathTransition</a:t>
            </a:r>
            <a:r>
              <a:rPr lang="en-IN" sz="24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pathTransition.setDuration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400" dirty="0" smtClean="0">
                <a:solidFill>
                  <a:srgbClr val="FF0000"/>
                </a:solidFill>
              </a:rPr>
              <a:t>(1000</a:t>
            </a:r>
            <a:r>
              <a:rPr lang="en-IN" sz="24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pathTransition.setNode</a:t>
            </a:r>
            <a:r>
              <a:rPr lang="en-IN" sz="2400" dirty="0">
                <a:solidFill>
                  <a:srgbClr val="FF0000"/>
                </a:solidFill>
              </a:rPr>
              <a:t>(poly);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pathTransition.setPath</a:t>
            </a:r>
            <a:r>
              <a:rPr lang="en-IN" sz="2400" dirty="0" smtClean="0">
                <a:solidFill>
                  <a:srgbClr val="FF0000"/>
                </a:solidFill>
              </a:rPr>
              <a:t>(path</a:t>
            </a:r>
            <a:r>
              <a:rPr lang="en-IN" sz="24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pathTransition.setOrientation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OrientationType.ORTHOGONAL_TO_TANGENT</a:t>
            </a:r>
            <a:r>
              <a:rPr lang="en-IN" sz="24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pathTransition.setCycleCount</a:t>
            </a:r>
            <a:r>
              <a:rPr lang="en-IN" sz="2400" dirty="0" smtClean="0">
                <a:solidFill>
                  <a:srgbClr val="FF0000"/>
                </a:solidFill>
              </a:rPr>
              <a:t>(10</a:t>
            </a:r>
            <a:r>
              <a:rPr lang="en-IN" sz="24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</a:t>
            </a:r>
            <a:r>
              <a:rPr lang="en-IN" sz="2400" dirty="0" err="1">
                <a:solidFill>
                  <a:srgbClr val="FF0000"/>
                </a:solidFill>
              </a:rPr>
              <a:t>pathTransition.setAutoReverse</a:t>
            </a:r>
            <a:r>
              <a:rPr lang="en-IN" sz="2400" dirty="0">
                <a:solidFill>
                  <a:srgbClr val="FF0000"/>
                </a:solidFill>
              </a:rPr>
              <a:t>(true); 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</a:t>
            </a:r>
            <a:r>
              <a:rPr lang="en-IN" sz="2400" dirty="0" err="1" smtClean="0">
                <a:solidFill>
                  <a:srgbClr val="FF0000"/>
                </a:solidFill>
              </a:rPr>
              <a:t>pathTransition.play</a:t>
            </a:r>
            <a:r>
              <a:rPr lang="en-IN" sz="2400" dirty="0">
                <a:solidFill>
                  <a:srgbClr val="FF0000"/>
                </a:solidFill>
              </a:rPr>
              <a:t>();  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5886450"/>
            <a:ext cx="261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628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1" y="0"/>
            <a:ext cx="1195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6" y="902970"/>
            <a:ext cx="12038810" cy="5840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Rotate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062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9300"/>
            <a:ext cx="875919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Rectangle </a:t>
            </a:r>
            <a:r>
              <a:rPr lang="en-IN" dirty="0" err="1"/>
              <a:t>rect</a:t>
            </a:r>
            <a:r>
              <a:rPr lang="en-IN" dirty="0"/>
              <a:t> = new Rectangle(200,100,200,200);  </a:t>
            </a:r>
          </a:p>
          <a:p>
            <a:r>
              <a:rPr lang="en-IN" dirty="0"/>
              <a:t>        </a:t>
            </a:r>
            <a:r>
              <a:rPr lang="en-IN" dirty="0" err="1"/>
              <a:t>rect.setFill</a:t>
            </a:r>
            <a:r>
              <a:rPr lang="en-IN" dirty="0"/>
              <a:t>(</a:t>
            </a:r>
            <a:r>
              <a:rPr lang="en-IN" dirty="0" err="1"/>
              <a:t>Color.LIMEGREEN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err="1"/>
              <a:t>rect.setStroke</a:t>
            </a:r>
            <a:r>
              <a:rPr lang="en-IN" dirty="0"/>
              <a:t>(</a:t>
            </a:r>
            <a:r>
              <a:rPr lang="en-IN" dirty="0" err="1"/>
              <a:t>Color.HOTPINK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err="1"/>
              <a:t>rect.setStrokeWidth</a:t>
            </a:r>
            <a:r>
              <a:rPr lang="en-IN" dirty="0"/>
              <a:t>(5);  </a:t>
            </a:r>
          </a:p>
          <a:p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RotateTransition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rotate = new </a:t>
            </a:r>
            <a:r>
              <a:rPr lang="en-IN" sz="2800" dirty="0" err="1">
                <a:solidFill>
                  <a:srgbClr val="FF0000"/>
                </a:solidFill>
              </a:rPr>
              <a:t>RotateTransition</a:t>
            </a:r>
            <a:r>
              <a:rPr lang="en-IN" sz="28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rotate.setAxis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Rotate.Z_AXIS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rotate.setByAngle</a:t>
            </a:r>
            <a:r>
              <a:rPr lang="en-IN" sz="2800" dirty="0" smtClean="0">
                <a:solidFill>
                  <a:srgbClr val="FF0000"/>
                </a:solidFill>
              </a:rPr>
              <a:t>(360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rotate.setCycleCount</a:t>
            </a:r>
            <a:r>
              <a:rPr lang="en-IN" sz="2800" dirty="0" smtClean="0">
                <a:solidFill>
                  <a:srgbClr val="FF0000"/>
                </a:solidFill>
              </a:rPr>
              <a:t>(500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rotate.setDuration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800" dirty="0" smtClean="0">
                <a:solidFill>
                  <a:srgbClr val="FF0000"/>
                </a:solidFill>
              </a:rPr>
              <a:t>(1000</a:t>
            </a:r>
            <a:r>
              <a:rPr lang="en-IN" sz="28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rotate.setAutoReverse</a:t>
            </a:r>
            <a:r>
              <a:rPr lang="en-IN" sz="2800" dirty="0" smtClean="0">
                <a:solidFill>
                  <a:srgbClr val="FF0000"/>
                </a:solidFill>
              </a:rPr>
              <a:t>(true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rotate.setNode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rect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rotate.play</a:t>
            </a:r>
            <a:r>
              <a:rPr lang="en-IN" sz="2800" dirty="0">
                <a:solidFill>
                  <a:srgbClr val="FF0000"/>
                </a:solidFill>
              </a:rPr>
              <a:t>();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29900" y="6240780"/>
            <a:ext cx="329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66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71537"/>
            <a:ext cx="11807190" cy="58979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Scale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338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89920" y="6263640"/>
            <a:ext cx="238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144780" y="438984"/>
            <a:ext cx="946785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Circle </a:t>
            </a:r>
            <a:r>
              <a:rPr lang="en-IN" dirty="0" err="1"/>
              <a:t>circle</a:t>
            </a:r>
            <a:r>
              <a:rPr lang="en-IN" dirty="0"/>
              <a:t> = new Circle(); </a:t>
            </a:r>
          </a:p>
          <a:p>
            <a:r>
              <a:rPr lang="en-IN" dirty="0"/>
              <a:t>      </a:t>
            </a:r>
            <a:r>
              <a:rPr lang="en-IN" dirty="0" err="1" smtClean="0"/>
              <a:t>circle.setCenterX</a:t>
            </a:r>
            <a:r>
              <a:rPr lang="en-IN" dirty="0" smtClean="0"/>
              <a:t>(300.0f</a:t>
            </a:r>
            <a:r>
              <a:rPr lang="en-IN" dirty="0"/>
              <a:t>); </a:t>
            </a:r>
          </a:p>
          <a:p>
            <a:r>
              <a:rPr lang="en-IN" dirty="0"/>
              <a:t>      </a:t>
            </a:r>
            <a:r>
              <a:rPr lang="en-IN" dirty="0" err="1"/>
              <a:t>circle.setCenterY</a:t>
            </a:r>
            <a:r>
              <a:rPr lang="en-IN" dirty="0"/>
              <a:t>(135.0f); </a:t>
            </a:r>
          </a:p>
          <a:p>
            <a:r>
              <a:rPr lang="en-IN" dirty="0"/>
              <a:t>      </a:t>
            </a:r>
            <a:r>
              <a:rPr lang="en-IN" dirty="0" err="1" smtClean="0"/>
              <a:t>circle.setRadius</a:t>
            </a:r>
            <a:r>
              <a:rPr lang="en-IN" dirty="0" smtClean="0"/>
              <a:t>(50.0f</a:t>
            </a:r>
            <a:r>
              <a:rPr lang="en-IN" dirty="0"/>
              <a:t>); </a:t>
            </a:r>
          </a:p>
          <a:p>
            <a:r>
              <a:rPr lang="en-IN" dirty="0"/>
              <a:t>      </a:t>
            </a:r>
            <a:r>
              <a:rPr lang="en-IN" dirty="0" err="1" smtClean="0"/>
              <a:t>circle.setFill</a:t>
            </a:r>
            <a:r>
              <a:rPr lang="en-IN" dirty="0" smtClean="0"/>
              <a:t>(</a:t>
            </a:r>
            <a:r>
              <a:rPr lang="en-IN" dirty="0" err="1" smtClean="0"/>
              <a:t>Color.BROWN</a:t>
            </a:r>
            <a:r>
              <a:rPr lang="en-IN" dirty="0"/>
              <a:t>); </a:t>
            </a:r>
          </a:p>
          <a:p>
            <a:r>
              <a:rPr lang="en-IN" dirty="0"/>
              <a:t>      </a:t>
            </a:r>
            <a:r>
              <a:rPr lang="en-IN" dirty="0" err="1" smtClean="0"/>
              <a:t>circle.setStrokeWidth</a:t>
            </a:r>
            <a:r>
              <a:rPr lang="en-IN" dirty="0" smtClean="0"/>
              <a:t>(20</a:t>
            </a:r>
            <a:r>
              <a:rPr lang="en-IN" dirty="0"/>
              <a:t>); 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      </a:t>
            </a:r>
            <a:r>
              <a:rPr lang="en-IN" dirty="0" smtClean="0"/>
              <a:t>	 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scaleTransition</a:t>
            </a:r>
            <a:r>
              <a:rPr lang="en-IN" sz="2400" dirty="0">
                <a:solidFill>
                  <a:srgbClr val="FF0000"/>
                </a:solidFill>
              </a:rPr>
              <a:t> = new </a:t>
            </a:r>
            <a:r>
              <a:rPr lang="en-IN" sz="2400" dirty="0" err="1">
                <a:solidFill>
                  <a:srgbClr val="FF0000"/>
                </a:solidFill>
              </a:rPr>
              <a:t>ScaleTransition</a:t>
            </a:r>
            <a:r>
              <a:rPr lang="en-IN" sz="2400" dirty="0">
                <a:solidFill>
                  <a:srgbClr val="FF0000"/>
                </a:solidFill>
              </a:rPr>
              <a:t>();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scaleTransition.setDuration</a:t>
            </a:r>
            <a:r>
              <a:rPr lang="en-IN" sz="2400" dirty="0" smtClean="0">
                <a:solidFill>
                  <a:srgbClr val="FF0000"/>
                </a:solidFill>
              </a:rPr>
              <a:t>(</a:t>
            </a:r>
            <a:r>
              <a:rPr lang="en-IN" sz="24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400" dirty="0" smtClean="0">
                <a:solidFill>
                  <a:srgbClr val="FF0000"/>
                </a:solidFill>
              </a:rPr>
              <a:t>(1000</a:t>
            </a:r>
            <a:r>
              <a:rPr lang="en-IN" sz="2400" dirty="0">
                <a:solidFill>
                  <a:srgbClr val="FF0000"/>
                </a:solidFill>
              </a:rPr>
              <a:t>)); </a:t>
            </a:r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scaleTransition.setNode</a:t>
            </a:r>
            <a:r>
              <a:rPr lang="en-IN" sz="2400" dirty="0" smtClean="0">
                <a:solidFill>
                  <a:srgbClr val="FF0000"/>
                </a:solidFill>
              </a:rPr>
              <a:t>(circle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scaleTransition.setByY</a:t>
            </a:r>
            <a:r>
              <a:rPr lang="en-IN" sz="2400" dirty="0" smtClean="0">
                <a:solidFill>
                  <a:srgbClr val="FF0000"/>
                </a:solidFill>
              </a:rPr>
              <a:t>(1.5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scaleTransition.setByX</a:t>
            </a:r>
            <a:r>
              <a:rPr lang="en-IN" sz="2400" dirty="0" smtClean="0">
                <a:solidFill>
                  <a:srgbClr val="FF0000"/>
                </a:solidFill>
              </a:rPr>
              <a:t>(1.5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      </a:t>
            </a:r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scaleTransition.setCycleCount</a:t>
            </a:r>
            <a:r>
              <a:rPr lang="en-IN" sz="2400" dirty="0" smtClean="0">
                <a:solidFill>
                  <a:srgbClr val="FF0000"/>
                </a:solidFill>
              </a:rPr>
              <a:t>(50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scaleTransition.setAutoReverse</a:t>
            </a:r>
            <a:r>
              <a:rPr lang="en-IN" sz="2400" dirty="0" smtClean="0">
                <a:solidFill>
                  <a:srgbClr val="FF0000"/>
                </a:solidFill>
              </a:rPr>
              <a:t>(false</a:t>
            </a:r>
            <a:r>
              <a:rPr lang="en-IN" sz="2400" dirty="0">
                <a:solidFill>
                  <a:srgbClr val="FF0000"/>
                </a:solidFill>
              </a:rPr>
              <a:t>); 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</a:rPr>
              <a:t>scaleTransition.play</a:t>
            </a:r>
            <a:r>
              <a:rPr lang="en-IN" sz="2400" dirty="0">
                <a:solidFill>
                  <a:srgbClr val="FF0000"/>
                </a:solidFill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4348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34390"/>
            <a:ext cx="11898630" cy="5915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Translate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338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70" y="852250"/>
            <a:ext cx="99707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Circle </a:t>
            </a:r>
            <a:r>
              <a:rPr lang="en-IN" dirty="0" err="1"/>
              <a:t>cir</a:t>
            </a:r>
            <a:r>
              <a:rPr lang="en-IN" dirty="0"/>
              <a:t> = new Circle(50,100,50);  </a:t>
            </a:r>
          </a:p>
          <a:p>
            <a:r>
              <a:rPr lang="en-IN" dirty="0"/>
              <a:t>          </a:t>
            </a:r>
            <a:r>
              <a:rPr lang="en-IN" dirty="0" err="1" smtClean="0"/>
              <a:t>cir.setFill</a:t>
            </a:r>
            <a:r>
              <a:rPr lang="en-IN" dirty="0" smtClean="0"/>
              <a:t>(</a:t>
            </a:r>
            <a:r>
              <a:rPr lang="en-IN" dirty="0" err="1" smtClean="0"/>
              <a:t>Color.RED</a:t>
            </a:r>
            <a:r>
              <a:rPr lang="en-IN" dirty="0"/>
              <a:t>);  </a:t>
            </a:r>
          </a:p>
          <a:p>
            <a:r>
              <a:rPr lang="en-IN" dirty="0"/>
              <a:t>        </a:t>
            </a:r>
            <a:r>
              <a:rPr lang="en-IN" dirty="0" smtClean="0"/>
              <a:t>  </a:t>
            </a:r>
            <a:r>
              <a:rPr lang="en-IN" dirty="0" err="1" smtClean="0"/>
              <a:t>cir.setStroke</a:t>
            </a:r>
            <a:r>
              <a:rPr lang="en-IN" dirty="0" smtClean="0"/>
              <a:t>(</a:t>
            </a:r>
            <a:r>
              <a:rPr lang="en-IN" dirty="0" err="1" smtClean="0"/>
              <a:t>Color.BLACK</a:t>
            </a:r>
            <a:r>
              <a:rPr lang="en-IN" dirty="0"/>
              <a:t>);  </a:t>
            </a:r>
          </a:p>
          <a:p>
            <a:r>
              <a:rPr lang="en-IN" dirty="0"/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TranslateTransition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translate = new </a:t>
            </a:r>
            <a:r>
              <a:rPr lang="en-IN" sz="2800" dirty="0" err="1">
                <a:solidFill>
                  <a:srgbClr val="FF0000"/>
                </a:solidFill>
              </a:rPr>
              <a:t>TranslateTransition</a:t>
            </a:r>
            <a:r>
              <a:rPr lang="en-IN" sz="2800" dirty="0">
                <a:solidFill>
                  <a:srgbClr val="FF0000"/>
                </a:solidFill>
              </a:rPr>
              <a:t>();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translate.setByX</a:t>
            </a:r>
            <a:r>
              <a:rPr lang="en-IN" sz="2800" dirty="0" smtClean="0">
                <a:solidFill>
                  <a:srgbClr val="FF0000"/>
                </a:solidFill>
              </a:rPr>
              <a:t>(400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translate.setDuration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Duration.millis</a:t>
            </a:r>
            <a:r>
              <a:rPr lang="en-IN" sz="2800" dirty="0" smtClean="0">
                <a:solidFill>
                  <a:srgbClr val="FF0000"/>
                </a:solidFill>
              </a:rPr>
              <a:t>(1000</a:t>
            </a:r>
            <a:r>
              <a:rPr lang="en-IN" sz="2800" dirty="0">
                <a:solidFill>
                  <a:srgbClr val="FF0000"/>
                </a:solidFill>
              </a:rPr>
              <a:t>));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translate.setCycleCount</a:t>
            </a:r>
            <a:r>
              <a:rPr lang="en-IN" sz="2800" dirty="0" smtClean="0">
                <a:solidFill>
                  <a:srgbClr val="FF0000"/>
                </a:solidFill>
              </a:rPr>
              <a:t>(500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translate.setAutoReverse</a:t>
            </a:r>
            <a:r>
              <a:rPr lang="en-IN" sz="2800" dirty="0" smtClean="0">
                <a:solidFill>
                  <a:srgbClr val="FF0000"/>
                </a:solidFill>
              </a:rPr>
              <a:t>(true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translate.setNode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cir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         </a:t>
            </a:r>
            <a:r>
              <a:rPr lang="en-IN" sz="2800" dirty="0" err="1" smtClean="0">
                <a:solidFill>
                  <a:srgbClr val="FF0000"/>
                </a:solidFill>
              </a:rPr>
              <a:t>translate.play</a:t>
            </a:r>
            <a:r>
              <a:rPr lang="en-IN" sz="2800" dirty="0">
                <a:solidFill>
                  <a:srgbClr val="FF0000"/>
                </a:solidFill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4160" y="5989320"/>
            <a:ext cx="254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hlinkClick r:id="rId2" action="ppaction://hlinkfile"/>
              </a:rPr>
              <a:t>Image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494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2" y="1097280"/>
            <a:ext cx="11789994" cy="5577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9010" y="80010"/>
            <a:ext cx="612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/>
              <a:t>JavaFX</a:t>
            </a:r>
            <a:r>
              <a:rPr lang="en-IN" sz="3600" dirty="0" smtClean="0"/>
              <a:t> Fade Transition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29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698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Hruta Desai</dc:creator>
  <cp:lastModifiedBy>Hruta Desai</cp:lastModifiedBy>
  <cp:revision>3</cp:revision>
  <dcterms:created xsi:type="dcterms:W3CDTF">2020-02-17T04:13:38Z</dcterms:created>
  <dcterms:modified xsi:type="dcterms:W3CDTF">2020-02-17T04:17:02Z</dcterms:modified>
</cp:coreProperties>
</file>