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C5A4-2A45-477C-9F58-BEC63F1F1D50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C66B-6927-42CE-83E5-562D5A70B2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err="1" smtClean="0"/>
              <a:t>DatagramSocket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create the packets which will be send or receive by the </a:t>
            </a:r>
            <a:r>
              <a:rPr lang="en-US" dirty="0" err="1" smtClean="0"/>
              <a:t>DatagramSocket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DatagramPacket</a:t>
            </a:r>
            <a:r>
              <a:rPr lang="en-US" sz="2400" dirty="0" smtClean="0"/>
              <a:t>(byte[],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length,InetAddress,int</a:t>
            </a:r>
            <a:r>
              <a:rPr lang="en-US" sz="2400" dirty="0" smtClean="0"/>
              <a:t> port)throws </a:t>
            </a:r>
            <a:r>
              <a:rPr lang="en-US" sz="2400" dirty="0" err="1" smtClean="0"/>
              <a:t>SocketException</a:t>
            </a:r>
            <a:endParaRPr lang="en-US" sz="2400" dirty="0" smtClean="0"/>
          </a:p>
          <a:p>
            <a:r>
              <a:rPr lang="en-US" sz="2400" dirty="0" smtClean="0"/>
              <a:t>Ex</a:t>
            </a:r>
          </a:p>
          <a:p>
            <a:pPr lvl="1"/>
            <a:r>
              <a:rPr lang="en-US" sz="2000" dirty="0" err="1" smtClean="0"/>
              <a:t>DatagramPacket</a:t>
            </a:r>
            <a:r>
              <a:rPr lang="en-US" sz="2000" dirty="0" smtClean="0"/>
              <a:t>(</a:t>
            </a:r>
            <a:r>
              <a:rPr lang="en-US" sz="2000" dirty="0" err="1" smtClean="0"/>
              <a:t>msg.getBytes</a:t>
            </a:r>
            <a:r>
              <a:rPr lang="en-US" sz="2000" dirty="0" smtClean="0"/>
              <a:t>(),</a:t>
            </a:r>
            <a:r>
              <a:rPr lang="en-US" sz="2000" dirty="0" err="1" smtClean="0"/>
              <a:t>msg.length</a:t>
            </a:r>
            <a:r>
              <a:rPr lang="en-US" sz="2000" dirty="0" smtClean="0"/>
              <a:t>(),inet,1000);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dirty="0" smtClean="0"/>
              <a:t>Generally use to send the packets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r>
              <a:rPr lang="en-US" dirty="0" smtClean="0"/>
              <a:t>(byte[],</a:t>
            </a:r>
            <a:r>
              <a:rPr lang="en-US" dirty="0" err="1" smtClean="0"/>
              <a:t>int</a:t>
            </a:r>
            <a:r>
              <a:rPr lang="en-US" dirty="0" smtClean="0"/>
              <a:t> size);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sz="2400" dirty="0" err="1" smtClean="0"/>
              <a:t>DatagramPacket</a:t>
            </a:r>
            <a:r>
              <a:rPr lang="en-US" sz="2400" dirty="0" smtClean="0"/>
              <a:t>(b,1024);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setData</a:t>
            </a:r>
            <a:r>
              <a:rPr lang="en-US" dirty="0" smtClean="0"/>
              <a:t>(byte[])</a:t>
            </a:r>
          </a:p>
          <a:p>
            <a:r>
              <a:rPr lang="en-US" dirty="0" smtClean="0"/>
              <a:t>byte[] </a:t>
            </a:r>
            <a:r>
              <a:rPr lang="en-US" dirty="0" err="1" smtClean="0"/>
              <a:t>getData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1785" b="30972"/>
          <a:stretch>
            <a:fillRect/>
          </a:stretch>
        </p:blipFill>
        <p:spPr bwMode="auto">
          <a:xfrm>
            <a:off x="-123912" y="1524000"/>
            <a:ext cx="94203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program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1785" b="27604"/>
          <a:stretch>
            <a:fillRect/>
          </a:stretch>
        </p:blipFill>
        <p:spPr bwMode="auto">
          <a:xfrm>
            <a:off x="-228600" y="1219200"/>
            <a:ext cx="1319319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: user data gram protocol</a:t>
            </a:r>
          </a:p>
          <a:p>
            <a:r>
              <a:rPr lang="en-US" dirty="0" smtClean="0"/>
              <a:t>UDP is a </a:t>
            </a:r>
            <a:r>
              <a:rPr lang="en-US" b="1" dirty="0" smtClean="0"/>
              <a:t>connection - less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In java following two classes are used for the UDP protocol.</a:t>
            </a:r>
          </a:p>
          <a:p>
            <a:pPr lvl="1"/>
            <a:r>
              <a:rPr lang="en-US" dirty="0" err="1" smtClean="0"/>
              <a:t>DatagramProtocol</a:t>
            </a:r>
            <a:endParaRPr lang="en-US" dirty="0" smtClean="0"/>
          </a:p>
          <a:p>
            <a:pPr lvl="1"/>
            <a:r>
              <a:rPr lang="en-US" dirty="0" err="1" smtClean="0"/>
              <a:t>DatagramSocket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guarantee of </a:t>
            </a:r>
            <a:endParaRPr lang="en-US" dirty="0" smtClean="0"/>
          </a:p>
          <a:p>
            <a:pPr lvl="2"/>
            <a:r>
              <a:rPr lang="en-US" sz="3200" dirty="0" smtClean="0"/>
              <a:t>its content</a:t>
            </a:r>
          </a:p>
          <a:p>
            <a:pPr lvl="2"/>
            <a:r>
              <a:rPr lang="en-US" sz="3200" dirty="0" smtClean="0"/>
              <a:t>arrival </a:t>
            </a:r>
          </a:p>
          <a:p>
            <a:pPr lvl="2"/>
            <a:r>
              <a:rPr lang="en-US" sz="3200" dirty="0" smtClean="0"/>
              <a:t>arrival </a:t>
            </a:r>
            <a:r>
              <a:rPr lang="en-US" sz="3200" dirty="0"/>
              <a:t>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is use to represent the connection less socket for sending and receiving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r>
              <a:rPr lang="en-US" dirty="0" smtClean="0"/>
              <a:t>() throws </a:t>
            </a:r>
            <a:r>
              <a:rPr lang="en-US" dirty="0" err="1" smtClean="0"/>
              <a:t>SocketException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DatagramSocket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port) throws </a:t>
            </a:r>
            <a:r>
              <a:rPr lang="en-US" dirty="0" err="1" smtClean="0"/>
              <a:t>SocketException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DatagramSocket</a:t>
            </a:r>
            <a:r>
              <a:rPr lang="en-US" dirty="0" smtClean="0"/>
              <a:t>(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add,int</a:t>
            </a:r>
            <a:r>
              <a:rPr lang="en-US" dirty="0" smtClean="0"/>
              <a:t> port) throws </a:t>
            </a:r>
            <a:r>
              <a:rPr lang="en-US" dirty="0" err="1" smtClean="0"/>
              <a:t>SocketException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DatagramSocket</a:t>
            </a:r>
            <a:r>
              <a:rPr lang="en-US" sz="2400" dirty="0" smtClean="0"/>
              <a:t>() throws </a:t>
            </a:r>
            <a:r>
              <a:rPr lang="en-US" sz="2400" dirty="0" err="1" smtClean="0"/>
              <a:t>SocketException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creates a datagram socket and binds it with the available Port Number on the </a:t>
            </a:r>
            <a:r>
              <a:rPr lang="en-US" dirty="0" err="1"/>
              <a:t>localhost</a:t>
            </a:r>
            <a:r>
              <a:rPr lang="en-US" dirty="0"/>
              <a:t> machine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Generally use to create 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DatagramSocket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port) throws </a:t>
            </a:r>
            <a:r>
              <a:rPr lang="en-US" sz="2400" dirty="0" err="1" smtClean="0"/>
              <a:t>SocketException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>it creates a datagram socket and binds it with the given Port </a:t>
            </a:r>
            <a:r>
              <a:rPr lang="en-US" dirty="0" smtClean="0"/>
              <a:t>Number</a:t>
            </a:r>
          </a:p>
          <a:p>
            <a:endParaRPr lang="en-US" dirty="0"/>
          </a:p>
          <a:p>
            <a:r>
              <a:rPr lang="en-US" dirty="0" smtClean="0"/>
              <a:t>Generally use to create the client.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DatagramSocket</a:t>
            </a:r>
            <a:r>
              <a:rPr lang="en-US" sz="2400" dirty="0" smtClean="0"/>
              <a:t>(</a:t>
            </a:r>
            <a:r>
              <a:rPr lang="en-US" sz="2400" dirty="0" err="1" smtClean="0"/>
              <a:t>InetAddress</a:t>
            </a:r>
            <a:r>
              <a:rPr lang="en-US" sz="2400" dirty="0" smtClean="0"/>
              <a:t> </a:t>
            </a:r>
            <a:r>
              <a:rPr lang="en-US" sz="2400" dirty="0" err="1" smtClean="0"/>
              <a:t>add,int</a:t>
            </a:r>
            <a:r>
              <a:rPr lang="en-US" sz="2400" dirty="0" smtClean="0"/>
              <a:t> port) throws </a:t>
            </a:r>
            <a:r>
              <a:rPr lang="en-US" sz="2400" dirty="0" err="1" smtClean="0"/>
              <a:t>SocketException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creates a datagram socket and binds it with the specified port number and host address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send(</a:t>
            </a:r>
            <a:r>
              <a:rPr lang="en-US" dirty="0" err="1" smtClean="0"/>
              <a:t>DatagramPacket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receive(</a:t>
            </a:r>
            <a:r>
              <a:rPr lang="en-US" dirty="0" err="1" smtClean="0"/>
              <a:t>DatagramPacket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198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UDP</vt:lpstr>
      <vt:lpstr>Introduction</vt:lpstr>
      <vt:lpstr>DisAdvantages</vt:lpstr>
      <vt:lpstr>DatagramSocket</vt:lpstr>
      <vt:lpstr>Contructors</vt:lpstr>
      <vt:lpstr>DatagramSocket() throws SocketException</vt:lpstr>
      <vt:lpstr>DatagramSocket(int port) throws SocketException</vt:lpstr>
      <vt:lpstr>DatagramSocket(InetAddress add,int port) throws SocketException</vt:lpstr>
      <vt:lpstr>methods</vt:lpstr>
      <vt:lpstr>DatagramPacket class</vt:lpstr>
      <vt:lpstr>Constructors</vt:lpstr>
      <vt:lpstr>Constructor</vt:lpstr>
      <vt:lpstr>methods</vt:lpstr>
      <vt:lpstr>Server program</vt:lpstr>
      <vt:lpstr>Client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</dc:title>
  <dc:creator>govardhan</dc:creator>
  <cp:lastModifiedBy>govardhan</cp:lastModifiedBy>
  <cp:revision>9</cp:revision>
  <dcterms:created xsi:type="dcterms:W3CDTF">2017-10-22T13:39:16Z</dcterms:created>
  <dcterms:modified xsi:type="dcterms:W3CDTF">2017-10-22T14:23:18Z</dcterms:modified>
</cp:coreProperties>
</file>