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87B5-7FD8-4E8E-B74C-9C5AE797E70C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714A-4943-4BD3-98F3-49DA473800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87B5-7FD8-4E8E-B74C-9C5AE797E70C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714A-4943-4BD3-98F3-49DA473800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87B5-7FD8-4E8E-B74C-9C5AE797E70C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714A-4943-4BD3-98F3-49DA473800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87B5-7FD8-4E8E-B74C-9C5AE797E70C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714A-4943-4BD3-98F3-49DA473800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87B5-7FD8-4E8E-B74C-9C5AE797E70C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714A-4943-4BD3-98F3-49DA473800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87B5-7FD8-4E8E-B74C-9C5AE797E70C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714A-4943-4BD3-98F3-49DA473800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87B5-7FD8-4E8E-B74C-9C5AE797E70C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714A-4943-4BD3-98F3-49DA473800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87B5-7FD8-4E8E-B74C-9C5AE797E70C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714A-4943-4BD3-98F3-49DA473800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87B5-7FD8-4E8E-B74C-9C5AE797E70C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714A-4943-4BD3-98F3-49DA473800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87B5-7FD8-4E8E-B74C-9C5AE797E70C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714A-4943-4BD3-98F3-49DA473800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87B5-7FD8-4E8E-B74C-9C5AE797E70C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714A-4943-4BD3-98F3-49DA473800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687B5-7FD8-4E8E-B74C-9C5AE797E70C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2714A-4943-4BD3-98F3-49DA473800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surat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20975"/>
            <a:ext cx="7772400" cy="1470025"/>
          </a:xfrm>
        </p:spPr>
        <p:txBody>
          <a:bodyPr>
            <a:normAutofit/>
          </a:bodyPr>
          <a:lstStyle/>
          <a:p>
            <a:r>
              <a:rPr lang="en-US" sz="4900" b="1" dirty="0" err="1" smtClean="0"/>
              <a:t>inetAddress</a:t>
            </a:r>
            <a:r>
              <a:rPr lang="en-US" sz="4900" b="1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class in java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Java.net.InetAddress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 class is use to represents the IP address.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This class is use to get the IP address from the host name</a:t>
            </a:r>
          </a:p>
          <a:p>
            <a:pPr>
              <a:buNone/>
            </a:pPr>
            <a:r>
              <a:rPr lang="en-US" dirty="0" smtClean="0"/>
              <a:t>Ex: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InetAddress</a:t>
            </a:r>
            <a:r>
              <a:rPr lang="en-US" sz="2400" dirty="0"/>
              <a:t>	</a:t>
            </a:r>
            <a:r>
              <a:rPr lang="en-US" sz="2400" dirty="0" err="1" smtClean="0"/>
              <a:t>getByHostName</a:t>
            </a:r>
            <a:r>
              <a:rPr lang="en-US" sz="2400" dirty="0" smtClean="0"/>
              <a:t>(</a:t>
            </a:r>
            <a:r>
              <a:rPr lang="en-US" sz="2400" dirty="0" smtClean="0">
                <a:hlinkClick r:id="rId2"/>
              </a:rPr>
              <a:t>www.gisurat.com</a:t>
            </a:r>
            <a:r>
              <a:rPr lang="en-US" sz="2400" dirty="0" smtClean="0"/>
              <a:t>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class </a:t>
            </a:r>
            <a:r>
              <a:rPr lang="en-US" sz="2400" dirty="0" err="1" smtClean="0"/>
              <a:t>InetAddress</a:t>
            </a:r>
            <a:r>
              <a:rPr lang="en-US" sz="2400" dirty="0" smtClean="0"/>
              <a:t> extends Object implements </a:t>
            </a:r>
            <a:r>
              <a:rPr lang="en-US" sz="2400" dirty="0" err="1" smtClean="0"/>
              <a:t>Serializable</a:t>
            </a:r>
            <a:endParaRPr lang="en-US" sz="2400" dirty="0" smtClean="0"/>
          </a:p>
          <a:p>
            <a:r>
              <a:rPr lang="en-US" sz="2400" dirty="0" smtClean="0"/>
              <a:t>{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the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String </a:t>
            </a:r>
            <a:r>
              <a:rPr lang="en-US" dirty="0" err="1" smtClean="0"/>
              <a:t>getHostName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public byte[] </a:t>
            </a:r>
            <a:r>
              <a:rPr lang="en-US" dirty="0" err="1" smtClean="0"/>
              <a:t>getAddress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public String </a:t>
            </a:r>
            <a:r>
              <a:rPr lang="en-US" dirty="0" err="1" smtClean="0"/>
              <a:t>getHostAddress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public </a:t>
            </a:r>
            <a:r>
              <a:rPr lang="en-US" dirty="0" err="1" smtClean="0"/>
              <a:t>InetAddress</a:t>
            </a:r>
            <a:r>
              <a:rPr lang="en-US" dirty="0" smtClean="0"/>
              <a:t> </a:t>
            </a:r>
            <a:r>
              <a:rPr lang="en-US" dirty="0" err="1" smtClean="0"/>
              <a:t>getByName</a:t>
            </a:r>
            <a:r>
              <a:rPr lang="en-US" dirty="0" smtClean="0"/>
              <a:t>(String);</a:t>
            </a:r>
          </a:p>
          <a:p>
            <a:r>
              <a:rPr lang="en-US" dirty="0" smtClean="0"/>
              <a:t>public </a:t>
            </a:r>
            <a:r>
              <a:rPr lang="en-US" dirty="0" err="1" smtClean="0"/>
              <a:t>InetAddress</a:t>
            </a:r>
            <a:r>
              <a:rPr lang="en-US" dirty="0" smtClean="0"/>
              <a:t>[] </a:t>
            </a:r>
            <a:r>
              <a:rPr lang="en-US" dirty="0" err="1" smtClean="0"/>
              <a:t>getAllByName</a:t>
            </a:r>
            <a:r>
              <a:rPr lang="en-US" dirty="0" smtClean="0"/>
              <a:t>(String);</a:t>
            </a:r>
          </a:p>
          <a:p>
            <a:r>
              <a:rPr lang="en-US" dirty="0" smtClean="0"/>
              <a:t>public </a:t>
            </a:r>
            <a:r>
              <a:rPr lang="en-US" dirty="0" err="1" smtClean="0"/>
              <a:t>InetAddress</a:t>
            </a:r>
            <a:r>
              <a:rPr lang="en-US" dirty="0" smtClean="0"/>
              <a:t> </a:t>
            </a:r>
            <a:r>
              <a:rPr lang="en-US" dirty="0" err="1" smtClean="0"/>
              <a:t>getLocalHost</a:t>
            </a:r>
            <a:r>
              <a:rPr lang="en-US" dirty="0" smtClean="0"/>
              <a:t>();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11785" b="9085"/>
          <a:stretch>
            <a:fillRect/>
          </a:stretch>
        </p:blipFill>
        <p:spPr bwMode="auto">
          <a:xfrm>
            <a:off x="0" y="1600200"/>
            <a:ext cx="914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64644"/>
          <a:stretch>
            <a:fillRect/>
          </a:stretch>
        </p:blipFill>
        <p:spPr bwMode="auto">
          <a:xfrm>
            <a:off x="0" y="1600200"/>
            <a:ext cx="8915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43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inetAddress  class in java</vt:lpstr>
      <vt:lpstr>Introduction </vt:lpstr>
      <vt:lpstr>Slide 3</vt:lpstr>
      <vt:lpstr>Methods of the class</vt:lpstr>
      <vt:lpstr>program</vt:lpstr>
      <vt:lpstr>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inetAddress  class in java</dc:title>
  <dc:creator>govardhan</dc:creator>
  <cp:lastModifiedBy>govardhan</cp:lastModifiedBy>
  <cp:revision>6</cp:revision>
  <dcterms:created xsi:type="dcterms:W3CDTF">2017-10-22T13:20:36Z</dcterms:created>
  <dcterms:modified xsi:type="dcterms:W3CDTF">2017-10-22T13:39:11Z</dcterms:modified>
</cp:coreProperties>
</file>