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1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6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4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9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0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8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2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2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7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5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E7DCE4-A6CB-4030-99B2-301B384C76CD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6682A-C0E6-445F-9282-5982120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ADA0-3EC0-45FD-B4A9-14BAFE27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239" y="2567354"/>
            <a:ext cx="8574622" cy="123548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Stock Price Prediction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63FE1-F24D-4E87-BFBF-4F408106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9877" y="3890759"/>
            <a:ext cx="6016621" cy="19737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Guided By 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Prof. Kanu G. Patel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18IT401 – Smit Ghelani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18IT410 – Parth Panchani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18IT427 – Jigar Shekhat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391FB-4EA9-4F7C-9AF8-E0932CF870B9}"/>
              </a:ext>
            </a:extLst>
          </p:cNvPr>
          <p:cNvSpPr txBox="1"/>
          <p:nvPr/>
        </p:nvSpPr>
        <p:spPr>
          <a:xfrm>
            <a:off x="3808693" y="501162"/>
            <a:ext cx="681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Birla Vishvakarma Mahavidyalaya</a:t>
            </a:r>
          </a:p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Information Technology</a:t>
            </a:r>
          </a:p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3IT310 : Mini Project</a:t>
            </a:r>
          </a:p>
        </p:txBody>
      </p:sp>
    </p:spTree>
    <p:extLst>
      <p:ext uri="{BB962C8B-B14F-4D97-AF65-F5344CB8AC3E}">
        <p14:creationId xmlns:p14="http://schemas.microsoft.com/office/powerpoint/2010/main" val="232576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1E44-BD07-4A6B-A22D-6F3201E2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8070"/>
            <a:ext cx="10018713" cy="844062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How it works ?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7894-F25B-43E8-B640-ED514096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847" y="1622179"/>
            <a:ext cx="9163176" cy="4303836"/>
          </a:xfrm>
        </p:spPr>
        <p:txBody>
          <a:bodyPr>
            <a:noAutofit/>
          </a:bodyPr>
          <a:lstStyle/>
          <a:p>
            <a:pPr marL="171450" indent="0" algn="just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collects past data of stocks which are currently registered inside NSE using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get_history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of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nsepy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when user try to find prediction of particular stock.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 data are in form of panda data frame.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separate the Close and Volume columns from data-frame.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create Prediction column inside data-frame and allocate data to that frame by shifting 120 day closed prices and create 120 day empty slot for our predicted data.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this we normalize our data to scale it down less then 1.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split our dataset into train and test set as 80/20.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pass our training set to algorithm to train our model data and we are using gradient descent method to set slope and intercept for linear regression.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use closed prices of past 2 years to predict the stock values for 120 days.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plot the graph of closed prices against the date. 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6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9459-1B92-407E-A2EE-D867AEEB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1" cy="879231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linear regression:</a:t>
            </a:r>
            <a:b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FF7A-C4D0-4F57-8CCD-D82146A06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3485"/>
            <a:ext cx="10306175" cy="4870938"/>
          </a:xfrm>
        </p:spPr>
        <p:txBody>
          <a:bodyPr>
            <a:normAutofit/>
          </a:bodyPr>
          <a:lstStyle/>
          <a:p>
            <a:pPr marL="1143000" lvl="2" indent="-228600" algn="just">
              <a:lnSpc>
                <a:spcPts val="1920"/>
              </a:lnSpc>
              <a:buFont typeface="Wingdings" panose="05000000000000000000" pitchFamily="2" charset="2"/>
              <a:buChar char="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Gradient descent is an optimization algorithm that works by efficiently searching the parameter space, intercept(c) and slope(m) for linear regression, according to the following rule: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14550">
              <a:spcBef>
                <a:spcPts val="12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θ=θ−α(δ/δθ)J(θ)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just">
              <a:lnSpc>
                <a:spcPts val="1920"/>
              </a:lnSpc>
              <a:buFont typeface="Wingdings" panose="05000000000000000000" pitchFamily="2" charset="2"/>
              <a:buChar char="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Note that we used '=' to denote an assign or an update.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just">
              <a:lnSpc>
                <a:spcPts val="1920"/>
              </a:lnSpc>
              <a:buFont typeface="Wingdings" panose="05000000000000000000" pitchFamily="2" charset="2"/>
              <a:buChar char="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 J(θ) is known as the cost function and α is the learning rate, a free parameter. In this tutorial, we're going to use a least squares cost function defined as following: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0" indent="457200" algn="just">
              <a:lnSpc>
                <a:spcPts val="192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J(θ)=1/n*∑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(i=1 to n)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(i)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)−y</a:t>
            </a:r>
            <a:r>
              <a:rPr lang="en-US" sz="18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(i)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 algn="just">
              <a:lnSpc>
                <a:spcPts val="1920"/>
              </a:lnSpc>
              <a:buFont typeface="Wingdings" panose="05000000000000000000" pitchFamily="2" charset="2"/>
              <a:buChar char="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 n is the total number of training examples and h</a:t>
            </a:r>
            <a:r>
              <a:rPr lang="en-IN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θ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</a:t>
            </a:r>
            <a:r>
              <a:rPr lang="en-IN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is the hypothesis function defined like this: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0" indent="457200" algn="just">
              <a:spcBef>
                <a:spcPts val="12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IN" sz="1800" b="1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θ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</a:t>
            </a:r>
            <a:r>
              <a:rPr lang="en-IN" sz="18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)= m*x</a:t>
            </a:r>
            <a:r>
              <a:rPr lang="en-IN" sz="18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+c</a:t>
            </a:r>
          </a:p>
          <a:p>
            <a:pPr marL="1828800" indent="457200" algn="just"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 the super script (i) is used to denote the i</a:t>
            </a:r>
            <a:r>
              <a:rPr lang="en-IN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sample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59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F7CC-B4CD-4CC2-9EA8-2F147F05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31985"/>
          </a:xfrm>
        </p:spPr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linear regression(con..)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E78A-A347-4FE4-9435-A3E5F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5515"/>
            <a:ext cx="10018713" cy="3865685"/>
          </a:xfrm>
        </p:spPr>
        <p:txBody>
          <a:bodyPr>
            <a:normAutofit/>
          </a:bodyPr>
          <a:lstStyle/>
          <a:p>
            <a:pPr marL="1143000" lvl="2" indent="-228600" algn="just">
              <a:lnSpc>
                <a:spcPts val="1920"/>
              </a:lnSpc>
              <a:buFont typeface="Wingdings" panose="05000000000000000000" pitchFamily="2" charset="2"/>
              <a:buChar char="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need derivatives for both c and m: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0" indent="457200" algn="just">
              <a:spcBef>
                <a:spcPts val="1200"/>
              </a:spcBef>
              <a:spcAft>
                <a:spcPts val="12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(∂/∂c)J(c,m)=1/n∑</a:t>
            </a:r>
            <a:r>
              <a:rPr lang="en-IN" sz="20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(i=1 to m)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(h</a:t>
            </a:r>
            <a:r>
              <a:rPr lang="en-IN" sz="20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θ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</a:t>
            </a:r>
            <a:r>
              <a:rPr lang="en-IN" sz="20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)−y</a:t>
            </a:r>
            <a:r>
              <a:rPr lang="en-IN" sz="20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43200" algn="just">
              <a:spcBef>
                <a:spcPts val="1200"/>
              </a:spcBef>
              <a:spcAft>
                <a:spcPts val="12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1/n∑</a:t>
            </a:r>
            <a:r>
              <a:rPr lang="en-IN" sz="2000" b="1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(i=1 to m)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(c+m*x</a:t>
            </a:r>
            <a:r>
              <a:rPr lang="en-IN" sz="20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−y</a:t>
            </a:r>
            <a:r>
              <a:rPr lang="en-IN" sz="20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0" indent="457200" algn="just">
              <a:spcBef>
                <a:spcPts val="1200"/>
              </a:spcBef>
              <a:spcAft>
                <a:spcPts val="12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(∂/∂m)J(c,m)=1/n∑</a:t>
            </a:r>
            <a:r>
              <a:rPr lang="en-IN" sz="20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(i=1 to m)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(h</a:t>
            </a:r>
            <a:r>
              <a:rPr lang="en-IN" sz="20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θ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</a:t>
            </a:r>
            <a:r>
              <a:rPr lang="en-IN" sz="20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)−y</a:t>
            </a:r>
            <a:r>
              <a:rPr lang="en-IN" sz="20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)x</a:t>
            </a:r>
            <a:r>
              <a:rPr lang="en-IN" sz="20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0" indent="457200" algn="just">
              <a:spcBef>
                <a:spcPts val="12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=1/n∑</a:t>
            </a:r>
            <a:r>
              <a:rPr lang="en-IN" sz="2000" b="1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(i=1 to m)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(c+m*x(i)−y</a:t>
            </a:r>
            <a:r>
              <a:rPr lang="en-IN" sz="20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)x</a:t>
            </a:r>
            <a:r>
              <a:rPr lang="en-IN" sz="20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21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F7CC-B4CD-4CC2-9EA8-2F147F05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13238"/>
            <a:ext cx="10018713" cy="931985"/>
          </a:xfrm>
        </p:spPr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linear regression(con..)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E78A-A347-4FE4-9435-A3E5F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413" y="1740875"/>
            <a:ext cx="8556504" cy="4290647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ts val="1920"/>
              </a:lnSpc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need to be a little bit careful when we updates `c` and `m`. First, we calculate the temporary `c` and `m` with old `c` and `m`, and then we get new `c` and `m` from temp0 and temp1: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0" indent="457200" algn="just">
              <a:spcBef>
                <a:spcPts val="12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temp0:=c−α(∂/∂c)J(c,m)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0" indent="457200" algn="just">
              <a:spcBef>
                <a:spcPts val="12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temp1:=m−α(∂/∂m)J(c,m)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0" indent="457200" algn="just">
              <a:spcBef>
                <a:spcPts val="12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c:=temp0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0" indent="457200" algn="just">
              <a:spcBef>
                <a:spcPts val="12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m:=temp1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7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77BA-BC18-4B43-8890-BF2AA80C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99" y="422031"/>
            <a:ext cx="8739554" cy="6435969"/>
          </a:xfrm>
        </p:spPr>
        <p:txBody>
          <a:bodyPr>
            <a:normAutofit fontScale="92500" lnSpcReduction="20000"/>
          </a:bodyPr>
          <a:lstStyle/>
          <a:p>
            <a:pPr marL="87757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LinearRegression: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7757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IN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__init__</a:t>
            </a: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(self, learning_rate=0.01, n_iters=1000):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self.lr = learning_rate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self.n_iters = n_iters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self.slope = None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self.c = None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def</a:t>
            </a:r>
            <a:r>
              <a:rPr lang="en-IN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train</a:t>
            </a: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(self, x, y):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n_samples, n_features = x.shape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self.slope = np.zeros(n_features)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self.c = 0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for _ in range(self.n_iters):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y_predicted = np.dot(x, self.slope) + self.c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dw = (1 / n_samples) * np.dot(x.T, (y_predicted - y))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db = (1 / n_samples) * np.sum(y_predicted - y)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self.slope -= self.lr * dw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self.c -= self.lr * db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	def </a:t>
            </a:r>
            <a:r>
              <a:rPr lang="en-IN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(self, x):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y_approx = np.dot(x, self.slope) + self.c</a:t>
            </a:r>
            <a:b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return y_approx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9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E044-DA3B-4D05-8C58-CCE9403A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34" y="3086100"/>
            <a:ext cx="9215927" cy="1169377"/>
          </a:xfrm>
        </p:spPr>
        <p:txBody>
          <a:bodyPr>
            <a:noAutofit/>
          </a:bodyPr>
          <a:lstStyle/>
          <a:p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30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133</TotalTime>
  <Words>886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Parallax</vt:lpstr>
      <vt:lpstr>Stock Price Prediction</vt:lpstr>
      <vt:lpstr>How it works ?</vt:lpstr>
      <vt:lpstr>Implementation of linear regression: </vt:lpstr>
      <vt:lpstr>Implementation of linear regression(con..)</vt:lpstr>
      <vt:lpstr>Implementation of linear regression(con..)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Jigar Shekhat</dc:creator>
  <cp:lastModifiedBy>Jigar Shekhat</cp:lastModifiedBy>
  <cp:revision>11</cp:revision>
  <dcterms:created xsi:type="dcterms:W3CDTF">2021-04-15T12:39:48Z</dcterms:created>
  <dcterms:modified xsi:type="dcterms:W3CDTF">2021-04-16T08:32:15Z</dcterms:modified>
</cp:coreProperties>
</file>