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17348200" cy="9753600"/>
  <p:embeddedFontLst>
    <p:embeddedFont>
      <p:font typeface="Oswald Regular"/>
      <p:regular r:id="rId18"/>
      <p:bold r:id="rId19"/>
    </p:embeddedFont>
    <p:embeddedFont>
      <p:font typeface="BenchNine"/>
      <p:regular r:id="rId20"/>
      <p:bold r:id="rId21"/>
    </p:embeddedFont>
    <p:embeddedFont>
      <p:font typeface="Advent Pro Light"/>
      <p:regular r:id="rId22"/>
      <p:bold r:id="rId23"/>
    </p:embeddedFont>
    <p:embeddedFont>
      <p:font typeface="Oswald"/>
      <p:regular r:id="rId24"/>
      <p:bold r:id="rId25"/>
    </p:embeddedFont>
    <p:embeddedFont>
      <p:font typeface="Advent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enchNine-regular.fntdata"/><Relationship Id="rId22" Type="http://schemas.openxmlformats.org/officeDocument/2006/relationships/font" Target="fonts/AdventProLight-regular.fntdata"/><Relationship Id="rId21" Type="http://schemas.openxmlformats.org/officeDocument/2006/relationships/font" Target="fonts/BenchNine-bold.fntdata"/><Relationship Id="rId24" Type="http://schemas.openxmlformats.org/officeDocument/2006/relationships/font" Target="fonts/Oswald-regular.fntdata"/><Relationship Id="rId23" Type="http://schemas.openxmlformats.org/officeDocument/2006/relationships/font" Target="fonts/AdventProLigh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dventPro-regular.fntdata"/><Relationship Id="rId25" Type="http://schemas.openxmlformats.org/officeDocument/2006/relationships/font" Target="fonts/Oswald-bold.fntdata"/><Relationship Id="rId27" Type="http://schemas.openxmlformats.org/officeDocument/2006/relationships/font" Target="fonts/AdventPro-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OswaldRegular-bold.fntdata"/><Relationship Id="rId18" Type="http://schemas.openxmlformats.org/officeDocument/2006/relationships/font" Target="fonts/OswaldRegular-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894760" y="731500"/>
            <a:ext cx="115605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734800" y="4632950"/>
            <a:ext cx="13878551" cy="4389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4c68a97855_0_33:notes"/>
          <p:cNvSpPr/>
          <p:nvPr>
            <p:ph idx="2" type="sldImg"/>
          </p:nvPr>
        </p:nvSpPr>
        <p:spPr>
          <a:xfrm>
            <a:off x="2894722" y="731500"/>
            <a:ext cx="11560500" cy="36576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c68a97855_0_33:notes"/>
          <p:cNvSpPr txBox="1"/>
          <p:nvPr>
            <p:ph idx="1" type="body"/>
          </p:nvPr>
        </p:nvSpPr>
        <p:spPr>
          <a:xfrm>
            <a:off x="1734800" y="4632950"/>
            <a:ext cx="13878600" cy="43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acdff53ce7_7_228:notes"/>
          <p:cNvSpPr/>
          <p:nvPr>
            <p:ph idx="2" type="sldImg"/>
          </p:nvPr>
        </p:nvSpPr>
        <p:spPr>
          <a:xfrm>
            <a:off x="2894722" y="731500"/>
            <a:ext cx="11560500" cy="36576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acdff53ce7_7_228:notes"/>
          <p:cNvSpPr txBox="1"/>
          <p:nvPr>
            <p:ph idx="1" type="body"/>
          </p:nvPr>
        </p:nvSpPr>
        <p:spPr>
          <a:xfrm>
            <a:off x="1734800" y="4632950"/>
            <a:ext cx="13878600" cy="43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acdff53ce7_7_211:notes"/>
          <p:cNvSpPr/>
          <p:nvPr>
            <p:ph idx="2" type="sldImg"/>
          </p:nvPr>
        </p:nvSpPr>
        <p:spPr>
          <a:xfrm>
            <a:off x="2894722" y="731500"/>
            <a:ext cx="11560500" cy="36576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acdff53ce7_7_211:notes"/>
          <p:cNvSpPr txBox="1"/>
          <p:nvPr>
            <p:ph idx="1" type="body"/>
          </p:nvPr>
        </p:nvSpPr>
        <p:spPr>
          <a:xfrm>
            <a:off x="1734800" y="4632950"/>
            <a:ext cx="13878600" cy="43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4c6f126ef7_1_182:notes"/>
          <p:cNvSpPr/>
          <p:nvPr>
            <p:ph idx="2" type="sldImg"/>
          </p:nvPr>
        </p:nvSpPr>
        <p:spPr>
          <a:xfrm>
            <a:off x="2894722" y="731500"/>
            <a:ext cx="11560500" cy="36576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4c6f126ef7_1_182:notes"/>
          <p:cNvSpPr txBox="1"/>
          <p:nvPr>
            <p:ph idx="1" type="body"/>
          </p:nvPr>
        </p:nvSpPr>
        <p:spPr>
          <a:xfrm>
            <a:off x="1734800" y="4632950"/>
            <a:ext cx="13878600" cy="43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4c6f126ef7_1_202:notes"/>
          <p:cNvSpPr/>
          <p:nvPr>
            <p:ph idx="2" type="sldImg"/>
          </p:nvPr>
        </p:nvSpPr>
        <p:spPr>
          <a:xfrm>
            <a:off x="2894722" y="731500"/>
            <a:ext cx="11560500" cy="36576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4c6f126ef7_1_202:notes"/>
          <p:cNvSpPr txBox="1"/>
          <p:nvPr>
            <p:ph idx="1" type="body"/>
          </p:nvPr>
        </p:nvSpPr>
        <p:spPr>
          <a:xfrm>
            <a:off x="1734800" y="4632950"/>
            <a:ext cx="13878600" cy="43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891ea9d52b_0_0:notes"/>
          <p:cNvSpPr/>
          <p:nvPr>
            <p:ph idx="2" type="sldImg"/>
          </p:nvPr>
        </p:nvSpPr>
        <p:spPr>
          <a:xfrm>
            <a:off x="2894722" y="731500"/>
            <a:ext cx="11560500" cy="36576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891ea9d52b_0_0:notes"/>
          <p:cNvSpPr txBox="1"/>
          <p:nvPr>
            <p:ph idx="1" type="body"/>
          </p:nvPr>
        </p:nvSpPr>
        <p:spPr>
          <a:xfrm>
            <a:off x="1734800" y="4632950"/>
            <a:ext cx="13878600" cy="43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4c68a97855_0_54:notes"/>
          <p:cNvSpPr/>
          <p:nvPr>
            <p:ph idx="2" type="sldImg"/>
          </p:nvPr>
        </p:nvSpPr>
        <p:spPr>
          <a:xfrm>
            <a:off x="2894722" y="731500"/>
            <a:ext cx="11560500" cy="36576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4c68a97855_0_54:notes"/>
          <p:cNvSpPr txBox="1"/>
          <p:nvPr>
            <p:ph idx="1" type="body"/>
          </p:nvPr>
        </p:nvSpPr>
        <p:spPr>
          <a:xfrm>
            <a:off x="1734800" y="4632950"/>
            <a:ext cx="13878600" cy="43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acdff53ce7_7_19:notes"/>
          <p:cNvSpPr/>
          <p:nvPr>
            <p:ph idx="2" type="sldImg"/>
          </p:nvPr>
        </p:nvSpPr>
        <p:spPr>
          <a:xfrm>
            <a:off x="2894722" y="731500"/>
            <a:ext cx="11560500" cy="36576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acdff53ce7_7_19:notes"/>
          <p:cNvSpPr txBox="1"/>
          <p:nvPr>
            <p:ph idx="1" type="body"/>
          </p:nvPr>
        </p:nvSpPr>
        <p:spPr>
          <a:xfrm>
            <a:off x="1734800" y="4632950"/>
            <a:ext cx="13878600" cy="43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acdff53ce7_7_191:notes"/>
          <p:cNvSpPr/>
          <p:nvPr>
            <p:ph idx="2" type="sldImg"/>
          </p:nvPr>
        </p:nvSpPr>
        <p:spPr>
          <a:xfrm>
            <a:off x="2894722" y="731500"/>
            <a:ext cx="11560500" cy="36576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acdff53ce7_7_191:notes"/>
          <p:cNvSpPr txBox="1"/>
          <p:nvPr>
            <p:ph idx="1" type="body"/>
          </p:nvPr>
        </p:nvSpPr>
        <p:spPr>
          <a:xfrm>
            <a:off x="1734800" y="4632950"/>
            <a:ext cx="13878600" cy="43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acdff53ce7_7_24:notes"/>
          <p:cNvSpPr/>
          <p:nvPr>
            <p:ph idx="2" type="sldImg"/>
          </p:nvPr>
        </p:nvSpPr>
        <p:spPr>
          <a:xfrm>
            <a:off x="2894722" y="731500"/>
            <a:ext cx="11560500" cy="36576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acdff53ce7_7_24:notes"/>
          <p:cNvSpPr txBox="1"/>
          <p:nvPr>
            <p:ph idx="1" type="body"/>
          </p:nvPr>
        </p:nvSpPr>
        <p:spPr>
          <a:xfrm>
            <a:off x="1734800" y="4632950"/>
            <a:ext cx="13878600" cy="43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acdff53ce7_7_29:notes"/>
          <p:cNvSpPr/>
          <p:nvPr>
            <p:ph idx="2" type="sldImg"/>
          </p:nvPr>
        </p:nvSpPr>
        <p:spPr>
          <a:xfrm>
            <a:off x="2894722" y="731500"/>
            <a:ext cx="11560500" cy="36576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acdff53ce7_7_29:notes"/>
          <p:cNvSpPr txBox="1"/>
          <p:nvPr>
            <p:ph idx="1" type="body"/>
          </p:nvPr>
        </p:nvSpPr>
        <p:spPr>
          <a:xfrm>
            <a:off x="1734800" y="4632950"/>
            <a:ext cx="13878600" cy="43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acdff53ce7_7_206:notes"/>
          <p:cNvSpPr/>
          <p:nvPr>
            <p:ph idx="2" type="sldImg"/>
          </p:nvPr>
        </p:nvSpPr>
        <p:spPr>
          <a:xfrm>
            <a:off x="2894722" y="731500"/>
            <a:ext cx="11560500" cy="36576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acdff53ce7_7_206:notes"/>
          <p:cNvSpPr txBox="1"/>
          <p:nvPr>
            <p:ph idx="1" type="body"/>
          </p:nvPr>
        </p:nvSpPr>
        <p:spPr>
          <a:xfrm>
            <a:off x="1734800" y="4632950"/>
            <a:ext cx="13878600" cy="43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acdff53ce7_7_200:notes"/>
          <p:cNvSpPr/>
          <p:nvPr>
            <p:ph idx="2" type="sldImg"/>
          </p:nvPr>
        </p:nvSpPr>
        <p:spPr>
          <a:xfrm>
            <a:off x="2894722" y="731500"/>
            <a:ext cx="11560500" cy="36576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acdff53ce7_7_200:notes"/>
          <p:cNvSpPr txBox="1"/>
          <p:nvPr>
            <p:ph idx="1" type="body"/>
          </p:nvPr>
        </p:nvSpPr>
        <p:spPr>
          <a:xfrm>
            <a:off x="1734800" y="4632950"/>
            <a:ext cx="13878600" cy="43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ies.freepik.com/"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type="obj">
  <p:cSld name="OBJECT">
    <p:bg>
      <p:bgPr>
        <a:solidFill>
          <a:srgbClr val="434343"/>
        </a:solidFill>
      </p:bgPr>
    </p:bg>
    <p:spTree>
      <p:nvGrpSpPr>
        <p:cNvPr id="8" name="Shape 8"/>
        <p:cNvGrpSpPr/>
        <p:nvPr/>
      </p:nvGrpSpPr>
      <p:grpSpPr>
        <a:xfrm>
          <a:off x="0" y="0"/>
          <a:ext cx="0" cy="0"/>
          <a:chOff x="0" y="0"/>
          <a:chExt cx="0" cy="0"/>
        </a:xfrm>
      </p:grpSpPr>
      <p:sp>
        <p:nvSpPr>
          <p:cNvPr id="9" name="Google Shape;9;p2"/>
          <p:cNvSpPr txBox="1"/>
          <p:nvPr>
            <p:ph type="title"/>
          </p:nvPr>
        </p:nvSpPr>
        <p:spPr>
          <a:xfrm>
            <a:off x="720100" y="2287725"/>
            <a:ext cx="5633100" cy="1018800"/>
          </a:xfrm>
          <a:prstGeom prst="rect">
            <a:avLst/>
          </a:prstGeom>
          <a:noFill/>
          <a:ln>
            <a:noFill/>
          </a:ln>
        </p:spPr>
        <p:txBody>
          <a:bodyPr anchorCtr="0" anchor="b" bIns="0" lIns="0" spcFirstLastPara="1" rIns="0" wrap="square" tIns="0">
            <a:noAutofit/>
          </a:bodyPr>
          <a:lstStyle>
            <a:lvl1pPr lvl="0">
              <a:spcBef>
                <a:spcPts val="0"/>
              </a:spcBef>
              <a:spcAft>
                <a:spcPts val="0"/>
              </a:spcAft>
              <a:buClr>
                <a:srgbClr val="FFC39F"/>
              </a:buClr>
              <a:buSzPts val="6000"/>
              <a:buNone/>
              <a:defRPr i="0" sz="6000">
                <a:solidFill>
                  <a:srgbClr val="FFC39F"/>
                </a:solidFill>
              </a:defRPr>
            </a:lvl1pPr>
            <a:lvl2pPr lvl="1">
              <a:spcBef>
                <a:spcPts val="0"/>
              </a:spcBef>
              <a:spcAft>
                <a:spcPts val="0"/>
              </a:spcAft>
              <a:buClr>
                <a:srgbClr val="FFC39F"/>
              </a:buClr>
              <a:buSzPts val="3300"/>
              <a:buNone/>
              <a:defRPr sz="3300">
                <a:solidFill>
                  <a:srgbClr val="FFC39F"/>
                </a:solidFill>
              </a:defRPr>
            </a:lvl2pPr>
            <a:lvl3pPr lvl="2">
              <a:spcBef>
                <a:spcPts val="0"/>
              </a:spcBef>
              <a:spcAft>
                <a:spcPts val="0"/>
              </a:spcAft>
              <a:buClr>
                <a:srgbClr val="FFC39F"/>
              </a:buClr>
              <a:buSzPts val="3300"/>
              <a:buNone/>
              <a:defRPr sz="3300">
                <a:solidFill>
                  <a:srgbClr val="FFC39F"/>
                </a:solidFill>
              </a:defRPr>
            </a:lvl3pPr>
            <a:lvl4pPr lvl="3">
              <a:spcBef>
                <a:spcPts val="0"/>
              </a:spcBef>
              <a:spcAft>
                <a:spcPts val="0"/>
              </a:spcAft>
              <a:buClr>
                <a:srgbClr val="FFC39F"/>
              </a:buClr>
              <a:buSzPts val="3300"/>
              <a:buNone/>
              <a:defRPr sz="3300">
                <a:solidFill>
                  <a:srgbClr val="FFC39F"/>
                </a:solidFill>
              </a:defRPr>
            </a:lvl4pPr>
            <a:lvl5pPr lvl="4">
              <a:spcBef>
                <a:spcPts val="0"/>
              </a:spcBef>
              <a:spcAft>
                <a:spcPts val="0"/>
              </a:spcAft>
              <a:buClr>
                <a:srgbClr val="FFC39F"/>
              </a:buClr>
              <a:buSzPts val="3300"/>
              <a:buNone/>
              <a:defRPr sz="3300">
                <a:solidFill>
                  <a:srgbClr val="FFC39F"/>
                </a:solidFill>
              </a:defRPr>
            </a:lvl5pPr>
            <a:lvl6pPr lvl="5">
              <a:spcBef>
                <a:spcPts val="0"/>
              </a:spcBef>
              <a:spcAft>
                <a:spcPts val="0"/>
              </a:spcAft>
              <a:buClr>
                <a:srgbClr val="FFC39F"/>
              </a:buClr>
              <a:buSzPts val="3300"/>
              <a:buNone/>
              <a:defRPr sz="3300">
                <a:solidFill>
                  <a:srgbClr val="FFC39F"/>
                </a:solidFill>
              </a:defRPr>
            </a:lvl6pPr>
            <a:lvl7pPr lvl="6">
              <a:spcBef>
                <a:spcPts val="0"/>
              </a:spcBef>
              <a:spcAft>
                <a:spcPts val="0"/>
              </a:spcAft>
              <a:buClr>
                <a:srgbClr val="FFC39F"/>
              </a:buClr>
              <a:buSzPts val="3300"/>
              <a:buNone/>
              <a:defRPr sz="3300">
                <a:solidFill>
                  <a:srgbClr val="FFC39F"/>
                </a:solidFill>
              </a:defRPr>
            </a:lvl7pPr>
            <a:lvl8pPr lvl="7">
              <a:spcBef>
                <a:spcPts val="0"/>
              </a:spcBef>
              <a:spcAft>
                <a:spcPts val="0"/>
              </a:spcAft>
              <a:buClr>
                <a:srgbClr val="FFC39F"/>
              </a:buClr>
              <a:buSzPts val="3300"/>
              <a:buNone/>
              <a:defRPr sz="3300">
                <a:solidFill>
                  <a:srgbClr val="FFC39F"/>
                </a:solidFill>
              </a:defRPr>
            </a:lvl8pPr>
            <a:lvl9pPr lvl="8">
              <a:spcBef>
                <a:spcPts val="0"/>
              </a:spcBef>
              <a:spcAft>
                <a:spcPts val="0"/>
              </a:spcAft>
              <a:buClr>
                <a:srgbClr val="FFC39F"/>
              </a:buClr>
              <a:buSzPts val="3300"/>
              <a:buNone/>
              <a:defRPr sz="3300">
                <a:solidFill>
                  <a:srgbClr val="FFC39F"/>
                </a:solidFill>
              </a:defRPr>
            </a:lvl9pPr>
          </a:lstStyle>
          <a:p/>
        </p:txBody>
      </p:sp>
      <p:sp>
        <p:nvSpPr>
          <p:cNvPr id="10" name="Google Shape;10;p2"/>
          <p:cNvSpPr txBox="1"/>
          <p:nvPr>
            <p:ph idx="1" type="subTitle"/>
          </p:nvPr>
        </p:nvSpPr>
        <p:spPr>
          <a:xfrm>
            <a:off x="720100" y="3379500"/>
            <a:ext cx="3756900" cy="784200"/>
          </a:xfrm>
          <a:prstGeom prst="rect">
            <a:avLst/>
          </a:prstGeom>
        </p:spPr>
        <p:txBody>
          <a:bodyPr anchorCtr="0" anchor="t" bIns="0" lIns="0" spcFirstLastPara="1" rIns="0" wrap="square" tIns="0">
            <a:noAutofit/>
          </a:bodyPr>
          <a:lstStyle>
            <a:lvl1pPr lvl="0">
              <a:spcBef>
                <a:spcPts val="0"/>
              </a:spcBef>
              <a:spcAft>
                <a:spcPts val="0"/>
              </a:spcAft>
              <a:buNone/>
              <a:defRPr sz="1100">
                <a:solidFill>
                  <a:srgbClr val="FFC39F"/>
                </a:solidFill>
              </a:defRPr>
            </a:lvl1pPr>
            <a:lvl2pPr lvl="1">
              <a:spcBef>
                <a:spcPts val="0"/>
              </a:spcBef>
              <a:spcAft>
                <a:spcPts val="0"/>
              </a:spcAft>
              <a:buNone/>
              <a:defRPr sz="1100">
                <a:solidFill>
                  <a:srgbClr val="FFC39F"/>
                </a:solidFill>
              </a:defRPr>
            </a:lvl2pPr>
            <a:lvl3pPr lvl="2">
              <a:spcBef>
                <a:spcPts val="0"/>
              </a:spcBef>
              <a:spcAft>
                <a:spcPts val="0"/>
              </a:spcAft>
              <a:buNone/>
              <a:defRPr sz="1100">
                <a:solidFill>
                  <a:srgbClr val="FFC39F"/>
                </a:solidFill>
              </a:defRPr>
            </a:lvl3pPr>
            <a:lvl4pPr lvl="3">
              <a:spcBef>
                <a:spcPts val="0"/>
              </a:spcBef>
              <a:spcAft>
                <a:spcPts val="0"/>
              </a:spcAft>
              <a:buNone/>
              <a:defRPr sz="1100">
                <a:solidFill>
                  <a:srgbClr val="FFC39F"/>
                </a:solidFill>
              </a:defRPr>
            </a:lvl4pPr>
            <a:lvl5pPr lvl="4">
              <a:spcBef>
                <a:spcPts val="0"/>
              </a:spcBef>
              <a:spcAft>
                <a:spcPts val="0"/>
              </a:spcAft>
              <a:buNone/>
              <a:defRPr sz="1100">
                <a:solidFill>
                  <a:srgbClr val="FFC39F"/>
                </a:solidFill>
              </a:defRPr>
            </a:lvl5pPr>
            <a:lvl6pPr lvl="5">
              <a:spcBef>
                <a:spcPts val="0"/>
              </a:spcBef>
              <a:spcAft>
                <a:spcPts val="0"/>
              </a:spcAft>
              <a:buNone/>
              <a:defRPr sz="1100">
                <a:solidFill>
                  <a:srgbClr val="FFC39F"/>
                </a:solidFill>
              </a:defRPr>
            </a:lvl6pPr>
            <a:lvl7pPr lvl="6">
              <a:spcBef>
                <a:spcPts val="0"/>
              </a:spcBef>
              <a:spcAft>
                <a:spcPts val="0"/>
              </a:spcAft>
              <a:buNone/>
              <a:defRPr sz="1100">
                <a:solidFill>
                  <a:srgbClr val="FFC39F"/>
                </a:solidFill>
              </a:defRPr>
            </a:lvl7pPr>
            <a:lvl8pPr lvl="7">
              <a:spcBef>
                <a:spcPts val="0"/>
              </a:spcBef>
              <a:spcAft>
                <a:spcPts val="0"/>
              </a:spcAft>
              <a:buNone/>
              <a:defRPr sz="1100">
                <a:solidFill>
                  <a:srgbClr val="FFC39F"/>
                </a:solidFill>
              </a:defRPr>
            </a:lvl8pPr>
            <a:lvl9pPr lvl="8">
              <a:spcBef>
                <a:spcPts val="0"/>
              </a:spcBef>
              <a:spcAft>
                <a:spcPts val="0"/>
              </a:spcAft>
              <a:buNone/>
              <a:defRPr sz="1100">
                <a:solidFill>
                  <a:srgbClr val="FFC39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1">
  <p:cSld name="CUSTOM_12_1">
    <p:bg>
      <p:bgPr>
        <a:solidFill>
          <a:srgbClr val="434343"/>
        </a:solidFill>
      </p:bgPr>
    </p:bg>
    <p:spTree>
      <p:nvGrpSpPr>
        <p:cNvPr id="55" name="Shape 55"/>
        <p:cNvGrpSpPr/>
        <p:nvPr/>
      </p:nvGrpSpPr>
      <p:grpSpPr>
        <a:xfrm>
          <a:off x="0" y="0"/>
          <a:ext cx="0" cy="0"/>
          <a:chOff x="0" y="0"/>
          <a:chExt cx="0" cy="0"/>
        </a:xfrm>
      </p:grpSpPr>
      <p:sp>
        <p:nvSpPr>
          <p:cNvPr id="56" name="Google Shape;56;p11"/>
          <p:cNvSpPr txBox="1"/>
          <p:nvPr>
            <p:ph type="title"/>
          </p:nvPr>
        </p:nvSpPr>
        <p:spPr>
          <a:xfrm flipH="1">
            <a:off x="4279199" y="1809275"/>
            <a:ext cx="4047900" cy="616200"/>
          </a:xfrm>
          <a:prstGeom prst="rect">
            <a:avLst/>
          </a:prstGeom>
          <a:noFill/>
          <a:ln>
            <a:noFill/>
          </a:ln>
        </p:spPr>
        <p:txBody>
          <a:bodyPr anchorCtr="0" anchor="b" bIns="0" lIns="0" spcFirstLastPara="1" rIns="0" wrap="square" tIns="0">
            <a:noAutofit/>
          </a:bodyPr>
          <a:lstStyle>
            <a:lvl1pPr lvl="0" rtl="0" algn="r">
              <a:spcBef>
                <a:spcPts val="0"/>
              </a:spcBef>
              <a:spcAft>
                <a:spcPts val="0"/>
              </a:spcAft>
              <a:buClr>
                <a:srgbClr val="FFC39F"/>
              </a:buClr>
              <a:buSzPts val="3300"/>
              <a:buNone/>
              <a:defRPr i="0">
                <a:solidFill>
                  <a:srgbClr val="FFC39F"/>
                </a:solidFill>
              </a:defRPr>
            </a:lvl1pPr>
            <a:lvl2pPr lvl="1" rtl="0" algn="r">
              <a:spcBef>
                <a:spcPts val="0"/>
              </a:spcBef>
              <a:spcAft>
                <a:spcPts val="0"/>
              </a:spcAft>
              <a:buClr>
                <a:srgbClr val="FFC39F"/>
              </a:buClr>
              <a:buSzPts val="2500"/>
              <a:buNone/>
              <a:defRPr sz="2500">
                <a:solidFill>
                  <a:srgbClr val="FFC39F"/>
                </a:solidFill>
              </a:defRPr>
            </a:lvl2pPr>
            <a:lvl3pPr lvl="2" rtl="0" algn="r">
              <a:spcBef>
                <a:spcPts val="0"/>
              </a:spcBef>
              <a:spcAft>
                <a:spcPts val="0"/>
              </a:spcAft>
              <a:buClr>
                <a:srgbClr val="FFC39F"/>
              </a:buClr>
              <a:buSzPts val="2500"/>
              <a:buNone/>
              <a:defRPr sz="2500">
                <a:solidFill>
                  <a:srgbClr val="FFC39F"/>
                </a:solidFill>
              </a:defRPr>
            </a:lvl3pPr>
            <a:lvl4pPr lvl="3" rtl="0" algn="r">
              <a:spcBef>
                <a:spcPts val="0"/>
              </a:spcBef>
              <a:spcAft>
                <a:spcPts val="0"/>
              </a:spcAft>
              <a:buClr>
                <a:srgbClr val="FFC39F"/>
              </a:buClr>
              <a:buSzPts val="2500"/>
              <a:buNone/>
              <a:defRPr sz="2500">
                <a:solidFill>
                  <a:srgbClr val="FFC39F"/>
                </a:solidFill>
              </a:defRPr>
            </a:lvl4pPr>
            <a:lvl5pPr lvl="4" rtl="0" algn="r">
              <a:spcBef>
                <a:spcPts val="0"/>
              </a:spcBef>
              <a:spcAft>
                <a:spcPts val="0"/>
              </a:spcAft>
              <a:buClr>
                <a:srgbClr val="FFC39F"/>
              </a:buClr>
              <a:buSzPts val="2500"/>
              <a:buNone/>
              <a:defRPr sz="2500">
                <a:solidFill>
                  <a:srgbClr val="FFC39F"/>
                </a:solidFill>
              </a:defRPr>
            </a:lvl5pPr>
            <a:lvl6pPr lvl="5" rtl="0" algn="r">
              <a:spcBef>
                <a:spcPts val="0"/>
              </a:spcBef>
              <a:spcAft>
                <a:spcPts val="0"/>
              </a:spcAft>
              <a:buClr>
                <a:srgbClr val="FFC39F"/>
              </a:buClr>
              <a:buSzPts val="2500"/>
              <a:buNone/>
              <a:defRPr sz="2500">
                <a:solidFill>
                  <a:srgbClr val="FFC39F"/>
                </a:solidFill>
              </a:defRPr>
            </a:lvl6pPr>
            <a:lvl7pPr lvl="6" rtl="0" algn="r">
              <a:spcBef>
                <a:spcPts val="0"/>
              </a:spcBef>
              <a:spcAft>
                <a:spcPts val="0"/>
              </a:spcAft>
              <a:buClr>
                <a:srgbClr val="FFC39F"/>
              </a:buClr>
              <a:buSzPts val="2500"/>
              <a:buNone/>
              <a:defRPr sz="2500">
                <a:solidFill>
                  <a:srgbClr val="FFC39F"/>
                </a:solidFill>
              </a:defRPr>
            </a:lvl7pPr>
            <a:lvl8pPr lvl="7" rtl="0" algn="r">
              <a:spcBef>
                <a:spcPts val="0"/>
              </a:spcBef>
              <a:spcAft>
                <a:spcPts val="0"/>
              </a:spcAft>
              <a:buClr>
                <a:srgbClr val="FFC39F"/>
              </a:buClr>
              <a:buSzPts val="2500"/>
              <a:buNone/>
              <a:defRPr sz="2500">
                <a:solidFill>
                  <a:srgbClr val="FFC39F"/>
                </a:solidFill>
              </a:defRPr>
            </a:lvl8pPr>
            <a:lvl9pPr lvl="8" rtl="0" algn="r">
              <a:spcBef>
                <a:spcPts val="0"/>
              </a:spcBef>
              <a:spcAft>
                <a:spcPts val="0"/>
              </a:spcAft>
              <a:buClr>
                <a:srgbClr val="FFC39F"/>
              </a:buClr>
              <a:buSzPts val="2500"/>
              <a:buNone/>
              <a:defRPr sz="2500">
                <a:solidFill>
                  <a:srgbClr val="FFC39F"/>
                </a:solidFill>
              </a:defRPr>
            </a:lvl9pPr>
          </a:lstStyle>
          <a:p/>
        </p:txBody>
      </p:sp>
      <p:sp>
        <p:nvSpPr>
          <p:cNvPr id="57" name="Google Shape;57;p11"/>
          <p:cNvSpPr txBox="1"/>
          <p:nvPr>
            <p:ph idx="1" type="subTitle"/>
          </p:nvPr>
        </p:nvSpPr>
        <p:spPr>
          <a:xfrm flipH="1">
            <a:off x="5937600" y="2508650"/>
            <a:ext cx="2389500" cy="355200"/>
          </a:xfrm>
          <a:prstGeom prst="rect">
            <a:avLst/>
          </a:prstGeom>
        </p:spPr>
        <p:txBody>
          <a:bodyPr anchorCtr="0" anchor="t" bIns="0" lIns="0" spcFirstLastPara="1" rIns="0" wrap="square" tIns="0">
            <a:noAutofit/>
          </a:bodyPr>
          <a:lstStyle>
            <a:lvl1pPr lvl="0" rtl="0" algn="r">
              <a:spcBef>
                <a:spcPts val="0"/>
              </a:spcBef>
              <a:spcAft>
                <a:spcPts val="0"/>
              </a:spcAft>
              <a:buNone/>
              <a:defRPr sz="1100">
                <a:solidFill>
                  <a:srgbClr val="FFC39F"/>
                </a:solidFill>
              </a:defRPr>
            </a:lvl1pPr>
            <a:lvl2pPr lvl="1" rtl="0" algn="r">
              <a:spcBef>
                <a:spcPts val="0"/>
              </a:spcBef>
              <a:spcAft>
                <a:spcPts val="0"/>
              </a:spcAft>
              <a:buNone/>
              <a:defRPr sz="600">
                <a:solidFill>
                  <a:srgbClr val="FFC39F"/>
                </a:solidFill>
              </a:defRPr>
            </a:lvl2pPr>
            <a:lvl3pPr lvl="2" rtl="0" algn="r">
              <a:spcBef>
                <a:spcPts val="0"/>
              </a:spcBef>
              <a:spcAft>
                <a:spcPts val="0"/>
              </a:spcAft>
              <a:buNone/>
              <a:defRPr sz="600">
                <a:solidFill>
                  <a:srgbClr val="FFC39F"/>
                </a:solidFill>
              </a:defRPr>
            </a:lvl3pPr>
            <a:lvl4pPr lvl="3" rtl="0" algn="r">
              <a:spcBef>
                <a:spcPts val="0"/>
              </a:spcBef>
              <a:spcAft>
                <a:spcPts val="0"/>
              </a:spcAft>
              <a:buNone/>
              <a:defRPr sz="600">
                <a:solidFill>
                  <a:srgbClr val="FFC39F"/>
                </a:solidFill>
              </a:defRPr>
            </a:lvl4pPr>
            <a:lvl5pPr lvl="4" rtl="0" algn="r">
              <a:spcBef>
                <a:spcPts val="0"/>
              </a:spcBef>
              <a:spcAft>
                <a:spcPts val="0"/>
              </a:spcAft>
              <a:buNone/>
              <a:defRPr sz="600">
                <a:solidFill>
                  <a:srgbClr val="FFC39F"/>
                </a:solidFill>
              </a:defRPr>
            </a:lvl5pPr>
            <a:lvl6pPr lvl="5" rtl="0" algn="r">
              <a:spcBef>
                <a:spcPts val="0"/>
              </a:spcBef>
              <a:spcAft>
                <a:spcPts val="0"/>
              </a:spcAft>
              <a:buNone/>
              <a:defRPr sz="600">
                <a:solidFill>
                  <a:srgbClr val="FFC39F"/>
                </a:solidFill>
              </a:defRPr>
            </a:lvl6pPr>
            <a:lvl7pPr lvl="6" rtl="0" algn="r">
              <a:spcBef>
                <a:spcPts val="0"/>
              </a:spcBef>
              <a:spcAft>
                <a:spcPts val="0"/>
              </a:spcAft>
              <a:buNone/>
              <a:defRPr sz="600">
                <a:solidFill>
                  <a:srgbClr val="FFC39F"/>
                </a:solidFill>
              </a:defRPr>
            </a:lvl7pPr>
            <a:lvl8pPr lvl="7" rtl="0" algn="r">
              <a:spcBef>
                <a:spcPts val="0"/>
              </a:spcBef>
              <a:spcAft>
                <a:spcPts val="0"/>
              </a:spcAft>
              <a:buNone/>
              <a:defRPr sz="600">
                <a:solidFill>
                  <a:srgbClr val="FFC39F"/>
                </a:solidFill>
              </a:defRPr>
            </a:lvl8pPr>
            <a:lvl9pPr lvl="8" rtl="0" algn="r">
              <a:spcBef>
                <a:spcPts val="0"/>
              </a:spcBef>
              <a:spcAft>
                <a:spcPts val="0"/>
              </a:spcAft>
              <a:buNone/>
              <a:defRPr sz="600">
                <a:solidFill>
                  <a:srgbClr val="FFC39F"/>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CUSTOM_5">
    <p:bg>
      <p:bgPr>
        <a:solidFill>
          <a:srgbClr val="FFC39F"/>
        </a:solidFill>
      </p:bgPr>
    </p:bg>
    <p:spTree>
      <p:nvGrpSpPr>
        <p:cNvPr id="58" name="Shape 58"/>
        <p:cNvGrpSpPr/>
        <p:nvPr/>
      </p:nvGrpSpPr>
      <p:grpSpPr>
        <a:xfrm>
          <a:off x="0" y="0"/>
          <a:ext cx="0" cy="0"/>
          <a:chOff x="0" y="0"/>
          <a:chExt cx="0" cy="0"/>
        </a:xfrm>
      </p:grpSpPr>
      <p:sp>
        <p:nvSpPr>
          <p:cNvPr id="59" name="Google Shape;59;p12"/>
          <p:cNvSpPr txBox="1"/>
          <p:nvPr>
            <p:ph type="title"/>
          </p:nvPr>
        </p:nvSpPr>
        <p:spPr>
          <a:xfrm>
            <a:off x="828549" y="2120400"/>
            <a:ext cx="3211800" cy="901800"/>
          </a:xfrm>
          <a:prstGeom prst="rect">
            <a:avLst/>
          </a:prstGeom>
        </p:spPr>
        <p:txBody>
          <a:bodyPr anchorCtr="0" anchor="ctr" bIns="0" lIns="0" spcFirstLastPara="1" rIns="0" wrap="square" tIns="0">
            <a:noAutofit/>
          </a:bodyPr>
          <a:lstStyle>
            <a:lvl1pPr lvl="0" rtl="0">
              <a:spcBef>
                <a:spcPts val="0"/>
              </a:spcBef>
              <a:spcAft>
                <a:spcPts val="0"/>
              </a:spcAft>
              <a:buNone/>
              <a:defRPr sz="4800"/>
            </a:lvl1pPr>
            <a:lvl2pPr lvl="1" rtl="0" algn="ctr">
              <a:spcBef>
                <a:spcPts val="0"/>
              </a:spcBef>
              <a:spcAft>
                <a:spcPts val="0"/>
              </a:spcAft>
              <a:buNone/>
              <a:defRPr>
                <a:solidFill>
                  <a:srgbClr val="FF778A"/>
                </a:solidFill>
              </a:defRPr>
            </a:lvl2pPr>
            <a:lvl3pPr lvl="2" rtl="0" algn="ctr">
              <a:spcBef>
                <a:spcPts val="0"/>
              </a:spcBef>
              <a:spcAft>
                <a:spcPts val="0"/>
              </a:spcAft>
              <a:buNone/>
              <a:defRPr>
                <a:solidFill>
                  <a:srgbClr val="FF778A"/>
                </a:solidFill>
              </a:defRPr>
            </a:lvl3pPr>
            <a:lvl4pPr lvl="3" rtl="0" algn="ctr">
              <a:spcBef>
                <a:spcPts val="0"/>
              </a:spcBef>
              <a:spcAft>
                <a:spcPts val="0"/>
              </a:spcAft>
              <a:buNone/>
              <a:defRPr>
                <a:solidFill>
                  <a:srgbClr val="FF778A"/>
                </a:solidFill>
              </a:defRPr>
            </a:lvl4pPr>
            <a:lvl5pPr lvl="4" rtl="0" algn="ctr">
              <a:spcBef>
                <a:spcPts val="0"/>
              </a:spcBef>
              <a:spcAft>
                <a:spcPts val="0"/>
              </a:spcAft>
              <a:buNone/>
              <a:defRPr>
                <a:solidFill>
                  <a:srgbClr val="FF778A"/>
                </a:solidFill>
              </a:defRPr>
            </a:lvl5pPr>
            <a:lvl6pPr lvl="5" rtl="0" algn="ctr">
              <a:spcBef>
                <a:spcPts val="0"/>
              </a:spcBef>
              <a:spcAft>
                <a:spcPts val="0"/>
              </a:spcAft>
              <a:buNone/>
              <a:defRPr>
                <a:solidFill>
                  <a:srgbClr val="FF778A"/>
                </a:solidFill>
              </a:defRPr>
            </a:lvl6pPr>
            <a:lvl7pPr lvl="6" rtl="0" algn="ctr">
              <a:spcBef>
                <a:spcPts val="0"/>
              </a:spcBef>
              <a:spcAft>
                <a:spcPts val="0"/>
              </a:spcAft>
              <a:buNone/>
              <a:defRPr>
                <a:solidFill>
                  <a:srgbClr val="FF778A"/>
                </a:solidFill>
              </a:defRPr>
            </a:lvl7pPr>
            <a:lvl8pPr lvl="7" rtl="0" algn="ctr">
              <a:spcBef>
                <a:spcPts val="0"/>
              </a:spcBef>
              <a:spcAft>
                <a:spcPts val="0"/>
              </a:spcAft>
              <a:buNone/>
              <a:defRPr>
                <a:solidFill>
                  <a:srgbClr val="FF778A"/>
                </a:solidFill>
              </a:defRPr>
            </a:lvl8pPr>
            <a:lvl9pPr lvl="8" rtl="0" algn="ctr">
              <a:spcBef>
                <a:spcPts val="0"/>
              </a:spcBef>
              <a:spcAft>
                <a:spcPts val="0"/>
              </a:spcAft>
              <a:buNone/>
              <a:defRPr>
                <a:solidFill>
                  <a:srgbClr val="FF778A"/>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amp; TEXT">
  <p:cSld name="CUSTOM_6">
    <p:bg>
      <p:bgPr>
        <a:solidFill>
          <a:srgbClr val="434343"/>
        </a:solidFill>
      </p:bgPr>
    </p:bg>
    <p:spTree>
      <p:nvGrpSpPr>
        <p:cNvPr id="60" name="Shape 60"/>
        <p:cNvGrpSpPr/>
        <p:nvPr/>
      </p:nvGrpSpPr>
      <p:grpSpPr>
        <a:xfrm>
          <a:off x="0" y="0"/>
          <a:ext cx="0" cy="0"/>
          <a:chOff x="0" y="0"/>
          <a:chExt cx="0" cy="0"/>
        </a:xfrm>
      </p:grpSpPr>
      <p:sp>
        <p:nvSpPr>
          <p:cNvPr id="61" name="Google Shape;61;p13"/>
          <p:cNvSpPr txBox="1"/>
          <p:nvPr>
            <p:ph type="title"/>
          </p:nvPr>
        </p:nvSpPr>
        <p:spPr>
          <a:xfrm>
            <a:off x="1864775" y="2366975"/>
            <a:ext cx="5414700" cy="606300"/>
          </a:xfrm>
          <a:prstGeom prst="rect">
            <a:avLst/>
          </a:prstGeom>
        </p:spPr>
        <p:txBody>
          <a:bodyPr anchorCtr="0" anchor="b" bIns="0" lIns="0" spcFirstLastPara="1" rIns="0" wrap="square" tIns="0">
            <a:noAutofit/>
          </a:bodyPr>
          <a:lstStyle>
            <a:lvl1pPr lvl="0" rtl="0" algn="ctr">
              <a:spcBef>
                <a:spcPts val="0"/>
              </a:spcBef>
              <a:spcAft>
                <a:spcPts val="0"/>
              </a:spcAft>
              <a:buNone/>
              <a:defRPr sz="7200">
                <a:solidFill>
                  <a:srgbClr val="FFC39F"/>
                </a:solidFill>
              </a:defRPr>
            </a:lvl1pPr>
            <a:lvl2pPr lvl="1" rtl="0" algn="ctr">
              <a:spcBef>
                <a:spcPts val="0"/>
              </a:spcBef>
              <a:spcAft>
                <a:spcPts val="0"/>
              </a:spcAft>
              <a:buNone/>
              <a:defRPr sz="7200">
                <a:solidFill>
                  <a:srgbClr val="FFC39F"/>
                </a:solidFill>
              </a:defRPr>
            </a:lvl2pPr>
            <a:lvl3pPr lvl="2" rtl="0" algn="ctr">
              <a:spcBef>
                <a:spcPts val="0"/>
              </a:spcBef>
              <a:spcAft>
                <a:spcPts val="0"/>
              </a:spcAft>
              <a:buNone/>
              <a:defRPr sz="7200">
                <a:solidFill>
                  <a:srgbClr val="FFC39F"/>
                </a:solidFill>
              </a:defRPr>
            </a:lvl3pPr>
            <a:lvl4pPr lvl="3" rtl="0" algn="ctr">
              <a:spcBef>
                <a:spcPts val="0"/>
              </a:spcBef>
              <a:spcAft>
                <a:spcPts val="0"/>
              </a:spcAft>
              <a:buNone/>
              <a:defRPr sz="7200">
                <a:solidFill>
                  <a:srgbClr val="FFC39F"/>
                </a:solidFill>
              </a:defRPr>
            </a:lvl4pPr>
            <a:lvl5pPr lvl="4" rtl="0" algn="ctr">
              <a:spcBef>
                <a:spcPts val="0"/>
              </a:spcBef>
              <a:spcAft>
                <a:spcPts val="0"/>
              </a:spcAft>
              <a:buNone/>
              <a:defRPr sz="7200">
                <a:solidFill>
                  <a:srgbClr val="FFC39F"/>
                </a:solidFill>
              </a:defRPr>
            </a:lvl5pPr>
            <a:lvl6pPr lvl="5" rtl="0" algn="ctr">
              <a:spcBef>
                <a:spcPts val="0"/>
              </a:spcBef>
              <a:spcAft>
                <a:spcPts val="0"/>
              </a:spcAft>
              <a:buNone/>
              <a:defRPr sz="7200">
                <a:solidFill>
                  <a:srgbClr val="FFC39F"/>
                </a:solidFill>
              </a:defRPr>
            </a:lvl6pPr>
            <a:lvl7pPr lvl="6" rtl="0" algn="ctr">
              <a:spcBef>
                <a:spcPts val="0"/>
              </a:spcBef>
              <a:spcAft>
                <a:spcPts val="0"/>
              </a:spcAft>
              <a:buNone/>
              <a:defRPr sz="7200">
                <a:solidFill>
                  <a:srgbClr val="FFC39F"/>
                </a:solidFill>
              </a:defRPr>
            </a:lvl7pPr>
            <a:lvl8pPr lvl="7" rtl="0" algn="ctr">
              <a:spcBef>
                <a:spcPts val="0"/>
              </a:spcBef>
              <a:spcAft>
                <a:spcPts val="0"/>
              </a:spcAft>
              <a:buNone/>
              <a:defRPr sz="7200">
                <a:solidFill>
                  <a:srgbClr val="FFC39F"/>
                </a:solidFill>
              </a:defRPr>
            </a:lvl8pPr>
            <a:lvl9pPr lvl="8" rtl="0" algn="ctr">
              <a:spcBef>
                <a:spcPts val="0"/>
              </a:spcBef>
              <a:spcAft>
                <a:spcPts val="0"/>
              </a:spcAft>
              <a:buNone/>
              <a:defRPr sz="7200">
                <a:solidFill>
                  <a:srgbClr val="FFC39F"/>
                </a:solidFill>
              </a:defRPr>
            </a:lvl9pPr>
          </a:lstStyle>
          <a:p/>
        </p:txBody>
      </p:sp>
      <p:sp>
        <p:nvSpPr>
          <p:cNvPr id="62" name="Google Shape;62;p13"/>
          <p:cNvSpPr txBox="1"/>
          <p:nvPr>
            <p:ph idx="1" type="subTitle"/>
          </p:nvPr>
        </p:nvSpPr>
        <p:spPr>
          <a:xfrm>
            <a:off x="1864775" y="3064625"/>
            <a:ext cx="5414400" cy="699000"/>
          </a:xfrm>
          <a:prstGeom prst="rect">
            <a:avLst/>
          </a:prstGeom>
        </p:spPr>
        <p:txBody>
          <a:bodyPr anchorCtr="0" anchor="t" bIns="0" lIns="0" spcFirstLastPara="1" rIns="0" wrap="square" tIns="0">
            <a:noAutofit/>
          </a:bodyPr>
          <a:lstStyle>
            <a:lvl1pPr lvl="0" rtl="0" algn="ctr">
              <a:spcBef>
                <a:spcPts val="0"/>
              </a:spcBef>
              <a:spcAft>
                <a:spcPts val="0"/>
              </a:spcAft>
              <a:buNone/>
              <a:defRPr>
                <a:solidFill>
                  <a:srgbClr val="FFC39F"/>
                </a:solidFill>
              </a:defRPr>
            </a:lvl1pPr>
            <a:lvl2pPr lvl="1" rtl="0" algn="ctr">
              <a:spcBef>
                <a:spcPts val="0"/>
              </a:spcBef>
              <a:spcAft>
                <a:spcPts val="0"/>
              </a:spcAft>
              <a:buNone/>
              <a:defRPr>
                <a:solidFill>
                  <a:srgbClr val="FFC39F"/>
                </a:solidFill>
              </a:defRPr>
            </a:lvl2pPr>
            <a:lvl3pPr lvl="2" rtl="0" algn="ctr">
              <a:spcBef>
                <a:spcPts val="0"/>
              </a:spcBef>
              <a:spcAft>
                <a:spcPts val="0"/>
              </a:spcAft>
              <a:buNone/>
              <a:defRPr>
                <a:solidFill>
                  <a:srgbClr val="FFC39F"/>
                </a:solidFill>
              </a:defRPr>
            </a:lvl3pPr>
            <a:lvl4pPr lvl="3" rtl="0" algn="ctr">
              <a:spcBef>
                <a:spcPts val="0"/>
              </a:spcBef>
              <a:spcAft>
                <a:spcPts val="0"/>
              </a:spcAft>
              <a:buNone/>
              <a:defRPr>
                <a:solidFill>
                  <a:srgbClr val="FFC39F"/>
                </a:solidFill>
              </a:defRPr>
            </a:lvl4pPr>
            <a:lvl5pPr lvl="4" rtl="0" algn="ctr">
              <a:spcBef>
                <a:spcPts val="0"/>
              </a:spcBef>
              <a:spcAft>
                <a:spcPts val="0"/>
              </a:spcAft>
              <a:buNone/>
              <a:defRPr>
                <a:solidFill>
                  <a:srgbClr val="FFC39F"/>
                </a:solidFill>
              </a:defRPr>
            </a:lvl5pPr>
            <a:lvl6pPr lvl="5" rtl="0" algn="ctr">
              <a:spcBef>
                <a:spcPts val="0"/>
              </a:spcBef>
              <a:spcAft>
                <a:spcPts val="0"/>
              </a:spcAft>
              <a:buNone/>
              <a:defRPr>
                <a:solidFill>
                  <a:srgbClr val="FFC39F"/>
                </a:solidFill>
              </a:defRPr>
            </a:lvl6pPr>
            <a:lvl7pPr lvl="6" rtl="0" algn="ctr">
              <a:spcBef>
                <a:spcPts val="0"/>
              </a:spcBef>
              <a:spcAft>
                <a:spcPts val="0"/>
              </a:spcAft>
              <a:buNone/>
              <a:defRPr>
                <a:solidFill>
                  <a:srgbClr val="FFC39F"/>
                </a:solidFill>
              </a:defRPr>
            </a:lvl7pPr>
            <a:lvl8pPr lvl="7" rtl="0" algn="ctr">
              <a:spcBef>
                <a:spcPts val="0"/>
              </a:spcBef>
              <a:spcAft>
                <a:spcPts val="0"/>
              </a:spcAft>
              <a:buNone/>
              <a:defRPr>
                <a:solidFill>
                  <a:srgbClr val="FFC39F"/>
                </a:solidFill>
              </a:defRPr>
            </a:lvl8pPr>
            <a:lvl9pPr lvl="8" rtl="0" algn="ctr">
              <a:spcBef>
                <a:spcPts val="0"/>
              </a:spcBef>
              <a:spcAft>
                <a:spcPts val="0"/>
              </a:spcAft>
              <a:buNone/>
              <a:defRPr>
                <a:solidFill>
                  <a:srgbClr val="FFC39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1">
  <p:cSld name="CUSTOM_12_2">
    <p:bg>
      <p:bgPr>
        <a:solidFill>
          <a:srgbClr val="FFC39F"/>
        </a:solidFill>
      </p:bgPr>
    </p:bg>
    <p:spTree>
      <p:nvGrpSpPr>
        <p:cNvPr id="63" name="Shape 63"/>
        <p:cNvGrpSpPr/>
        <p:nvPr/>
      </p:nvGrpSpPr>
      <p:grpSpPr>
        <a:xfrm>
          <a:off x="0" y="0"/>
          <a:ext cx="0" cy="0"/>
          <a:chOff x="0" y="0"/>
          <a:chExt cx="0" cy="0"/>
        </a:xfrm>
      </p:grpSpPr>
      <p:sp>
        <p:nvSpPr>
          <p:cNvPr id="64" name="Google Shape;64;p14"/>
          <p:cNvSpPr txBox="1"/>
          <p:nvPr>
            <p:ph type="title"/>
          </p:nvPr>
        </p:nvSpPr>
        <p:spPr>
          <a:xfrm flipH="1">
            <a:off x="1458000" y="3425500"/>
            <a:ext cx="3842700" cy="616200"/>
          </a:xfrm>
          <a:prstGeom prst="rect">
            <a:avLst/>
          </a:prstGeom>
          <a:noFill/>
          <a:ln>
            <a:noFill/>
          </a:ln>
        </p:spPr>
        <p:txBody>
          <a:bodyPr anchorCtr="0" anchor="b" bIns="0" lIns="0" spcFirstLastPara="1" rIns="0" wrap="square" tIns="0">
            <a:noAutofit/>
          </a:bodyPr>
          <a:lstStyle>
            <a:lvl1pPr lvl="0" rtl="0" algn="r">
              <a:spcBef>
                <a:spcPts val="0"/>
              </a:spcBef>
              <a:spcAft>
                <a:spcPts val="0"/>
              </a:spcAft>
              <a:buSzPts val="6000"/>
              <a:buNone/>
              <a:defRPr i="0" sz="6000"/>
            </a:lvl1pPr>
            <a:lvl2pPr lvl="1" rtl="0" algn="r">
              <a:spcBef>
                <a:spcPts val="0"/>
              </a:spcBef>
              <a:spcAft>
                <a:spcPts val="0"/>
              </a:spcAft>
              <a:buSzPts val="6000"/>
              <a:buNone/>
              <a:defRPr sz="6000"/>
            </a:lvl2pPr>
            <a:lvl3pPr lvl="2" rtl="0" algn="r">
              <a:spcBef>
                <a:spcPts val="0"/>
              </a:spcBef>
              <a:spcAft>
                <a:spcPts val="0"/>
              </a:spcAft>
              <a:buSzPts val="6000"/>
              <a:buNone/>
              <a:defRPr sz="6000"/>
            </a:lvl3pPr>
            <a:lvl4pPr lvl="3" rtl="0" algn="r">
              <a:spcBef>
                <a:spcPts val="0"/>
              </a:spcBef>
              <a:spcAft>
                <a:spcPts val="0"/>
              </a:spcAft>
              <a:buSzPts val="6000"/>
              <a:buNone/>
              <a:defRPr sz="6000"/>
            </a:lvl4pPr>
            <a:lvl5pPr lvl="4" rtl="0" algn="r">
              <a:spcBef>
                <a:spcPts val="0"/>
              </a:spcBef>
              <a:spcAft>
                <a:spcPts val="0"/>
              </a:spcAft>
              <a:buSzPts val="6000"/>
              <a:buNone/>
              <a:defRPr sz="6000"/>
            </a:lvl5pPr>
            <a:lvl6pPr lvl="5" rtl="0" algn="r">
              <a:spcBef>
                <a:spcPts val="0"/>
              </a:spcBef>
              <a:spcAft>
                <a:spcPts val="0"/>
              </a:spcAft>
              <a:buSzPts val="6000"/>
              <a:buNone/>
              <a:defRPr sz="6000"/>
            </a:lvl6pPr>
            <a:lvl7pPr lvl="6" rtl="0" algn="r">
              <a:spcBef>
                <a:spcPts val="0"/>
              </a:spcBef>
              <a:spcAft>
                <a:spcPts val="0"/>
              </a:spcAft>
              <a:buSzPts val="6000"/>
              <a:buNone/>
              <a:defRPr sz="6000"/>
            </a:lvl7pPr>
            <a:lvl8pPr lvl="7" rtl="0" algn="r">
              <a:spcBef>
                <a:spcPts val="0"/>
              </a:spcBef>
              <a:spcAft>
                <a:spcPts val="0"/>
              </a:spcAft>
              <a:buSzPts val="6000"/>
              <a:buNone/>
              <a:defRPr sz="6000"/>
            </a:lvl8pPr>
            <a:lvl9pPr lvl="8" rtl="0" algn="r">
              <a:spcBef>
                <a:spcPts val="0"/>
              </a:spcBef>
              <a:spcAft>
                <a:spcPts val="0"/>
              </a:spcAft>
              <a:buSzPts val="6000"/>
              <a:buNone/>
              <a:defRPr sz="6000"/>
            </a:lvl9pPr>
          </a:lstStyle>
          <a:p/>
        </p:txBody>
      </p:sp>
      <p:sp>
        <p:nvSpPr>
          <p:cNvPr id="65" name="Google Shape;65;p14"/>
          <p:cNvSpPr txBox="1"/>
          <p:nvPr>
            <p:ph idx="1" type="subTitle"/>
          </p:nvPr>
        </p:nvSpPr>
        <p:spPr>
          <a:xfrm flipH="1">
            <a:off x="2393100" y="4089729"/>
            <a:ext cx="2907600" cy="355200"/>
          </a:xfrm>
          <a:prstGeom prst="rect">
            <a:avLst/>
          </a:prstGeom>
        </p:spPr>
        <p:txBody>
          <a:bodyPr anchorCtr="0" anchor="t" bIns="0" lIns="0" spcFirstLastPara="1" rIns="0" wrap="square" tIns="0">
            <a:noAutofit/>
          </a:bodyPr>
          <a:lstStyle>
            <a:lvl1pPr lvl="0" rtl="0" algn="r">
              <a:spcBef>
                <a:spcPts val="0"/>
              </a:spcBef>
              <a:spcAft>
                <a:spcPts val="0"/>
              </a:spcAft>
              <a:buNone/>
              <a:defRPr/>
            </a:lvl1pPr>
            <a:lvl2pPr lvl="1" rtl="0" algn="r">
              <a:spcBef>
                <a:spcPts val="0"/>
              </a:spcBef>
              <a:spcAft>
                <a:spcPts val="0"/>
              </a:spcAft>
              <a:buNone/>
              <a:defRPr sz="600"/>
            </a:lvl2pPr>
            <a:lvl3pPr lvl="2" rtl="0" algn="r">
              <a:spcBef>
                <a:spcPts val="0"/>
              </a:spcBef>
              <a:spcAft>
                <a:spcPts val="0"/>
              </a:spcAft>
              <a:buNone/>
              <a:defRPr sz="600"/>
            </a:lvl3pPr>
            <a:lvl4pPr lvl="3" rtl="0" algn="r">
              <a:spcBef>
                <a:spcPts val="0"/>
              </a:spcBef>
              <a:spcAft>
                <a:spcPts val="0"/>
              </a:spcAft>
              <a:buNone/>
              <a:defRPr sz="600"/>
            </a:lvl4pPr>
            <a:lvl5pPr lvl="4" rtl="0" algn="r">
              <a:spcBef>
                <a:spcPts val="0"/>
              </a:spcBef>
              <a:spcAft>
                <a:spcPts val="0"/>
              </a:spcAft>
              <a:buNone/>
              <a:defRPr sz="600"/>
            </a:lvl5pPr>
            <a:lvl6pPr lvl="5" rtl="0" algn="r">
              <a:spcBef>
                <a:spcPts val="0"/>
              </a:spcBef>
              <a:spcAft>
                <a:spcPts val="0"/>
              </a:spcAft>
              <a:buNone/>
              <a:defRPr sz="600"/>
            </a:lvl6pPr>
            <a:lvl7pPr lvl="6" rtl="0" algn="r">
              <a:spcBef>
                <a:spcPts val="0"/>
              </a:spcBef>
              <a:spcAft>
                <a:spcPts val="0"/>
              </a:spcAft>
              <a:buNone/>
              <a:defRPr sz="600"/>
            </a:lvl7pPr>
            <a:lvl8pPr lvl="7" rtl="0" algn="r">
              <a:spcBef>
                <a:spcPts val="0"/>
              </a:spcBef>
              <a:spcAft>
                <a:spcPts val="0"/>
              </a:spcAft>
              <a:buNone/>
              <a:defRPr sz="600"/>
            </a:lvl8pPr>
            <a:lvl9pPr lvl="8" rtl="0" algn="r">
              <a:spcBef>
                <a:spcPts val="0"/>
              </a:spcBef>
              <a:spcAft>
                <a:spcPts val="0"/>
              </a:spcAft>
              <a:buNone/>
              <a:defRPr sz="600"/>
            </a:lvl9pPr>
          </a:lstStyle>
          <a:p/>
        </p:txBody>
      </p:sp>
      <p:sp>
        <p:nvSpPr>
          <p:cNvPr id="66" name="Google Shape;66;p14"/>
          <p:cNvSpPr txBox="1"/>
          <p:nvPr>
            <p:ph hasCustomPrompt="1" idx="2" type="title"/>
          </p:nvPr>
        </p:nvSpPr>
        <p:spPr>
          <a:xfrm flipH="1">
            <a:off x="5497350" y="2997417"/>
            <a:ext cx="2397000" cy="1040100"/>
          </a:xfrm>
          <a:prstGeom prst="rect">
            <a:avLst/>
          </a:prstGeom>
        </p:spPr>
        <p:txBody>
          <a:bodyPr anchorCtr="0" anchor="b" bIns="0" lIns="0" spcFirstLastPara="1" rIns="0" wrap="square" tIns="0">
            <a:noAutofit/>
          </a:bodyPr>
          <a:lstStyle>
            <a:lvl1pPr lvl="0" rtl="0">
              <a:spcBef>
                <a:spcPts val="0"/>
              </a:spcBef>
              <a:spcAft>
                <a:spcPts val="0"/>
              </a:spcAft>
              <a:buSzPts val="6100"/>
              <a:buNone/>
              <a:defRPr sz="6100"/>
            </a:lvl1pPr>
            <a:lvl2pPr lvl="1" rtl="0">
              <a:spcBef>
                <a:spcPts val="0"/>
              </a:spcBef>
              <a:spcAft>
                <a:spcPts val="0"/>
              </a:spcAft>
              <a:buSzPts val="6100"/>
              <a:buNone/>
              <a:defRPr sz="6100"/>
            </a:lvl2pPr>
            <a:lvl3pPr lvl="2" rtl="0">
              <a:spcBef>
                <a:spcPts val="0"/>
              </a:spcBef>
              <a:spcAft>
                <a:spcPts val="0"/>
              </a:spcAft>
              <a:buSzPts val="6100"/>
              <a:buNone/>
              <a:defRPr sz="6100"/>
            </a:lvl3pPr>
            <a:lvl4pPr lvl="3" rtl="0">
              <a:spcBef>
                <a:spcPts val="0"/>
              </a:spcBef>
              <a:spcAft>
                <a:spcPts val="0"/>
              </a:spcAft>
              <a:buSzPts val="6100"/>
              <a:buNone/>
              <a:defRPr sz="6100"/>
            </a:lvl4pPr>
            <a:lvl5pPr lvl="4" rtl="0">
              <a:spcBef>
                <a:spcPts val="0"/>
              </a:spcBef>
              <a:spcAft>
                <a:spcPts val="0"/>
              </a:spcAft>
              <a:buSzPts val="6100"/>
              <a:buNone/>
              <a:defRPr sz="6100"/>
            </a:lvl5pPr>
            <a:lvl6pPr lvl="5" rtl="0">
              <a:spcBef>
                <a:spcPts val="0"/>
              </a:spcBef>
              <a:spcAft>
                <a:spcPts val="0"/>
              </a:spcAft>
              <a:buSzPts val="6100"/>
              <a:buNone/>
              <a:defRPr sz="6100"/>
            </a:lvl6pPr>
            <a:lvl7pPr lvl="6" rtl="0">
              <a:spcBef>
                <a:spcPts val="0"/>
              </a:spcBef>
              <a:spcAft>
                <a:spcPts val="0"/>
              </a:spcAft>
              <a:buSzPts val="6100"/>
              <a:buNone/>
              <a:defRPr sz="6100"/>
            </a:lvl7pPr>
            <a:lvl8pPr lvl="7" rtl="0">
              <a:spcBef>
                <a:spcPts val="0"/>
              </a:spcBef>
              <a:spcAft>
                <a:spcPts val="0"/>
              </a:spcAft>
              <a:buSzPts val="6100"/>
              <a:buNone/>
              <a:defRPr sz="6100"/>
            </a:lvl8pPr>
            <a:lvl9pPr lvl="8" rtl="0">
              <a:spcBef>
                <a:spcPts val="0"/>
              </a:spcBef>
              <a:spcAft>
                <a:spcPts val="0"/>
              </a:spcAft>
              <a:buSzPts val="6100"/>
              <a:buNone/>
              <a:defRPr sz="61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TLE DESIGN">
  <p:cSld name="CUSTOM_8">
    <p:bg>
      <p:bgPr>
        <a:solidFill>
          <a:srgbClr val="434343"/>
        </a:solidFill>
      </p:bgPr>
    </p:bg>
    <p:spTree>
      <p:nvGrpSpPr>
        <p:cNvPr id="67" name="Shape 67"/>
        <p:cNvGrpSpPr/>
        <p:nvPr/>
      </p:nvGrpSpPr>
      <p:grpSpPr>
        <a:xfrm>
          <a:off x="0" y="0"/>
          <a:ext cx="0" cy="0"/>
          <a:chOff x="0" y="0"/>
          <a:chExt cx="0" cy="0"/>
        </a:xfrm>
      </p:grpSpPr>
      <p:sp>
        <p:nvSpPr>
          <p:cNvPr id="68" name="Google Shape;68;p15"/>
          <p:cNvSpPr txBox="1"/>
          <p:nvPr>
            <p:ph type="title"/>
          </p:nvPr>
        </p:nvSpPr>
        <p:spPr>
          <a:xfrm>
            <a:off x="705000" y="341500"/>
            <a:ext cx="7734000" cy="5310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2200"/>
              <a:buNone/>
              <a:defRPr i="0" sz="2200">
                <a:solidFill>
                  <a:srgbClr val="FFC39F"/>
                </a:solidFill>
              </a:defRPr>
            </a:lvl1pPr>
            <a:lvl2pPr lvl="1" rtl="0" algn="ctr">
              <a:spcBef>
                <a:spcPts val="0"/>
              </a:spcBef>
              <a:spcAft>
                <a:spcPts val="0"/>
              </a:spcAft>
              <a:buClr>
                <a:srgbClr val="FFC39F"/>
              </a:buClr>
              <a:buSzPts val="2400"/>
              <a:buNone/>
              <a:defRPr sz="2400">
                <a:solidFill>
                  <a:srgbClr val="FFC39F"/>
                </a:solidFill>
              </a:defRPr>
            </a:lvl2pPr>
            <a:lvl3pPr lvl="2" rtl="0" algn="ctr">
              <a:spcBef>
                <a:spcPts val="0"/>
              </a:spcBef>
              <a:spcAft>
                <a:spcPts val="0"/>
              </a:spcAft>
              <a:buClr>
                <a:srgbClr val="FFC39F"/>
              </a:buClr>
              <a:buSzPts val="2400"/>
              <a:buNone/>
              <a:defRPr sz="2400">
                <a:solidFill>
                  <a:srgbClr val="FFC39F"/>
                </a:solidFill>
              </a:defRPr>
            </a:lvl3pPr>
            <a:lvl4pPr lvl="3" rtl="0" algn="ctr">
              <a:spcBef>
                <a:spcPts val="0"/>
              </a:spcBef>
              <a:spcAft>
                <a:spcPts val="0"/>
              </a:spcAft>
              <a:buClr>
                <a:srgbClr val="FFC39F"/>
              </a:buClr>
              <a:buSzPts val="2400"/>
              <a:buNone/>
              <a:defRPr sz="2400">
                <a:solidFill>
                  <a:srgbClr val="FFC39F"/>
                </a:solidFill>
              </a:defRPr>
            </a:lvl4pPr>
            <a:lvl5pPr lvl="4" rtl="0" algn="ctr">
              <a:spcBef>
                <a:spcPts val="0"/>
              </a:spcBef>
              <a:spcAft>
                <a:spcPts val="0"/>
              </a:spcAft>
              <a:buClr>
                <a:srgbClr val="FFC39F"/>
              </a:buClr>
              <a:buSzPts val="2400"/>
              <a:buNone/>
              <a:defRPr sz="2400">
                <a:solidFill>
                  <a:srgbClr val="FFC39F"/>
                </a:solidFill>
              </a:defRPr>
            </a:lvl5pPr>
            <a:lvl6pPr lvl="5" rtl="0" algn="ctr">
              <a:spcBef>
                <a:spcPts val="0"/>
              </a:spcBef>
              <a:spcAft>
                <a:spcPts val="0"/>
              </a:spcAft>
              <a:buClr>
                <a:srgbClr val="FFC39F"/>
              </a:buClr>
              <a:buSzPts val="2400"/>
              <a:buNone/>
              <a:defRPr sz="2400">
                <a:solidFill>
                  <a:srgbClr val="FFC39F"/>
                </a:solidFill>
              </a:defRPr>
            </a:lvl6pPr>
            <a:lvl7pPr lvl="6" rtl="0" algn="ctr">
              <a:spcBef>
                <a:spcPts val="0"/>
              </a:spcBef>
              <a:spcAft>
                <a:spcPts val="0"/>
              </a:spcAft>
              <a:buClr>
                <a:srgbClr val="FFC39F"/>
              </a:buClr>
              <a:buSzPts val="2400"/>
              <a:buNone/>
              <a:defRPr sz="2400">
                <a:solidFill>
                  <a:srgbClr val="FFC39F"/>
                </a:solidFill>
              </a:defRPr>
            </a:lvl7pPr>
            <a:lvl8pPr lvl="7" rtl="0" algn="ctr">
              <a:spcBef>
                <a:spcPts val="0"/>
              </a:spcBef>
              <a:spcAft>
                <a:spcPts val="0"/>
              </a:spcAft>
              <a:buClr>
                <a:srgbClr val="FFC39F"/>
              </a:buClr>
              <a:buSzPts val="2400"/>
              <a:buNone/>
              <a:defRPr sz="2400">
                <a:solidFill>
                  <a:srgbClr val="FFC39F"/>
                </a:solidFill>
              </a:defRPr>
            </a:lvl8pPr>
            <a:lvl9pPr lvl="8" rtl="0" algn="ctr">
              <a:spcBef>
                <a:spcPts val="0"/>
              </a:spcBef>
              <a:spcAft>
                <a:spcPts val="0"/>
              </a:spcAft>
              <a:buClr>
                <a:srgbClr val="FFC39F"/>
              </a:buClr>
              <a:buSzPts val="2400"/>
              <a:buNone/>
              <a:defRPr sz="2400">
                <a:solidFill>
                  <a:srgbClr val="FFC39F"/>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TLE DESIGN 1 ">
  <p:cSld name="CUSTOM_8_1_1_1">
    <p:bg>
      <p:bgPr>
        <a:solidFill>
          <a:srgbClr val="FFC39F"/>
        </a:solidFill>
      </p:bgPr>
    </p:bg>
    <p:spTree>
      <p:nvGrpSpPr>
        <p:cNvPr id="69" name="Shape 69"/>
        <p:cNvGrpSpPr/>
        <p:nvPr/>
      </p:nvGrpSpPr>
      <p:grpSpPr>
        <a:xfrm>
          <a:off x="0" y="0"/>
          <a:ext cx="0" cy="0"/>
          <a:chOff x="0" y="0"/>
          <a:chExt cx="0" cy="0"/>
        </a:xfrm>
      </p:grpSpPr>
      <p:sp>
        <p:nvSpPr>
          <p:cNvPr id="70" name="Google Shape;70;p16"/>
          <p:cNvSpPr txBox="1"/>
          <p:nvPr>
            <p:ph type="title"/>
          </p:nvPr>
        </p:nvSpPr>
        <p:spPr>
          <a:xfrm>
            <a:off x="408637" y="467977"/>
            <a:ext cx="85458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2200"/>
              <a:buNone/>
              <a:defRPr i="0" sz="22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amp; TEXT  ">
  <p:cSld name="CUSTOM_6_1_1">
    <p:bg>
      <p:bgPr>
        <a:solidFill>
          <a:srgbClr val="434343"/>
        </a:solidFill>
      </p:bgPr>
    </p:bg>
    <p:spTree>
      <p:nvGrpSpPr>
        <p:cNvPr id="71" name="Shape 71"/>
        <p:cNvGrpSpPr/>
        <p:nvPr/>
      </p:nvGrpSpPr>
      <p:grpSpPr>
        <a:xfrm>
          <a:off x="0" y="0"/>
          <a:ext cx="0" cy="0"/>
          <a:chOff x="0" y="0"/>
          <a:chExt cx="0" cy="0"/>
        </a:xfrm>
      </p:grpSpPr>
      <p:sp>
        <p:nvSpPr>
          <p:cNvPr id="72" name="Google Shape;72;p17"/>
          <p:cNvSpPr txBox="1"/>
          <p:nvPr>
            <p:ph idx="1" type="subTitle"/>
          </p:nvPr>
        </p:nvSpPr>
        <p:spPr>
          <a:xfrm>
            <a:off x="1863725" y="2877100"/>
            <a:ext cx="5486100" cy="740400"/>
          </a:xfrm>
          <a:prstGeom prst="rect">
            <a:avLst/>
          </a:prstGeom>
        </p:spPr>
        <p:txBody>
          <a:bodyPr anchorCtr="0" anchor="t" bIns="0" lIns="0" spcFirstLastPara="1" rIns="0" wrap="square" tIns="0">
            <a:noAutofit/>
          </a:bodyPr>
          <a:lstStyle>
            <a:lvl1pPr lvl="0" rtl="0" algn="ctr">
              <a:spcBef>
                <a:spcPts val="0"/>
              </a:spcBef>
              <a:spcAft>
                <a:spcPts val="0"/>
              </a:spcAft>
              <a:buNone/>
              <a:defRPr sz="1200">
                <a:solidFill>
                  <a:srgbClr val="FFC39F"/>
                </a:solidFill>
              </a:defRPr>
            </a:lvl1pPr>
            <a:lvl2pPr lvl="1" rtl="0" algn="ctr">
              <a:spcBef>
                <a:spcPts val="0"/>
              </a:spcBef>
              <a:spcAft>
                <a:spcPts val="0"/>
              </a:spcAft>
              <a:buNone/>
              <a:defRPr sz="1000">
                <a:solidFill>
                  <a:srgbClr val="FFC39F"/>
                </a:solidFill>
              </a:defRPr>
            </a:lvl2pPr>
            <a:lvl3pPr lvl="2" rtl="0" algn="ctr">
              <a:spcBef>
                <a:spcPts val="0"/>
              </a:spcBef>
              <a:spcAft>
                <a:spcPts val="0"/>
              </a:spcAft>
              <a:buNone/>
              <a:defRPr sz="1000">
                <a:solidFill>
                  <a:srgbClr val="FFC39F"/>
                </a:solidFill>
              </a:defRPr>
            </a:lvl3pPr>
            <a:lvl4pPr lvl="3" rtl="0" algn="ctr">
              <a:spcBef>
                <a:spcPts val="0"/>
              </a:spcBef>
              <a:spcAft>
                <a:spcPts val="0"/>
              </a:spcAft>
              <a:buNone/>
              <a:defRPr sz="1000">
                <a:solidFill>
                  <a:srgbClr val="FFC39F"/>
                </a:solidFill>
              </a:defRPr>
            </a:lvl4pPr>
            <a:lvl5pPr lvl="4" rtl="0" algn="ctr">
              <a:spcBef>
                <a:spcPts val="0"/>
              </a:spcBef>
              <a:spcAft>
                <a:spcPts val="0"/>
              </a:spcAft>
              <a:buNone/>
              <a:defRPr sz="1000">
                <a:solidFill>
                  <a:srgbClr val="FFC39F"/>
                </a:solidFill>
              </a:defRPr>
            </a:lvl5pPr>
            <a:lvl6pPr lvl="5" rtl="0" algn="ctr">
              <a:spcBef>
                <a:spcPts val="0"/>
              </a:spcBef>
              <a:spcAft>
                <a:spcPts val="0"/>
              </a:spcAft>
              <a:buNone/>
              <a:defRPr sz="1000">
                <a:solidFill>
                  <a:srgbClr val="FFC39F"/>
                </a:solidFill>
              </a:defRPr>
            </a:lvl6pPr>
            <a:lvl7pPr lvl="6" rtl="0" algn="ctr">
              <a:spcBef>
                <a:spcPts val="0"/>
              </a:spcBef>
              <a:spcAft>
                <a:spcPts val="0"/>
              </a:spcAft>
              <a:buNone/>
              <a:defRPr sz="1000">
                <a:solidFill>
                  <a:srgbClr val="FFC39F"/>
                </a:solidFill>
              </a:defRPr>
            </a:lvl7pPr>
            <a:lvl8pPr lvl="7" rtl="0" algn="ctr">
              <a:spcBef>
                <a:spcPts val="0"/>
              </a:spcBef>
              <a:spcAft>
                <a:spcPts val="0"/>
              </a:spcAft>
              <a:buNone/>
              <a:defRPr sz="1000">
                <a:solidFill>
                  <a:srgbClr val="FFC39F"/>
                </a:solidFill>
              </a:defRPr>
            </a:lvl8pPr>
            <a:lvl9pPr lvl="8" rtl="0" algn="ctr">
              <a:spcBef>
                <a:spcPts val="0"/>
              </a:spcBef>
              <a:spcAft>
                <a:spcPts val="0"/>
              </a:spcAft>
              <a:buNone/>
              <a:defRPr sz="1000">
                <a:solidFill>
                  <a:srgbClr val="FFC39F"/>
                </a:solidFill>
              </a:defRPr>
            </a:lvl9pPr>
          </a:lstStyle>
          <a:p/>
        </p:txBody>
      </p:sp>
      <p:sp>
        <p:nvSpPr>
          <p:cNvPr id="73" name="Google Shape;73;p17"/>
          <p:cNvSpPr txBox="1"/>
          <p:nvPr>
            <p:ph hasCustomPrompt="1" type="title"/>
          </p:nvPr>
        </p:nvSpPr>
        <p:spPr>
          <a:xfrm>
            <a:off x="1587750" y="1763196"/>
            <a:ext cx="5968500" cy="1113900"/>
          </a:xfrm>
          <a:prstGeom prst="rect">
            <a:avLst/>
          </a:prstGeom>
          <a:noFill/>
        </p:spPr>
        <p:txBody>
          <a:bodyPr anchorCtr="0" anchor="b" bIns="0" lIns="0" spcFirstLastPara="1" rIns="0" wrap="square" tIns="0">
            <a:noAutofit/>
          </a:bodyPr>
          <a:lstStyle>
            <a:lvl1pPr lvl="0" rtl="0" algn="ctr">
              <a:spcBef>
                <a:spcPts val="0"/>
              </a:spcBef>
              <a:spcAft>
                <a:spcPts val="0"/>
              </a:spcAft>
              <a:buClr>
                <a:srgbClr val="FFC39F"/>
              </a:buClr>
              <a:buSzPts val="6000"/>
              <a:buNone/>
              <a:defRPr sz="6000">
                <a:solidFill>
                  <a:srgbClr val="FFC39F"/>
                </a:solidFill>
              </a:defRPr>
            </a:lvl1pPr>
            <a:lvl2pPr lvl="1" rtl="0" algn="ctr">
              <a:spcBef>
                <a:spcPts val="0"/>
              </a:spcBef>
              <a:spcAft>
                <a:spcPts val="0"/>
              </a:spcAft>
              <a:buClr>
                <a:srgbClr val="FFC39F"/>
              </a:buClr>
              <a:buSzPts val="6000"/>
              <a:buNone/>
              <a:defRPr sz="6000">
                <a:solidFill>
                  <a:srgbClr val="FFC39F"/>
                </a:solidFill>
              </a:defRPr>
            </a:lvl2pPr>
            <a:lvl3pPr lvl="2" rtl="0" algn="ctr">
              <a:spcBef>
                <a:spcPts val="0"/>
              </a:spcBef>
              <a:spcAft>
                <a:spcPts val="0"/>
              </a:spcAft>
              <a:buClr>
                <a:srgbClr val="FFC39F"/>
              </a:buClr>
              <a:buSzPts val="6000"/>
              <a:buNone/>
              <a:defRPr sz="6000">
                <a:solidFill>
                  <a:srgbClr val="FFC39F"/>
                </a:solidFill>
              </a:defRPr>
            </a:lvl3pPr>
            <a:lvl4pPr lvl="3" rtl="0" algn="ctr">
              <a:spcBef>
                <a:spcPts val="0"/>
              </a:spcBef>
              <a:spcAft>
                <a:spcPts val="0"/>
              </a:spcAft>
              <a:buClr>
                <a:srgbClr val="FFC39F"/>
              </a:buClr>
              <a:buSzPts val="6000"/>
              <a:buNone/>
              <a:defRPr sz="6000">
                <a:solidFill>
                  <a:srgbClr val="FFC39F"/>
                </a:solidFill>
              </a:defRPr>
            </a:lvl4pPr>
            <a:lvl5pPr lvl="4" rtl="0" algn="ctr">
              <a:spcBef>
                <a:spcPts val="0"/>
              </a:spcBef>
              <a:spcAft>
                <a:spcPts val="0"/>
              </a:spcAft>
              <a:buClr>
                <a:srgbClr val="FFC39F"/>
              </a:buClr>
              <a:buSzPts val="6000"/>
              <a:buNone/>
              <a:defRPr sz="6000">
                <a:solidFill>
                  <a:srgbClr val="FFC39F"/>
                </a:solidFill>
              </a:defRPr>
            </a:lvl5pPr>
            <a:lvl6pPr lvl="5" rtl="0" algn="ctr">
              <a:spcBef>
                <a:spcPts val="0"/>
              </a:spcBef>
              <a:spcAft>
                <a:spcPts val="0"/>
              </a:spcAft>
              <a:buClr>
                <a:srgbClr val="FFC39F"/>
              </a:buClr>
              <a:buSzPts val="6000"/>
              <a:buNone/>
              <a:defRPr sz="6000">
                <a:solidFill>
                  <a:srgbClr val="FFC39F"/>
                </a:solidFill>
              </a:defRPr>
            </a:lvl6pPr>
            <a:lvl7pPr lvl="6" rtl="0" algn="ctr">
              <a:spcBef>
                <a:spcPts val="0"/>
              </a:spcBef>
              <a:spcAft>
                <a:spcPts val="0"/>
              </a:spcAft>
              <a:buClr>
                <a:srgbClr val="FFC39F"/>
              </a:buClr>
              <a:buSzPts val="6000"/>
              <a:buNone/>
              <a:defRPr sz="6000">
                <a:solidFill>
                  <a:srgbClr val="FFC39F"/>
                </a:solidFill>
              </a:defRPr>
            </a:lvl7pPr>
            <a:lvl8pPr lvl="7" rtl="0" algn="ctr">
              <a:spcBef>
                <a:spcPts val="0"/>
              </a:spcBef>
              <a:spcAft>
                <a:spcPts val="0"/>
              </a:spcAft>
              <a:buClr>
                <a:srgbClr val="FFC39F"/>
              </a:buClr>
              <a:buSzPts val="6000"/>
              <a:buNone/>
              <a:defRPr sz="6000">
                <a:solidFill>
                  <a:srgbClr val="FFC39F"/>
                </a:solidFill>
              </a:defRPr>
            </a:lvl8pPr>
            <a:lvl9pPr lvl="8" rtl="0" algn="ctr">
              <a:spcBef>
                <a:spcPts val="0"/>
              </a:spcBef>
              <a:spcAft>
                <a:spcPts val="0"/>
              </a:spcAft>
              <a:buClr>
                <a:srgbClr val="FFC39F"/>
              </a:buClr>
              <a:buSzPts val="6000"/>
              <a:buNone/>
              <a:defRPr sz="6000">
                <a:solidFill>
                  <a:srgbClr val="FFC39F"/>
                </a:solidFill>
              </a:defRPr>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mp; TEXT ">
  <p:cSld name="CUSTOM_5_1_1_1">
    <p:bg>
      <p:bgPr>
        <a:solidFill>
          <a:srgbClr val="FFC39F"/>
        </a:solidFill>
      </p:bgPr>
    </p:bg>
    <p:spTree>
      <p:nvGrpSpPr>
        <p:cNvPr id="74" name="Shape 74"/>
        <p:cNvGrpSpPr/>
        <p:nvPr/>
      </p:nvGrpSpPr>
      <p:grpSpPr>
        <a:xfrm>
          <a:off x="0" y="0"/>
          <a:ext cx="0" cy="0"/>
          <a:chOff x="0" y="0"/>
          <a:chExt cx="0" cy="0"/>
        </a:xfrm>
      </p:grpSpPr>
      <p:sp>
        <p:nvSpPr>
          <p:cNvPr id="75" name="Google Shape;75;p18"/>
          <p:cNvSpPr txBox="1"/>
          <p:nvPr>
            <p:ph idx="1" type="subTitle"/>
          </p:nvPr>
        </p:nvSpPr>
        <p:spPr>
          <a:xfrm>
            <a:off x="2219450" y="1638000"/>
            <a:ext cx="4774500" cy="396300"/>
          </a:xfrm>
          <a:prstGeom prst="rect">
            <a:avLst/>
          </a:prstGeom>
        </p:spPr>
        <p:txBody>
          <a:bodyPr anchorCtr="0" anchor="t" bIns="0" lIns="0" spcFirstLastPara="1" rIns="0" wrap="square" tIns="0">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6" name="Google Shape;76;p18"/>
          <p:cNvSpPr txBox="1"/>
          <p:nvPr>
            <p:ph idx="2" type="subTitle"/>
          </p:nvPr>
        </p:nvSpPr>
        <p:spPr>
          <a:xfrm>
            <a:off x="2219450" y="2830369"/>
            <a:ext cx="4774500" cy="396300"/>
          </a:xfrm>
          <a:prstGeom prst="rect">
            <a:avLst/>
          </a:prstGeom>
        </p:spPr>
        <p:txBody>
          <a:bodyPr anchorCtr="0" anchor="t" bIns="0" lIns="0" spcFirstLastPara="1" rIns="0" wrap="square" tIns="0">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7" name="Google Shape;77;p18"/>
          <p:cNvSpPr txBox="1"/>
          <p:nvPr>
            <p:ph idx="3" type="subTitle"/>
          </p:nvPr>
        </p:nvSpPr>
        <p:spPr>
          <a:xfrm>
            <a:off x="2219450" y="4045475"/>
            <a:ext cx="4774500" cy="396300"/>
          </a:xfrm>
          <a:prstGeom prst="rect">
            <a:avLst/>
          </a:prstGeom>
        </p:spPr>
        <p:txBody>
          <a:bodyPr anchorCtr="0" anchor="t" bIns="0" lIns="0" spcFirstLastPara="1" rIns="0" wrap="square" tIns="0">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8" name="Google Shape;78;p18"/>
          <p:cNvSpPr txBox="1"/>
          <p:nvPr>
            <p:ph hasCustomPrompt="1" type="title"/>
          </p:nvPr>
        </p:nvSpPr>
        <p:spPr>
          <a:xfrm>
            <a:off x="1587750" y="940196"/>
            <a:ext cx="5968500" cy="697800"/>
          </a:xfrm>
          <a:prstGeom prst="rect">
            <a:avLst/>
          </a:prstGeom>
        </p:spPr>
        <p:txBody>
          <a:bodyPr anchorCtr="0" anchor="b" bIns="0" lIns="0" spcFirstLastPara="1" rIns="0"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79" name="Google Shape;79;p18"/>
          <p:cNvSpPr txBox="1"/>
          <p:nvPr>
            <p:ph hasCustomPrompt="1" idx="4" type="title"/>
          </p:nvPr>
        </p:nvSpPr>
        <p:spPr>
          <a:xfrm>
            <a:off x="1587750" y="2148443"/>
            <a:ext cx="5968500" cy="697800"/>
          </a:xfrm>
          <a:prstGeom prst="rect">
            <a:avLst/>
          </a:prstGeom>
        </p:spPr>
        <p:txBody>
          <a:bodyPr anchorCtr="0" anchor="b" bIns="0" lIns="0" spcFirstLastPara="1" rIns="0"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80" name="Google Shape;80;p18"/>
          <p:cNvSpPr txBox="1"/>
          <p:nvPr>
            <p:ph hasCustomPrompt="1" idx="5" type="title"/>
          </p:nvPr>
        </p:nvSpPr>
        <p:spPr>
          <a:xfrm>
            <a:off x="1587750" y="3347668"/>
            <a:ext cx="5968500" cy="697800"/>
          </a:xfrm>
          <a:prstGeom prst="rect">
            <a:avLst/>
          </a:prstGeom>
        </p:spPr>
        <p:txBody>
          <a:bodyPr anchorCtr="0" anchor="b" bIns="0" lIns="0" spcFirstLastPara="1" rIns="0"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IX COLUMNS">
  <p:cSld name="Two Content_1_1">
    <p:bg>
      <p:bgPr>
        <a:solidFill>
          <a:srgbClr val="434343"/>
        </a:solidFill>
      </p:bgPr>
    </p:bg>
    <p:spTree>
      <p:nvGrpSpPr>
        <p:cNvPr id="81" name="Shape 81"/>
        <p:cNvGrpSpPr/>
        <p:nvPr/>
      </p:nvGrpSpPr>
      <p:grpSpPr>
        <a:xfrm>
          <a:off x="0" y="0"/>
          <a:ext cx="0" cy="0"/>
          <a:chOff x="0" y="0"/>
          <a:chExt cx="0" cy="0"/>
        </a:xfrm>
      </p:grpSpPr>
      <p:sp>
        <p:nvSpPr>
          <p:cNvPr id="82" name="Google Shape;82;p19"/>
          <p:cNvSpPr txBox="1"/>
          <p:nvPr>
            <p:ph type="title"/>
          </p:nvPr>
        </p:nvSpPr>
        <p:spPr>
          <a:xfrm>
            <a:off x="408637" y="467977"/>
            <a:ext cx="8545800" cy="4017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Clr>
                <a:srgbClr val="FFC39F"/>
              </a:buClr>
              <a:buSzPts val="2200"/>
              <a:buNone/>
              <a:defRPr i="0" sz="2200">
                <a:solidFill>
                  <a:srgbClr val="FFC39F"/>
                </a:solidFill>
              </a:defRPr>
            </a:lvl1pPr>
            <a:lvl2pPr lvl="1" rtl="0" algn="ctr">
              <a:spcBef>
                <a:spcPts val="0"/>
              </a:spcBef>
              <a:spcAft>
                <a:spcPts val="0"/>
              </a:spcAft>
              <a:buClr>
                <a:srgbClr val="FFC39F"/>
              </a:buClr>
              <a:buSzPts val="3300"/>
              <a:buNone/>
              <a:defRPr sz="3300">
                <a:solidFill>
                  <a:srgbClr val="FFC39F"/>
                </a:solidFill>
              </a:defRPr>
            </a:lvl2pPr>
            <a:lvl3pPr lvl="2" rtl="0" algn="ctr">
              <a:spcBef>
                <a:spcPts val="0"/>
              </a:spcBef>
              <a:spcAft>
                <a:spcPts val="0"/>
              </a:spcAft>
              <a:buClr>
                <a:srgbClr val="FFC39F"/>
              </a:buClr>
              <a:buSzPts val="3300"/>
              <a:buNone/>
              <a:defRPr sz="3300">
                <a:solidFill>
                  <a:srgbClr val="FFC39F"/>
                </a:solidFill>
              </a:defRPr>
            </a:lvl3pPr>
            <a:lvl4pPr lvl="3" rtl="0" algn="ctr">
              <a:spcBef>
                <a:spcPts val="0"/>
              </a:spcBef>
              <a:spcAft>
                <a:spcPts val="0"/>
              </a:spcAft>
              <a:buClr>
                <a:srgbClr val="FFC39F"/>
              </a:buClr>
              <a:buSzPts val="3300"/>
              <a:buNone/>
              <a:defRPr sz="3300">
                <a:solidFill>
                  <a:srgbClr val="FFC39F"/>
                </a:solidFill>
              </a:defRPr>
            </a:lvl4pPr>
            <a:lvl5pPr lvl="4" rtl="0" algn="ctr">
              <a:spcBef>
                <a:spcPts val="0"/>
              </a:spcBef>
              <a:spcAft>
                <a:spcPts val="0"/>
              </a:spcAft>
              <a:buClr>
                <a:srgbClr val="FFC39F"/>
              </a:buClr>
              <a:buSzPts val="3300"/>
              <a:buNone/>
              <a:defRPr sz="3300">
                <a:solidFill>
                  <a:srgbClr val="FFC39F"/>
                </a:solidFill>
              </a:defRPr>
            </a:lvl5pPr>
            <a:lvl6pPr lvl="5" rtl="0" algn="ctr">
              <a:spcBef>
                <a:spcPts val="0"/>
              </a:spcBef>
              <a:spcAft>
                <a:spcPts val="0"/>
              </a:spcAft>
              <a:buClr>
                <a:srgbClr val="FFC39F"/>
              </a:buClr>
              <a:buSzPts val="3300"/>
              <a:buNone/>
              <a:defRPr sz="3300">
                <a:solidFill>
                  <a:srgbClr val="FFC39F"/>
                </a:solidFill>
              </a:defRPr>
            </a:lvl6pPr>
            <a:lvl7pPr lvl="6" rtl="0" algn="ctr">
              <a:spcBef>
                <a:spcPts val="0"/>
              </a:spcBef>
              <a:spcAft>
                <a:spcPts val="0"/>
              </a:spcAft>
              <a:buClr>
                <a:srgbClr val="FFC39F"/>
              </a:buClr>
              <a:buSzPts val="3300"/>
              <a:buNone/>
              <a:defRPr sz="3300">
                <a:solidFill>
                  <a:srgbClr val="FFC39F"/>
                </a:solidFill>
              </a:defRPr>
            </a:lvl7pPr>
            <a:lvl8pPr lvl="7" rtl="0" algn="ctr">
              <a:spcBef>
                <a:spcPts val="0"/>
              </a:spcBef>
              <a:spcAft>
                <a:spcPts val="0"/>
              </a:spcAft>
              <a:buClr>
                <a:srgbClr val="FFC39F"/>
              </a:buClr>
              <a:buSzPts val="3300"/>
              <a:buNone/>
              <a:defRPr sz="3300">
                <a:solidFill>
                  <a:srgbClr val="FFC39F"/>
                </a:solidFill>
              </a:defRPr>
            </a:lvl8pPr>
            <a:lvl9pPr lvl="8" rtl="0" algn="ctr">
              <a:spcBef>
                <a:spcPts val="0"/>
              </a:spcBef>
              <a:spcAft>
                <a:spcPts val="0"/>
              </a:spcAft>
              <a:buClr>
                <a:srgbClr val="FFC39F"/>
              </a:buClr>
              <a:buSzPts val="3300"/>
              <a:buNone/>
              <a:defRPr sz="3300">
                <a:solidFill>
                  <a:srgbClr val="FFC39F"/>
                </a:solidFill>
              </a:defRPr>
            </a:lvl9pPr>
          </a:lstStyle>
          <a:p/>
        </p:txBody>
      </p:sp>
      <p:sp>
        <p:nvSpPr>
          <p:cNvPr id="83" name="Google Shape;83;p19"/>
          <p:cNvSpPr txBox="1"/>
          <p:nvPr>
            <p:ph idx="2" type="title"/>
          </p:nvPr>
        </p:nvSpPr>
        <p:spPr>
          <a:xfrm>
            <a:off x="967226" y="17485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1400"/>
              <a:buNone/>
              <a:defRPr i="0" sz="1400">
                <a:solidFill>
                  <a:srgbClr val="FFC39F"/>
                </a:solidFill>
              </a:defRPr>
            </a:lvl1pPr>
            <a:lvl2pPr lvl="1" rtl="0" algn="ctr">
              <a:spcBef>
                <a:spcPts val="0"/>
              </a:spcBef>
              <a:spcAft>
                <a:spcPts val="0"/>
              </a:spcAft>
              <a:buClr>
                <a:srgbClr val="FFC39F"/>
              </a:buClr>
              <a:buSzPts val="1400"/>
              <a:buNone/>
              <a:defRPr sz="1400">
                <a:solidFill>
                  <a:srgbClr val="FFC39F"/>
                </a:solidFill>
              </a:defRPr>
            </a:lvl2pPr>
            <a:lvl3pPr lvl="2" rtl="0" algn="ctr">
              <a:spcBef>
                <a:spcPts val="0"/>
              </a:spcBef>
              <a:spcAft>
                <a:spcPts val="0"/>
              </a:spcAft>
              <a:buClr>
                <a:srgbClr val="FFC39F"/>
              </a:buClr>
              <a:buSzPts val="1400"/>
              <a:buNone/>
              <a:defRPr sz="1400">
                <a:solidFill>
                  <a:srgbClr val="FFC39F"/>
                </a:solidFill>
              </a:defRPr>
            </a:lvl3pPr>
            <a:lvl4pPr lvl="3" rtl="0" algn="ctr">
              <a:spcBef>
                <a:spcPts val="0"/>
              </a:spcBef>
              <a:spcAft>
                <a:spcPts val="0"/>
              </a:spcAft>
              <a:buClr>
                <a:srgbClr val="FFC39F"/>
              </a:buClr>
              <a:buSzPts val="1400"/>
              <a:buNone/>
              <a:defRPr sz="1400">
                <a:solidFill>
                  <a:srgbClr val="FFC39F"/>
                </a:solidFill>
              </a:defRPr>
            </a:lvl4pPr>
            <a:lvl5pPr lvl="4" rtl="0" algn="ctr">
              <a:spcBef>
                <a:spcPts val="0"/>
              </a:spcBef>
              <a:spcAft>
                <a:spcPts val="0"/>
              </a:spcAft>
              <a:buClr>
                <a:srgbClr val="FFC39F"/>
              </a:buClr>
              <a:buSzPts val="1400"/>
              <a:buNone/>
              <a:defRPr sz="1400">
                <a:solidFill>
                  <a:srgbClr val="FFC39F"/>
                </a:solidFill>
              </a:defRPr>
            </a:lvl5pPr>
            <a:lvl6pPr lvl="5" rtl="0" algn="ctr">
              <a:spcBef>
                <a:spcPts val="0"/>
              </a:spcBef>
              <a:spcAft>
                <a:spcPts val="0"/>
              </a:spcAft>
              <a:buClr>
                <a:srgbClr val="FFC39F"/>
              </a:buClr>
              <a:buSzPts val="1400"/>
              <a:buNone/>
              <a:defRPr sz="1400">
                <a:solidFill>
                  <a:srgbClr val="FFC39F"/>
                </a:solidFill>
              </a:defRPr>
            </a:lvl6pPr>
            <a:lvl7pPr lvl="6" rtl="0" algn="ctr">
              <a:spcBef>
                <a:spcPts val="0"/>
              </a:spcBef>
              <a:spcAft>
                <a:spcPts val="0"/>
              </a:spcAft>
              <a:buClr>
                <a:srgbClr val="FFC39F"/>
              </a:buClr>
              <a:buSzPts val="1400"/>
              <a:buNone/>
              <a:defRPr sz="1400">
                <a:solidFill>
                  <a:srgbClr val="FFC39F"/>
                </a:solidFill>
              </a:defRPr>
            </a:lvl7pPr>
            <a:lvl8pPr lvl="7" rtl="0" algn="ctr">
              <a:spcBef>
                <a:spcPts val="0"/>
              </a:spcBef>
              <a:spcAft>
                <a:spcPts val="0"/>
              </a:spcAft>
              <a:buClr>
                <a:srgbClr val="FFC39F"/>
              </a:buClr>
              <a:buSzPts val="1400"/>
              <a:buNone/>
              <a:defRPr sz="1400">
                <a:solidFill>
                  <a:srgbClr val="FFC39F"/>
                </a:solidFill>
              </a:defRPr>
            </a:lvl8pPr>
            <a:lvl9pPr lvl="8" rtl="0" algn="ctr">
              <a:spcBef>
                <a:spcPts val="0"/>
              </a:spcBef>
              <a:spcAft>
                <a:spcPts val="0"/>
              </a:spcAft>
              <a:buClr>
                <a:srgbClr val="FFC39F"/>
              </a:buClr>
              <a:buSzPts val="1400"/>
              <a:buNone/>
              <a:defRPr sz="1400">
                <a:solidFill>
                  <a:srgbClr val="FFC39F"/>
                </a:solidFill>
              </a:defRPr>
            </a:lvl9pPr>
          </a:lstStyle>
          <a:p/>
        </p:txBody>
      </p:sp>
      <p:sp>
        <p:nvSpPr>
          <p:cNvPr id="84" name="Google Shape;84;p19"/>
          <p:cNvSpPr txBox="1"/>
          <p:nvPr>
            <p:ph idx="1" type="subTitle"/>
          </p:nvPr>
        </p:nvSpPr>
        <p:spPr>
          <a:xfrm>
            <a:off x="938850" y="2171175"/>
            <a:ext cx="1899900" cy="348900"/>
          </a:xfrm>
          <a:prstGeom prst="rect">
            <a:avLst/>
          </a:prstGeom>
        </p:spPr>
        <p:txBody>
          <a:bodyPr anchorCtr="0" anchor="t" bIns="0" lIns="0" spcFirstLastPara="1" rIns="0" wrap="square" tIns="0">
            <a:noAutofit/>
          </a:bodyPr>
          <a:lstStyle>
            <a:lvl1pPr lvl="0" rtl="0" algn="ctr">
              <a:spcBef>
                <a:spcPts val="0"/>
              </a:spcBef>
              <a:spcAft>
                <a:spcPts val="0"/>
              </a:spcAft>
              <a:buNone/>
              <a:defRPr sz="1100">
                <a:solidFill>
                  <a:srgbClr val="FFC39F"/>
                </a:solidFill>
              </a:defRPr>
            </a:lvl1pPr>
            <a:lvl2pPr lvl="1" rtl="0" algn="ctr">
              <a:spcBef>
                <a:spcPts val="0"/>
              </a:spcBef>
              <a:spcAft>
                <a:spcPts val="0"/>
              </a:spcAft>
              <a:buNone/>
              <a:defRPr sz="1100">
                <a:solidFill>
                  <a:srgbClr val="FFC39F"/>
                </a:solidFill>
              </a:defRPr>
            </a:lvl2pPr>
            <a:lvl3pPr lvl="2" rtl="0" algn="ctr">
              <a:spcBef>
                <a:spcPts val="0"/>
              </a:spcBef>
              <a:spcAft>
                <a:spcPts val="0"/>
              </a:spcAft>
              <a:buNone/>
              <a:defRPr sz="1100">
                <a:solidFill>
                  <a:srgbClr val="FFC39F"/>
                </a:solidFill>
              </a:defRPr>
            </a:lvl3pPr>
            <a:lvl4pPr lvl="3" rtl="0" algn="ctr">
              <a:spcBef>
                <a:spcPts val="0"/>
              </a:spcBef>
              <a:spcAft>
                <a:spcPts val="0"/>
              </a:spcAft>
              <a:buNone/>
              <a:defRPr sz="1100">
                <a:solidFill>
                  <a:srgbClr val="FFC39F"/>
                </a:solidFill>
              </a:defRPr>
            </a:lvl4pPr>
            <a:lvl5pPr lvl="4" rtl="0" algn="ctr">
              <a:spcBef>
                <a:spcPts val="0"/>
              </a:spcBef>
              <a:spcAft>
                <a:spcPts val="0"/>
              </a:spcAft>
              <a:buNone/>
              <a:defRPr sz="1100">
                <a:solidFill>
                  <a:srgbClr val="FFC39F"/>
                </a:solidFill>
              </a:defRPr>
            </a:lvl5pPr>
            <a:lvl6pPr lvl="5" rtl="0" algn="ctr">
              <a:spcBef>
                <a:spcPts val="0"/>
              </a:spcBef>
              <a:spcAft>
                <a:spcPts val="0"/>
              </a:spcAft>
              <a:buNone/>
              <a:defRPr sz="1100">
                <a:solidFill>
                  <a:srgbClr val="FFC39F"/>
                </a:solidFill>
              </a:defRPr>
            </a:lvl6pPr>
            <a:lvl7pPr lvl="6" rtl="0" algn="ctr">
              <a:spcBef>
                <a:spcPts val="0"/>
              </a:spcBef>
              <a:spcAft>
                <a:spcPts val="0"/>
              </a:spcAft>
              <a:buNone/>
              <a:defRPr sz="1100">
                <a:solidFill>
                  <a:srgbClr val="FFC39F"/>
                </a:solidFill>
              </a:defRPr>
            </a:lvl7pPr>
            <a:lvl8pPr lvl="7" rtl="0" algn="ctr">
              <a:spcBef>
                <a:spcPts val="0"/>
              </a:spcBef>
              <a:spcAft>
                <a:spcPts val="0"/>
              </a:spcAft>
              <a:buNone/>
              <a:defRPr sz="1100">
                <a:solidFill>
                  <a:srgbClr val="FFC39F"/>
                </a:solidFill>
              </a:defRPr>
            </a:lvl8pPr>
            <a:lvl9pPr lvl="8" rtl="0" algn="ctr">
              <a:spcBef>
                <a:spcPts val="0"/>
              </a:spcBef>
              <a:spcAft>
                <a:spcPts val="0"/>
              </a:spcAft>
              <a:buNone/>
              <a:defRPr sz="1100">
                <a:solidFill>
                  <a:srgbClr val="FFC39F"/>
                </a:solidFill>
              </a:defRPr>
            </a:lvl9pPr>
          </a:lstStyle>
          <a:p/>
        </p:txBody>
      </p:sp>
      <p:sp>
        <p:nvSpPr>
          <p:cNvPr id="85" name="Google Shape;85;p19"/>
          <p:cNvSpPr txBox="1"/>
          <p:nvPr>
            <p:ph idx="3" type="title"/>
          </p:nvPr>
        </p:nvSpPr>
        <p:spPr>
          <a:xfrm>
            <a:off x="6335376" y="17485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1400"/>
              <a:buNone/>
              <a:defRPr i="0" sz="1400">
                <a:solidFill>
                  <a:srgbClr val="FFC39F"/>
                </a:solidFill>
              </a:defRPr>
            </a:lvl1pPr>
            <a:lvl2pPr lvl="1" rtl="0" algn="ctr">
              <a:spcBef>
                <a:spcPts val="0"/>
              </a:spcBef>
              <a:spcAft>
                <a:spcPts val="0"/>
              </a:spcAft>
              <a:buClr>
                <a:srgbClr val="FFC39F"/>
              </a:buClr>
              <a:buSzPts val="1400"/>
              <a:buNone/>
              <a:defRPr sz="1400">
                <a:solidFill>
                  <a:srgbClr val="FFC39F"/>
                </a:solidFill>
              </a:defRPr>
            </a:lvl2pPr>
            <a:lvl3pPr lvl="2" rtl="0" algn="ctr">
              <a:spcBef>
                <a:spcPts val="0"/>
              </a:spcBef>
              <a:spcAft>
                <a:spcPts val="0"/>
              </a:spcAft>
              <a:buClr>
                <a:srgbClr val="FFC39F"/>
              </a:buClr>
              <a:buSzPts val="1400"/>
              <a:buNone/>
              <a:defRPr sz="1400">
                <a:solidFill>
                  <a:srgbClr val="FFC39F"/>
                </a:solidFill>
              </a:defRPr>
            </a:lvl3pPr>
            <a:lvl4pPr lvl="3" rtl="0" algn="ctr">
              <a:spcBef>
                <a:spcPts val="0"/>
              </a:spcBef>
              <a:spcAft>
                <a:spcPts val="0"/>
              </a:spcAft>
              <a:buClr>
                <a:srgbClr val="FFC39F"/>
              </a:buClr>
              <a:buSzPts val="1400"/>
              <a:buNone/>
              <a:defRPr sz="1400">
                <a:solidFill>
                  <a:srgbClr val="FFC39F"/>
                </a:solidFill>
              </a:defRPr>
            </a:lvl4pPr>
            <a:lvl5pPr lvl="4" rtl="0" algn="ctr">
              <a:spcBef>
                <a:spcPts val="0"/>
              </a:spcBef>
              <a:spcAft>
                <a:spcPts val="0"/>
              </a:spcAft>
              <a:buClr>
                <a:srgbClr val="FFC39F"/>
              </a:buClr>
              <a:buSzPts val="1400"/>
              <a:buNone/>
              <a:defRPr sz="1400">
                <a:solidFill>
                  <a:srgbClr val="FFC39F"/>
                </a:solidFill>
              </a:defRPr>
            </a:lvl5pPr>
            <a:lvl6pPr lvl="5" rtl="0" algn="ctr">
              <a:spcBef>
                <a:spcPts val="0"/>
              </a:spcBef>
              <a:spcAft>
                <a:spcPts val="0"/>
              </a:spcAft>
              <a:buClr>
                <a:srgbClr val="FFC39F"/>
              </a:buClr>
              <a:buSzPts val="1400"/>
              <a:buNone/>
              <a:defRPr sz="1400">
                <a:solidFill>
                  <a:srgbClr val="FFC39F"/>
                </a:solidFill>
              </a:defRPr>
            </a:lvl6pPr>
            <a:lvl7pPr lvl="6" rtl="0" algn="ctr">
              <a:spcBef>
                <a:spcPts val="0"/>
              </a:spcBef>
              <a:spcAft>
                <a:spcPts val="0"/>
              </a:spcAft>
              <a:buClr>
                <a:srgbClr val="FFC39F"/>
              </a:buClr>
              <a:buSzPts val="1400"/>
              <a:buNone/>
              <a:defRPr sz="1400">
                <a:solidFill>
                  <a:srgbClr val="FFC39F"/>
                </a:solidFill>
              </a:defRPr>
            </a:lvl7pPr>
            <a:lvl8pPr lvl="7" rtl="0" algn="ctr">
              <a:spcBef>
                <a:spcPts val="0"/>
              </a:spcBef>
              <a:spcAft>
                <a:spcPts val="0"/>
              </a:spcAft>
              <a:buClr>
                <a:srgbClr val="FFC39F"/>
              </a:buClr>
              <a:buSzPts val="1400"/>
              <a:buNone/>
              <a:defRPr sz="1400">
                <a:solidFill>
                  <a:srgbClr val="FFC39F"/>
                </a:solidFill>
              </a:defRPr>
            </a:lvl8pPr>
            <a:lvl9pPr lvl="8" rtl="0" algn="ctr">
              <a:spcBef>
                <a:spcPts val="0"/>
              </a:spcBef>
              <a:spcAft>
                <a:spcPts val="0"/>
              </a:spcAft>
              <a:buClr>
                <a:srgbClr val="FFC39F"/>
              </a:buClr>
              <a:buSzPts val="1400"/>
              <a:buNone/>
              <a:defRPr sz="1400">
                <a:solidFill>
                  <a:srgbClr val="FFC39F"/>
                </a:solidFill>
              </a:defRPr>
            </a:lvl9pPr>
          </a:lstStyle>
          <a:p/>
        </p:txBody>
      </p:sp>
      <p:sp>
        <p:nvSpPr>
          <p:cNvPr id="86" name="Google Shape;86;p19"/>
          <p:cNvSpPr txBox="1"/>
          <p:nvPr>
            <p:ph idx="4" type="subTitle"/>
          </p:nvPr>
        </p:nvSpPr>
        <p:spPr>
          <a:xfrm>
            <a:off x="6336250" y="2171175"/>
            <a:ext cx="1841400" cy="348900"/>
          </a:xfrm>
          <a:prstGeom prst="rect">
            <a:avLst/>
          </a:prstGeom>
        </p:spPr>
        <p:txBody>
          <a:bodyPr anchorCtr="0" anchor="t" bIns="0" lIns="0" spcFirstLastPara="1" rIns="0" wrap="square" tIns="0">
            <a:noAutofit/>
          </a:bodyPr>
          <a:lstStyle>
            <a:lvl1pPr lvl="0" rtl="0" algn="ctr">
              <a:spcBef>
                <a:spcPts val="0"/>
              </a:spcBef>
              <a:spcAft>
                <a:spcPts val="0"/>
              </a:spcAft>
              <a:buNone/>
              <a:defRPr sz="1100">
                <a:solidFill>
                  <a:srgbClr val="FFC39F"/>
                </a:solidFill>
              </a:defRPr>
            </a:lvl1pPr>
            <a:lvl2pPr lvl="1" rtl="0" algn="ctr">
              <a:spcBef>
                <a:spcPts val="0"/>
              </a:spcBef>
              <a:spcAft>
                <a:spcPts val="0"/>
              </a:spcAft>
              <a:buNone/>
              <a:defRPr sz="1100">
                <a:solidFill>
                  <a:srgbClr val="FFC39F"/>
                </a:solidFill>
              </a:defRPr>
            </a:lvl2pPr>
            <a:lvl3pPr lvl="2" rtl="0" algn="ctr">
              <a:spcBef>
                <a:spcPts val="0"/>
              </a:spcBef>
              <a:spcAft>
                <a:spcPts val="0"/>
              </a:spcAft>
              <a:buNone/>
              <a:defRPr sz="1100">
                <a:solidFill>
                  <a:srgbClr val="FFC39F"/>
                </a:solidFill>
              </a:defRPr>
            </a:lvl3pPr>
            <a:lvl4pPr lvl="3" rtl="0" algn="ctr">
              <a:spcBef>
                <a:spcPts val="0"/>
              </a:spcBef>
              <a:spcAft>
                <a:spcPts val="0"/>
              </a:spcAft>
              <a:buNone/>
              <a:defRPr sz="1100">
                <a:solidFill>
                  <a:srgbClr val="FFC39F"/>
                </a:solidFill>
              </a:defRPr>
            </a:lvl4pPr>
            <a:lvl5pPr lvl="4" rtl="0" algn="ctr">
              <a:spcBef>
                <a:spcPts val="0"/>
              </a:spcBef>
              <a:spcAft>
                <a:spcPts val="0"/>
              </a:spcAft>
              <a:buNone/>
              <a:defRPr sz="1100">
                <a:solidFill>
                  <a:srgbClr val="FFC39F"/>
                </a:solidFill>
              </a:defRPr>
            </a:lvl5pPr>
            <a:lvl6pPr lvl="5" rtl="0" algn="ctr">
              <a:spcBef>
                <a:spcPts val="0"/>
              </a:spcBef>
              <a:spcAft>
                <a:spcPts val="0"/>
              </a:spcAft>
              <a:buNone/>
              <a:defRPr sz="1100">
                <a:solidFill>
                  <a:srgbClr val="FFC39F"/>
                </a:solidFill>
              </a:defRPr>
            </a:lvl6pPr>
            <a:lvl7pPr lvl="6" rtl="0" algn="ctr">
              <a:spcBef>
                <a:spcPts val="0"/>
              </a:spcBef>
              <a:spcAft>
                <a:spcPts val="0"/>
              </a:spcAft>
              <a:buNone/>
              <a:defRPr sz="1100">
                <a:solidFill>
                  <a:srgbClr val="FFC39F"/>
                </a:solidFill>
              </a:defRPr>
            </a:lvl7pPr>
            <a:lvl8pPr lvl="7" rtl="0" algn="ctr">
              <a:spcBef>
                <a:spcPts val="0"/>
              </a:spcBef>
              <a:spcAft>
                <a:spcPts val="0"/>
              </a:spcAft>
              <a:buNone/>
              <a:defRPr sz="1100">
                <a:solidFill>
                  <a:srgbClr val="FFC39F"/>
                </a:solidFill>
              </a:defRPr>
            </a:lvl8pPr>
            <a:lvl9pPr lvl="8" rtl="0" algn="ctr">
              <a:spcBef>
                <a:spcPts val="0"/>
              </a:spcBef>
              <a:spcAft>
                <a:spcPts val="0"/>
              </a:spcAft>
              <a:buNone/>
              <a:defRPr sz="1100">
                <a:solidFill>
                  <a:srgbClr val="FFC39F"/>
                </a:solidFill>
              </a:defRPr>
            </a:lvl9pPr>
          </a:lstStyle>
          <a:p/>
        </p:txBody>
      </p:sp>
      <p:sp>
        <p:nvSpPr>
          <p:cNvPr id="87" name="Google Shape;87;p19"/>
          <p:cNvSpPr txBox="1"/>
          <p:nvPr>
            <p:ph idx="5" type="title"/>
          </p:nvPr>
        </p:nvSpPr>
        <p:spPr>
          <a:xfrm>
            <a:off x="3651301" y="35776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1400"/>
              <a:buNone/>
              <a:defRPr i="0" sz="1400">
                <a:solidFill>
                  <a:srgbClr val="FFC39F"/>
                </a:solidFill>
              </a:defRPr>
            </a:lvl1pPr>
            <a:lvl2pPr lvl="1" rtl="0" algn="ctr">
              <a:spcBef>
                <a:spcPts val="0"/>
              </a:spcBef>
              <a:spcAft>
                <a:spcPts val="0"/>
              </a:spcAft>
              <a:buClr>
                <a:srgbClr val="FFC39F"/>
              </a:buClr>
              <a:buSzPts val="1400"/>
              <a:buNone/>
              <a:defRPr sz="1400">
                <a:solidFill>
                  <a:srgbClr val="FFC39F"/>
                </a:solidFill>
              </a:defRPr>
            </a:lvl2pPr>
            <a:lvl3pPr lvl="2" rtl="0" algn="ctr">
              <a:spcBef>
                <a:spcPts val="0"/>
              </a:spcBef>
              <a:spcAft>
                <a:spcPts val="0"/>
              </a:spcAft>
              <a:buClr>
                <a:srgbClr val="FFC39F"/>
              </a:buClr>
              <a:buSzPts val="1400"/>
              <a:buNone/>
              <a:defRPr sz="1400">
                <a:solidFill>
                  <a:srgbClr val="FFC39F"/>
                </a:solidFill>
              </a:defRPr>
            </a:lvl3pPr>
            <a:lvl4pPr lvl="3" rtl="0" algn="ctr">
              <a:spcBef>
                <a:spcPts val="0"/>
              </a:spcBef>
              <a:spcAft>
                <a:spcPts val="0"/>
              </a:spcAft>
              <a:buClr>
                <a:srgbClr val="FFC39F"/>
              </a:buClr>
              <a:buSzPts val="1400"/>
              <a:buNone/>
              <a:defRPr sz="1400">
                <a:solidFill>
                  <a:srgbClr val="FFC39F"/>
                </a:solidFill>
              </a:defRPr>
            </a:lvl4pPr>
            <a:lvl5pPr lvl="4" rtl="0" algn="ctr">
              <a:spcBef>
                <a:spcPts val="0"/>
              </a:spcBef>
              <a:spcAft>
                <a:spcPts val="0"/>
              </a:spcAft>
              <a:buClr>
                <a:srgbClr val="FFC39F"/>
              </a:buClr>
              <a:buSzPts val="1400"/>
              <a:buNone/>
              <a:defRPr sz="1400">
                <a:solidFill>
                  <a:srgbClr val="FFC39F"/>
                </a:solidFill>
              </a:defRPr>
            </a:lvl5pPr>
            <a:lvl6pPr lvl="5" rtl="0" algn="ctr">
              <a:spcBef>
                <a:spcPts val="0"/>
              </a:spcBef>
              <a:spcAft>
                <a:spcPts val="0"/>
              </a:spcAft>
              <a:buClr>
                <a:srgbClr val="FFC39F"/>
              </a:buClr>
              <a:buSzPts val="1400"/>
              <a:buNone/>
              <a:defRPr sz="1400">
                <a:solidFill>
                  <a:srgbClr val="FFC39F"/>
                </a:solidFill>
              </a:defRPr>
            </a:lvl6pPr>
            <a:lvl7pPr lvl="6" rtl="0" algn="ctr">
              <a:spcBef>
                <a:spcPts val="0"/>
              </a:spcBef>
              <a:spcAft>
                <a:spcPts val="0"/>
              </a:spcAft>
              <a:buClr>
                <a:srgbClr val="FFC39F"/>
              </a:buClr>
              <a:buSzPts val="1400"/>
              <a:buNone/>
              <a:defRPr sz="1400">
                <a:solidFill>
                  <a:srgbClr val="FFC39F"/>
                </a:solidFill>
              </a:defRPr>
            </a:lvl7pPr>
            <a:lvl8pPr lvl="7" rtl="0" algn="ctr">
              <a:spcBef>
                <a:spcPts val="0"/>
              </a:spcBef>
              <a:spcAft>
                <a:spcPts val="0"/>
              </a:spcAft>
              <a:buClr>
                <a:srgbClr val="FFC39F"/>
              </a:buClr>
              <a:buSzPts val="1400"/>
              <a:buNone/>
              <a:defRPr sz="1400">
                <a:solidFill>
                  <a:srgbClr val="FFC39F"/>
                </a:solidFill>
              </a:defRPr>
            </a:lvl8pPr>
            <a:lvl9pPr lvl="8" rtl="0" algn="ctr">
              <a:spcBef>
                <a:spcPts val="0"/>
              </a:spcBef>
              <a:spcAft>
                <a:spcPts val="0"/>
              </a:spcAft>
              <a:buClr>
                <a:srgbClr val="FFC39F"/>
              </a:buClr>
              <a:buSzPts val="1400"/>
              <a:buNone/>
              <a:defRPr sz="1400">
                <a:solidFill>
                  <a:srgbClr val="FFC39F"/>
                </a:solidFill>
              </a:defRPr>
            </a:lvl9pPr>
          </a:lstStyle>
          <a:p/>
        </p:txBody>
      </p:sp>
      <p:sp>
        <p:nvSpPr>
          <p:cNvPr id="88" name="Google Shape;88;p19"/>
          <p:cNvSpPr txBox="1"/>
          <p:nvPr>
            <p:ph idx="6" type="subTitle"/>
          </p:nvPr>
        </p:nvSpPr>
        <p:spPr>
          <a:xfrm>
            <a:off x="3652175" y="4000350"/>
            <a:ext cx="1841400" cy="348900"/>
          </a:xfrm>
          <a:prstGeom prst="rect">
            <a:avLst/>
          </a:prstGeom>
        </p:spPr>
        <p:txBody>
          <a:bodyPr anchorCtr="0" anchor="t" bIns="0" lIns="0" spcFirstLastPara="1" rIns="0" wrap="square" tIns="0">
            <a:noAutofit/>
          </a:bodyPr>
          <a:lstStyle>
            <a:lvl1pPr lvl="0" rtl="0" algn="ctr">
              <a:spcBef>
                <a:spcPts val="0"/>
              </a:spcBef>
              <a:spcAft>
                <a:spcPts val="0"/>
              </a:spcAft>
              <a:buNone/>
              <a:defRPr sz="1100">
                <a:solidFill>
                  <a:srgbClr val="FFC39F"/>
                </a:solidFill>
              </a:defRPr>
            </a:lvl1pPr>
            <a:lvl2pPr lvl="1" rtl="0" algn="ctr">
              <a:spcBef>
                <a:spcPts val="0"/>
              </a:spcBef>
              <a:spcAft>
                <a:spcPts val="0"/>
              </a:spcAft>
              <a:buNone/>
              <a:defRPr sz="1100">
                <a:solidFill>
                  <a:srgbClr val="FFC39F"/>
                </a:solidFill>
              </a:defRPr>
            </a:lvl2pPr>
            <a:lvl3pPr lvl="2" rtl="0" algn="ctr">
              <a:spcBef>
                <a:spcPts val="0"/>
              </a:spcBef>
              <a:spcAft>
                <a:spcPts val="0"/>
              </a:spcAft>
              <a:buNone/>
              <a:defRPr sz="1100">
                <a:solidFill>
                  <a:srgbClr val="FFC39F"/>
                </a:solidFill>
              </a:defRPr>
            </a:lvl3pPr>
            <a:lvl4pPr lvl="3" rtl="0" algn="ctr">
              <a:spcBef>
                <a:spcPts val="0"/>
              </a:spcBef>
              <a:spcAft>
                <a:spcPts val="0"/>
              </a:spcAft>
              <a:buNone/>
              <a:defRPr sz="1100">
                <a:solidFill>
                  <a:srgbClr val="FFC39F"/>
                </a:solidFill>
              </a:defRPr>
            </a:lvl4pPr>
            <a:lvl5pPr lvl="4" rtl="0" algn="ctr">
              <a:spcBef>
                <a:spcPts val="0"/>
              </a:spcBef>
              <a:spcAft>
                <a:spcPts val="0"/>
              </a:spcAft>
              <a:buNone/>
              <a:defRPr sz="1100">
                <a:solidFill>
                  <a:srgbClr val="FFC39F"/>
                </a:solidFill>
              </a:defRPr>
            </a:lvl5pPr>
            <a:lvl6pPr lvl="5" rtl="0" algn="ctr">
              <a:spcBef>
                <a:spcPts val="0"/>
              </a:spcBef>
              <a:spcAft>
                <a:spcPts val="0"/>
              </a:spcAft>
              <a:buNone/>
              <a:defRPr sz="1100">
                <a:solidFill>
                  <a:srgbClr val="FFC39F"/>
                </a:solidFill>
              </a:defRPr>
            </a:lvl6pPr>
            <a:lvl7pPr lvl="6" rtl="0" algn="ctr">
              <a:spcBef>
                <a:spcPts val="0"/>
              </a:spcBef>
              <a:spcAft>
                <a:spcPts val="0"/>
              </a:spcAft>
              <a:buNone/>
              <a:defRPr sz="1100">
                <a:solidFill>
                  <a:srgbClr val="FFC39F"/>
                </a:solidFill>
              </a:defRPr>
            </a:lvl7pPr>
            <a:lvl8pPr lvl="7" rtl="0" algn="ctr">
              <a:spcBef>
                <a:spcPts val="0"/>
              </a:spcBef>
              <a:spcAft>
                <a:spcPts val="0"/>
              </a:spcAft>
              <a:buNone/>
              <a:defRPr sz="1100">
                <a:solidFill>
                  <a:srgbClr val="FFC39F"/>
                </a:solidFill>
              </a:defRPr>
            </a:lvl8pPr>
            <a:lvl9pPr lvl="8" rtl="0" algn="ctr">
              <a:spcBef>
                <a:spcPts val="0"/>
              </a:spcBef>
              <a:spcAft>
                <a:spcPts val="0"/>
              </a:spcAft>
              <a:buNone/>
              <a:defRPr sz="1100">
                <a:solidFill>
                  <a:srgbClr val="FFC39F"/>
                </a:solidFill>
              </a:defRPr>
            </a:lvl9pPr>
          </a:lstStyle>
          <a:p/>
        </p:txBody>
      </p:sp>
      <p:sp>
        <p:nvSpPr>
          <p:cNvPr id="89" name="Google Shape;89;p19"/>
          <p:cNvSpPr txBox="1"/>
          <p:nvPr>
            <p:ph idx="7" type="title"/>
          </p:nvPr>
        </p:nvSpPr>
        <p:spPr>
          <a:xfrm>
            <a:off x="3651301" y="17485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1400"/>
              <a:buNone/>
              <a:defRPr i="0" sz="1400">
                <a:solidFill>
                  <a:srgbClr val="FFC39F"/>
                </a:solidFill>
              </a:defRPr>
            </a:lvl1pPr>
            <a:lvl2pPr lvl="1" rtl="0" algn="ctr">
              <a:spcBef>
                <a:spcPts val="0"/>
              </a:spcBef>
              <a:spcAft>
                <a:spcPts val="0"/>
              </a:spcAft>
              <a:buClr>
                <a:srgbClr val="FFC39F"/>
              </a:buClr>
              <a:buSzPts val="1400"/>
              <a:buNone/>
              <a:defRPr sz="1400">
                <a:solidFill>
                  <a:srgbClr val="FFC39F"/>
                </a:solidFill>
              </a:defRPr>
            </a:lvl2pPr>
            <a:lvl3pPr lvl="2" rtl="0" algn="ctr">
              <a:spcBef>
                <a:spcPts val="0"/>
              </a:spcBef>
              <a:spcAft>
                <a:spcPts val="0"/>
              </a:spcAft>
              <a:buClr>
                <a:srgbClr val="FFC39F"/>
              </a:buClr>
              <a:buSzPts val="1400"/>
              <a:buNone/>
              <a:defRPr sz="1400">
                <a:solidFill>
                  <a:srgbClr val="FFC39F"/>
                </a:solidFill>
              </a:defRPr>
            </a:lvl3pPr>
            <a:lvl4pPr lvl="3" rtl="0" algn="ctr">
              <a:spcBef>
                <a:spcPts val="0"/>
              </a:spcBef>
              <a:spcAft>
                <a:spcPts val="0"/>
              </a:spcAft>
              <a:buClr>
                <a:srgbClr val="FFC39F"/>
              </a:buClr>
              <a:buSzPts val="1400"/>
              <a:buNone/>
              <a:defRPr sz="1400">
                <a:solidFill>
                  <a:srgbClr val="FFC39F"/>
                </a:solidFill>
              </a:defRPr>
            </a:lvl4pPr>
            <a:lvl5pPr lvl="4" rtl="0" algn="ctr">
              <a:spcBef>
                <a:spcPts val="0"/>
              </a:spcBef>
              <a:spcAft>
                <a:spcPts val="0"/>
              </a:spcAft>
              <a:buClr>
                <a:srgbClr val="FFC39F"/>
              </a:buClr>
              <a:buSzPts val="1400"/>
              <a:buNone/>
              <a:defRPr sz="1400">
                <a:solidFill>
                  <a:srgbClr val="FFC39F"/>
                </a:solidFill>
              </a:defRPr>
            </a:lvl5pPr>
            <a:lvl6pPr lvl="5" rtl="0" algn="ctr">
              <a:spcBef>
                <a:spcPts val="0"/>
              </a:spcBef>
              <a:spcAft>
                <a:spcPts val="0"/>
              </a:spcAft>
              <a:buClr>
                <a:srgbClr val="FFC39F"/>
              </a:buClr>
              <a:buSzPts val="1400"/>
              <a:buNone/>
              <a:defRPr sz="1400">
                <a:solidFill>
                  <a:srgbClr val="FFC39F"/>
                </a:solidFill>
              </a:defRPr>
            </a:lvl6pPr>
            <a:lvl7pPr lvl="6" rtl="0" algn="ctr">
              <a:spcBef>
                <a:spcPts val="0"/>
              </a:spcBef>
              <a:spcAft>
                <a:spcPts val="0"/>
              </a:spcAft>
              <a:buClr>
                <a:srgbClr val="FFC39F"/>
              </a:buClr>
              <a:buSzPts val="1400"/>
              <a:buNone/>
              <a:defRPr sz="1400">
                <a:solidFill>
                  <a:srgbClr val="FFC39F"/>
                </a:solidFill>
              </a:defRPr>
            </a:lvl7pPr>
            <a:lvl8pPr lvl="7" rtl="0" algn="ctr">
              <a:spcBef>
                <a:spcPts val="0"/>
              </a:spcBef>
              <a:spcAft>
                <a:spcPts val="0"/>
              </a:spcAft>
              <a:buClr>
                <a:srgbClr val="FFC39F"/>
              </a:buClr>
              <a:buSzPts val="1400"/>
              <a:buNone/>
              <a:defRPr sz="1400">
                <a:solidFill>
                  <a:srgbClr val="FFC39F"/>
                </a:solidFill>
              </a:defRPr>
            </a:lvl8pPr>
            <a:lvl9pPr lvl="8" rtl="0" algn="ctr">
              <a:spcBef>
                <a:spcPts val="0"/>
              </a:spcBef>
              <a:spcAft>
                <a:spcPts val="0"/>
              </a:spcAft>
              <a:buClr>
                <a:srgbClr val="FFC39F"/>
              </a:buClr>
              <a:buSzPts val="1400"/>
              <a:buNone/>
              <a:defRPr sz="1400">
                <a:solidFill>
                  <a:srgbClr val="FFC39F"/>
                </a:solidFill>
              </a:defRPr>
            </a:lvl9pPr>
          </a:lstStyle>
          <a:p/>
        </p:txBody>
      </p:sp>
      <p:sp>
        <p:nvSpPr>
          <p:cNvPr id="90" name="Google Shape;90;p19"/>
          <p:cNvSpPr txBox="1"/>
          <p:nvPr>
            <p:ph idx="8" type="subTitle"/>
          </p:nvPr>
        </p:nvSpPr>
        <p:spPr>
          <a:xfrm>
            <a:off x="3652175" y="2171175"/>
            <a:ext cx="1841400" cy="348900"/>
          </a:xfrm>
          <a:prstGeom prst="rect">
            <a:avLst/>
          </a:prstGeom>
        </p:spPr>
        <p:txBody>
          <a:bodyPr anchorCtr="0" anchor="t" bIns="0" lIns="0" spcFirstLastPara="1" rIns="0" wrap="square" tIns="0">
            <a:noAutofit/>
          </a:bodyPr>
          <a:lstStyle>
            <a:lvl1pPr lvl="0" rtl="0" algn="ctr">
              <a:spcBef>
                <a:spcPts val="0"/>
              </a:spcBef>
              <a:spcAft>
                <a:spcPts val="0"/>
              </a:spcAft>
              <a:buNone/>
              <a:defRPr sz="1100">
                <a:solidFill>
                  <a:srgbClr val="FFC39F"/>
                </a:solidFill>
              </a:defRPr>
            </a:lvl1pPr>
            <a:lvl2pPr lvl="1" rtl="0" algn="ctr">
              <a:spcBef>
                <a:spcPts val="0"/>
              </a:spcBef>
              <a:spcAft>
                <a:spcPts val="0"/>
              </a:spcAft>
              <a:buNone/>
              <a:defRPr sz="1100">
                <a:solidFill>
                  <a:srgbClr val="FFC39F"/>
                </a:solidFill>
              </a:defRPr>
            </a:lvl2pPr>
            <a:lvl3pPr lvl="2" rtl="0" algn="ctr">
              <a:spcBef>
                <a:spcPts val="0"/>
              </a:spcBef>
              <a:spcAft>
                <a:spcPts val="0"/>
              </a:spcAft>
              <a:buNone/>
              <a:defRPr sz="1100">
                <a:solidFill>
                  <a:srgbClr val="FFC39F"/>
                </a:solidFill>
              </a:defRPr>
            </a:lvl3pPr>
            <a:lvl4pPr lvl="3" rtl="0" algn="ctr">
              <a:spcBef>
                <a:spcPts val="0"/>
              </a:spcBef>
              <a:spcAft>
                <a:spcPts val="0"/>
              </a:spcAft>
              <a:buNone/>
              <a:defRPr sz="1100">
                <a:solidFill>
                  <a:srgbClr val="FFC39F"/>
                </a:solidFill>
              </a:defRPr>
            </a:lvl4pPr>
            <a:lvl5pPr lvl="4" rtl="0" algn="ctr">
              <a:spcBef>
                <a:spcPts val="0"/>
              </a:spcBef>
              <a:spcAft>
                <a:spcPts val="0"/>
              </a:spcAft>
              <a:buNone/>
              <a:defRPr sz="1100">
                <a:solidFill>
                  <a:srgbClr val="FFC39F"/>
                </a:solidFill>
              </a:defRPr>
            </a:lvl5pPr>
            <a:lvl6pPr lvl="5" rtl="0" algn="ctr">
              <a:spcBef>
                <a:spcPts val="0"/>
              </a:spcBef>
              <a:spcAft>
                <a:spcPts val="0"/>
              </a:spcAft>
              <a:buNone/>
              <a:defRPr sz="1100">
                <a:solidFill>
                  <a:srgbClr val="FFC39F"/>
                </a:solidFill>
              </a:defRPr>
            </a:lvl6pPr>
            <a:lvl7pPr lvl="6" rtl="0" algn="ctr">
              <a:spcBef>
                <a:spcPts val="0"/>
              </a:spcBef>
              <a:spcAft>
                <a:spcPts val="0"/>
              </a:spcAft>
              <a:buNone/>
              <a:defRPr sz="1100">
                <a:solidFill>
                  <a:srgbClr val="FFC39F"/>
                </a:solidFill>
              </a:defRPr>
            </a:lvl7pPr>
            <a:lvl8pPr lvl="7" rtl="0" algn="ctr">
              <a:spcBef>
                <a:spcPts val="0"/>
              </a:spcBef>
              <a:spcAft>
                <a:spcPts val="0"/>
              </a:spcAft>
              <a:buNone/>
              <a:defRPr sz="1100">
                <a:solidFill>
                  <a:srgbClr val="FFC39F"/>
                </a:solidFill>
              </a:defRPr>
            </a:lvl8pPr>
            <a:lvl9pPr lvl="8" rtl="0" algn="ctr">
              <a:spcBef>
                <a:spcPts val="0"/>
              </a:spcBef>
              <a:spcAft>
                <a:spcPts val="0"/>
              </a:spcAft>
              <a:buNone/>
              <a:defRPr sz="1100">
                <a:solidFill>
                  <a:srgbClr val="FFC39F"/>
                </a:solidFill>
              </a:defRPr>
            </a:lvl9pPr>
          </a:lstStyle>
          <a:p/>
        </p:txBody>
      </p:sp>
      <p:sp>
        <p:nvSpPr>
          <p:cNvPr id="91" name="Google Shape;91;p19"/>
          <p:cNvSpPr txBox="1"/>
          <p:nvPr>
            <p:ph idx="9" type="title"/>
          </p:nvPr>
        </p:nvSpPr>
        <p:spPr>
          <a:xfrm>
            <a:off x="966788" y="35776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1400"/>
              <a:buNone/>
              <a:defRPr i="0" sz="1400">
                <a:solidFill>
                  <a:srgbClr val="FFC39F"/>
                </a:solidFill>
              </a:defRPr>
            </a:lvl1pPr>
            <a:lvl2pPr lvl="1" rtl="0" algn="ctr">
              <a:spcBef>
                <a:spcPts val="0"/>
              </a:spcBef>
              <a:spcAft>
                <a:spcPts val="0"/>
              </a:spcAft>
              <a:buClr>
                <a:srgbClr val="FFC39F"/>
              </a:buClr>
              <a:buSzPts val="1400"/>
              <a:buNone/>
              <a:defRPr sz="1400">
                <a:solidFill>
                  <a:srgbClr val="FFC39F"/>
                </a:solidFill>
              </a:defRPr>
            </a:lvl2pPr>
            <a:lvl3pPr lvl="2" rtl="0" algn="ctr">
              <a:spcBef>
                <a:spcPts val="0"/>
              </a:spcBef>
              <a:spcAft>
                <a:spcPts val="0"/>
              </a:spcAft>
              <a:buClr>
                <a:srgbClr val="FFC39F"/>
              </a:buClr>
              <a:buSzPts val="1400"/>
              <a:buNone/>
              <a:defRPr sz="1400">
                <a:solidFill>
                  <a:srgbClr val="FFC39F"/>
                </a:solidFill>
              </a:defRPr>
            </a:lvl3pPr>
            <a:lvl4pPr lvl="3" rtl="0" algn="ctr">
              <a:spcBef>
                <a:spcPts val="0"/>
              </a:spcBef>
              <a:spcAft>
                <a:spcPts val="0"/>
              </a:spcAft>
              <a:buClr>
                <a:srgbClr val="FFC39F"/>
              </a:buClr>
              <a:buSzPts val="1400"/>
              <a:buNone/>
              <a:defRPr sz="1400">
                <a:solidFill>
                  <a:srgbClr val="FFC39F"/>
                </a:solidFill>
              </a:defRPr>
            </a:lvl4pPr>
            <a:lvl5pPr lvl="4" rtl="0" algn="ctr">
              <a:spcBef>
                <a:spcPts val="0"/>
              </a:spcBef>
              <a:spcAft>
                <a:spcPts val="0"/>
              </a:spcAft>
              <a:buClr>
                <a:srgbClr val="FFC39F"/>
              </a:buClr>
              <a:buSzPts val="1400"/>
              <a:buNone/>
              <a:defRPr sz="1400">
                <a:solidFill>
                  <a:srgbClr val="FFC39F"/>
                </a:solidFill>
              </a:defRPr>
            </a:lvl5pPr>
            <a:lvl6pPr lvl="5" rtl="0" algn="ctr">
              <a:spcBef>
                <a:spcPts val="0"/>
              </a:spcBef>
              <a:spcAft>
                <a:spcPts val="0"/>
              </a:spcAft>
              <a:buClr>
                <a:srgbClr val="FFC39F"/>
              </a:buClr>
              <a:buSzPts val="1400"/>
              <a:buNone/>
              <a:defRPr sz="1400">
                <a:solidFill>
                  <a:srgbClr val="FFC39F"/>
                </a:solidFill>
              </a:defRPr>
            </a:lvl6pPr>
            <a:lvl7pPr lvl="6" rtl="0" algn="ctr">
              <a:spcBef>
                <a:spcPts val="0"/>
              </a:spcBef>
              <a:spcAft>
                <a:spcPts val="0"/>
              </a:spcAft>
              <a:buClr>
                <a:srgbClr val="FFC39F"/>
              </a:buClr>
              <a:buSzPts val="1400"/>
              <a:buNone/>
              <a:defRPr sz="1400">
                <a:solidFill>
                  <a:srgbClr val="FFC39F"/>
                </a:solidFill>
              </a:defRPr>
            </a:lvl7pPr>
            <a:lvl8pPr lvl="7" rtl="0" algn="ctr">
              <a:spcBef>
                <a:spcPts val="0"/>
              </a:spcBef>
              <a:spcAft>
                <a:spcPts val="0"/>
              </a:spcAft>
              <a:buClr>
                <a:srgbClr val="FFC39F"/>
              </a:buClr>
              <a:buSzPts val="1400"/>
              <a:buNone/>
              <a:defRPr sz="1400">
                <a:solidFill>
                  <a:srgbClr val="FFC39F"/>
                </a:solidFill>
              </a:defRPr>
            </a:lvl8pPr>
            <a:lvl9pPr lvl="8" rtl="0" algn="ctr">
              <a:spcBef>
                <a:spcPts val="0"/>
              </a:spcBef>
              <a:spcAft>
                <a:spcPts val="0"/>
              </a:spcAft>
              <a:buClr>
                <a:srgbClr val="FFC39F"/>
              </a:buClr>
              <a:buSzPts val="1400"/>
              <a:buNone/>
              <a:defRPr sz="1400">
                <a:solidFill>
                  <a:srgbClr val="FFC39F"/>
                </a:solidFill>
              </a:defRPr>
            </a:lvl9pPr>
          </a:lstStyle>
          <a:p/>
        </p:txBody>
      </p:sp>
      <p:sp>
        <p:nvSpPr>
          <p:cNvPr id="92" name="Google Shape;92;p19"/>
          <p:cNvSpPr txBox="1"/>
          <p:nvPr>
            <p:ph idx="13" type="subTitle"/>
          </p:nvPr>
        </p:nvSpPr>
        <p:spPr>
          <a:xfrm>
            <a:off x="967663" y="4000350"/>
            <a:ext cx="1841400" cy="348900"/>
          </a:xfrm>
          <a:prstGeom prst="rect">
            <a:avLst/>
          </a:prstGeom>
        </p:spPr>
        <p:txBody>
          <a:bodyPr anchorCtr="0" anchor="t" bIns="0" lIns="0" spcFirstLastPara="1" rIns="0" wrap="square" tIns="0">
            <a:noAutofit/>
          </a:bodyPr>
          <a:lstStyle>
            <a:lvl1pPr lvl="0" rtl="0" algn="ctr">
              <a:spcBef>
                <a:spcPts val="0"/>
              </a:spcBef>
              <a:spcAft>
                <a:spcPts val="0"/>
              </a:spcAft>
              <a:buNone/>
              <a:defRPr sz="1100">
                <a:solidFill>
                  <a:srgbClr val="FFC39F"/>
                </a:solidFill>
              </a:defRPr>
            </a:lvl1pPr>
            <a:lvl2pPr lvl="1" rtl="0" algn="ctr">
              <a:spcBef>
                <a:spcPts val="0"/>
              </a:spcBef>
              <a:spcAft>
                <a:spcPts val="0"/>
              </a:spcAft>
              <a:buNone/>
              <a:defRPr sz="1100">
                <a:solidFill>
                  <a:srgbClr val="FFC39F"/>
                </a:solidFill>
              </a:defRPr>
            </a:lvl2pPr>
            <a:lvl3pPr lvl="2" rtl="0" algn="ctr">
              <a:spcBef>
                <a:spcPts val="0"/>
              </a:spcBef>
              <a:spcAft>
                <a:spcPts val="0"/>
              </a:spcAft>
              <a:buNone/>
              <a:defRPr sz="1100">
                <a:solidFill>
                  <a:srgbClr val="FFC39F"/>
                </a:solidFill>
              </a:defRPr>
            </a:lvl3pPr>
            <a:lvl4pPr lvl="3" rtl="0" algn="ctr">
              <a:spcBef>
                <a:spcPts val="0"/>
              </a:spcBef>
              <a:spcAft>
                <a:spcPts val="0"/>
              </a:spcAft>
              <a:buNone/>
              <a:defRPr sz="1100">
                <a:solidFill>
                  <a:srgbClr val="FFC39F"/>
                </a:solidFill>
              </a:defRPr>
            </a:lvl4pPr>
            <a:lvl5pPr lvl="4" rtl="0" algn="ctr">
              <a:spcBef>
                <a:spcPts val="0"/>
              </a:spcBef>
              <a:spcAft>
                <a:spcPts val="0"/>
              </a:spcAft>
              <a:buNone/>
              <a:defRPr sz="1100">
                <a:solidFill>
                  <a:srgbClr val="FFC39F"/>
                </a:solidFill>
              </a:defRPr>
            </a:lvl5pPr>
            <a:lvl6pPr lvl="5" rtl="0" algn="ctr">
              <a:spcBef>
                <a:spcPts val="0"/>
              </a:spcBef>
              <a:spcAft>
                <a:spcPts val="0"/>
              </a:spcAft>
              <a:buNone/>
              <a:defRPr sz="1100">
                <a:solidFill>
                  <a:srgbClr val="FFC39F"/>
                </a:solidFill>
              </a:defRPr>
            </a:lvl6pPr>
            <a:lvl7pPr lvl="6" rtl="0" algn="ctr">
              <a:spcBef>
                <a:spcPts val="0"/>
              </a:spcBef>
              <a:spcAft>
                <a:spcPts val="0"/>
              </a:spcAft>
              <a:buNone/>
              <a:defRPr sz="1100">
                <a:solidFill>
                  <a:srgbClr val="FFC39F"/>
                </a:solidFill>
              </a:defRPr>
            </a:lvl7pPr>
            <a:lvl8pPr lvl="7" rtl="0" algn="ctr">
              <a:spcBef>
                <a:spcPts val="0"/>
              </a:spcBef>
              <a:spcAft>
                <a:spcPts val="0"/>
              </a:spcAft>
              <a:buNone/>
              <a:defRPr sz="1100">
                <a:solidFill>
                  <a:srgbClr val="FFC39F"/>
                </a:solidFill>
              </a:defRPr>
            </a:lvl8pPr>
            <a:lvl9pPr lvl="8" rtl="0" algn="ctr">
              <a:spcBef>
                <a:spcPts val="0"/>
              </a:spcBef>
              <a:spcAft>
                <a:spcPts val="0"/>
              </a:spcAft>
              <a:buNone/>
              <a:defRPr sz="1100">
                <a:solidFill>
                  <a:srgbClr val="FFC39F"/>
                </a:solidFill>
              </a:defRPr>
            </a:lvl9pPr>
          </a:lstStyle>
          <a:p/>
        </p:txBody>
      </p:sp>
      <p:sp>
        <p:nvSpPr>
          <p:cNvPr id="93" name="Google Shape;93;p19"/>
          <p:cNvSpPr txBox="1"/>
          <p:nvPr>
            <p:ph idx="14" type="title"/>
          </p:nvPr>
        </p:nvSpPr>
        <p:spPr>
          <a:xfrm>
            <a:off x="6336663" y="35776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1400"/>
              <a:buNone/>
              <a:defRPr i="0" sz="1400">
                <a:solidFill>
                  <a:srgbClr val="FFC39F"/>
                </a:solidFill>
              </a:defRPr>
            </a:lvl1pPr>
            <a:lvl2pPr lvl="1" rtl="0" algn="ctr">
              <a:spcBef>
                <a:spcPts val="0"/>
              </a:spcBef>
              <a:spcAft>
                <a:spcPts val="0"/>
              </a:spcAft>
              <a:buClr>
                <a:srgbClr val="FFC39F"/>
              </a:buClr>
              <a:buSzPts val="1400"/>
              <a:buNone/>
              <a:defRPr sz="1400">
                <a:solidFill>
                  <a:srgbClr val="FFC39F"/>
                </a:solidFill>
              </a:defRPr>
            </a:lvl2pPr>
            <a:lvl3pPr lvl="2" rtl="0" algn="ctr">
              <a:spcBef>
                <a:spcPts val="0"/>
              </a:spcBef>
              <a:spcAft>
                <a:spcPts val="0"/>
              </a:spcAft>
              <a:buClr>
                <a:srgbClr val="FFC39F"/>
              </a:buClr>
              <a:buSzPts val="1400"/>
              <a:buNone/>
              <a:defRPr sz="1400">
                <a:solidFill>
                  <a:srgbClr val="FFC39F"/>
                </a:solidFill>
              </a:defRPr>
            </a:lvl3pPr>
            <a:lvl4pPr lvl="3" rtl="0" algn="ctr">
              <a:spcBef>
                <a:spcPts val="0"/>
              </a:spcBef>
              <a:spcAft>
                <a:spcPts val="0"/>
              </a:spcAft>
              <a:buClr>
                <a:srgbClr val="FFC39F"/>
              </a:buClr>
              <a:buSzPts val="1400"/>
              <a:buNone/>
              <a:defRPr sz="1400">
                <a:solidFill>
                  <a:srgbClr val="FFC39F"/>
                </a:solidFill>
              </a:defRPr>
            </a:lvl4pPr>
            <a:lvl5pPr lvl="4" rtl="0" algn="ctr">
              <a:spcBef>
                <a:spcPts val="0"/>
              </a:spcBef>
              <a:spcAft>
                <a:spcPts val="0"/>
              </a:spcAft>
              <a:buClr>
                <a:srgbClr val="FFC39F"/>
              </a:buClr>
              <a:buSzPts val="1400"/>
              <a:buNone/>
              <a:defRPr sz="1400">
                <a:solidFill>
                  <a:srgbClr val="FFC39F"/>
                </a:solidFill>
              </a:defRPr>
            </a:lvl5pPr>
            <a:lvl6pPr lvl="5" rtl="0" algn="ctr">
              <a:spcBef>
                <a:spcPts val="0"/>
              </a:spcBef>
              <a:spcAft>
                <a:spcPts val="0"/>
              </a:spcAft>
              <a:buClr>
                <a:srgbClr val="FFC39F"/>
              </a:buClr>
              <a:buSzPts val="1400"/>
              <a:buNone/>
              <a:defRPr sz="1400">
                <a:solidFill>
                  <a:srgbClr val="FFC39F"/>
                </a:solidFill>
              </a:defRPr>
            </a:lvl6pPr>
            <a:lvl7pPr lvl="6" rtl="0" algn="ctr">
              <a:spcBef>
                <a:spcPts val="0"/>
              </a:spcBef>
              <a:spcAft>
                <a:spcPts val="0"/>
              </a:spcAft>
              <a:buClr>
                <a:srgbClr val="FFC39F"/>
              </a:buClr>
              <a:buSzPts val="1400"/>
              <a:buNone/>
              <a:defRPr sz="1400">
                <a:solidFill>
                  <a:srgbClr val="FFC39F"/>
                </a:solidFill>
              </a:defRPr>
            </a:lvl7pPr>
            <a:lvl8pPr lvl="7" rtl="0" algn="ctr">
              <a:spcBef>
                <a:spcPts val="0"/>
              </a:spcBef>
              <a:spcAft>
                <a:spcPts val="0"/>
              </a:spcAft>
              <a:buClr>
                <a:srgbClr val="FFC39F"/>
              </a:buClr>
              <a:buSzPts val="1400"/>
              <a:buNone/>
              <a:defRPr sz="1400">
                <a:solidFill>
                  <a:srgbClr val="FFC39F"/>
                </a:solidFill>
              </a:defRPr>
            </a:lvl8pPr>
            <a:lvl9pPr lvl="8" rtl="0" algn="ctr">
              <a:spcBef>
                <a:spcPts val="0"/>
              </a:spcBef>
              <a:spcAft>
                <a:spcPts val="0"/>
              </a:spcAft>
              <a:buClr>
                <a:srgbClr val="FFC39F"/>
              </a:buClr>
              <a:buSzPts val="1400"/>
              <a:buNone/>
              <a:defRPr sz="1400">
                <a:solidFill>
                  <a:srgbClr val="FFC39F"/>
                </a:solidFill>
              </a:defRPr>
            </a:lvl9pPr>
          </a:lstStyle>
          <a:p/>
        </p:txBody>
      </p:sp>
      <p:sp>
        <p:nvSpPr>
          <p:cNvPr id="94" name="Google Shape;94;p19"/>
          <p:cNvSpPr txBox="1"/>
          <p:nvPr>
            <p:ph idx="15" type="subTitle"/>
          </p:nvPr>
        </p:nvSpPr>
        <p:spPr>
          <a:xfrm>
            <a:off x="6337538" y="4000350"/>
            <a:ext cx="1841400" cy="348900"/>
          </a:xfrm>
          <a:prstGeom prst="rect">
            <a:avLst/>
          </a:prstGeom>
        </p:spPr>
        <p:txBody>
          <a:bodyPr anchorCtr="0" anchor="t" bIns="0" lIns="0" spcFirstLastPara="1" rIns="0" wrap="square" tIns="0">
            <a:noAutofit/>
          </a:bodyPr>
          <a:lstStyle>
            <a:lvl1pPr lvl="0" rtl="0" algn="ctr">
              <a:spcBef>
                <a:spcPts val="0"/>
              </a:spcBef>
              <a:spcAft>
                <a:spcPts val="0"/>
              </a:spcAft>
              <a:buNone/>
              <a:defRPr sz="1100">
                <a:solidFill>
                  <a:srgbClr val="FFC39F"/>
                </a:solidFill>
              </a:defRPr>
            </a:lvl1pPr>
            <a:lvl2pPr lvl="1" rtl="0" algn="ctr">
              <a:spcBef>
                <a:spcPts val="0"/>
              </a:spcBef>
              <a:spcAft>
                <a:spcPts val="0"/>
              </a:spcAft>
              <a:buNone/>
              <a:defRPr sz="1100">
                <a:solidFill>
                  <a:srgbClr val="FFC39F"/>
                </a:solidFill>
              </a:defRPr>
            </a:lvl2pPr>
            <a:lvl3pPr lvl="2" rtl="0" algn="ctr">
              <a:spcBef>
                <a:spcPts val="0"/>
              </a:spcBef>
              <a:spcAft>
                <a:spcPts val="0"/>
              </a:spcAft>
              <a:buNone/>
              <a:defRPr sz="1100">
                <a:solidFill>
                  <a:srgbClr val="FFC39F"/>
                </a:solidFill>
              </a:defRPr>
            </a:lvl3pPr>
            <a:lvl4pPr lvl="3" rtl="0" algn="ctr">
              <a:spcBef>
                <a:spcPts val="0"/>
              </a:spcBef>
              <a:spcAft>
                <a:spcPts val="0"/>
              </a:spcAft>
              <a:buNone/>
              <a:defRPr sz="1100">
                <a:solidFill>
                  <a:srgbClr val="FFC39F"/>
                </a:solidFill>
              </a:defRPr>
            </a:lvl4pPr>
            <a:lvl5pPr lvl="4" rtl="0" algn="ctr">
              <a:spcBef>
                <a:spcPts val="0"/>
              </a:spcBef>
              <a:spcAft>
                <a:spcPts val="0"/>
              </a:spcAft>
              <a:buNone/>
              <a:defRPr sz="1100">
                <a:solidFill>
                  <a:srgbClr val="FFC39F"/>
                </a:solidFill>
              </a:defRPr>
            </a:lvl5pPr>
            <a:lvl6pPr lvl="5" rtl="0" algn="ctr">
              <a:spcBef>
                <a:spcPts val="0"/>
              </a:spcBef>
              <a:spcAft>
                <a:spcPts val="0"/>
              </a:spcAft>
              <a:buNone/>
              <a:defRPr sz="1100">
                <a:solidFill>
                  <a:srgbClr val="FFC39F"/>
                </a:solidFill>
              </a:defRPr>
            </a:lvl6pPr>
            <a:lvl7pPr lvl="6" rtl="0" algn="ctr">
              <a:spcBef>
                <a:spcPts val="0"/>
              </a:spcBef>
              <a:spcAft>
                <a:spcPts val="0"/>
              </a:spcAft>
              <a:buNone/>
              <a:defRPr sz="1100">
                <a:solidFill>
                  <a:srgbClr val="FFC39F"/>
                </a:solidFill>
              </a:defRPr>
            </a:lvl7pPr>
            <a:lvl8pPr lvl="7" rtl="0" algn="ctr">
              <a:spcBef>
                <a:spcPts val="0"/>
              </a:spcBef>
              <a:spcAft>
                <a:spcPts val="0"/>
              </a:spcAft>
              <a:buNone/>
              <a:defRPr sz="1100">
                <a:solidFill>
                  <a:srgbClr val="FFC39F"/>
                </a:solidFill>
              </a:defRPr>
            </a:lvl8pPr>
            <a:lvl9pPr lvl="8" rtl="0" algn="ctr">
              <a:spcBef>
                <a:spcPts val="0"/>
              </a:spcBef>
              <a:spcAft>
                <a:spcPts val="0"/>
              </a:spcAft>
              <a:buNone/>
              <a:defRPr sz="1100">
                <a:solidFill>
                  <a:srgbClr val="FFC39F"/>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TLE &amp; TEXT 2">
  <p:cSld name="CUSTOM_10">
    <p:bg>
      <p:bgPr>
        <a:solidFill>
          <a:srgbClr val="FFC39F"/>
        </a:solidFill>
      </p:bgPr>
    </p:bg>
    <p:spTree>
      <p:nvGrpSpPr>
        <p:cNvPr id="95" name="Shape 95"/>
        <p:cNvGrpSpPr/>
        <p:nvPr/>
      </p:nvGrpSpPr>
      <p:grpSpPr>
        <a:xfrm>
          <a:off x="0" y="0"/>
          <a:ext cx="0" cy="0"/>
          <a:chOff x="0" y="0"/>
          <a:chExt cx="0" cy="0"/>
        </a:xfrm>
      </p:grpSpPr>
      <p:sp>
        <p:nvSpPr>
          <p:cNvPr id="96" name="Google Shape;96;p20"/>
          <p:cNvSpPr/>
          <p:nvPr/>
        </p:nvSpPr>
        <p:spPr>
          <a:xfrm>
            <a:off x="6018850" y="1336775"/>
            <a:ext cx="3135000" cy="25191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0"/>
          <p:cNvSpPr txBox="1"/>
          <p:nvPr>
            <p:ph type="title"/>
          </p:nvPr>
        </p:nvSpPr>
        <p:spPr>
          <a:xfrm>
            <a:off x="6704776" y="1838000"/>
            <a:ext cx="1404000" cy="705600"/>
          </a:xfrm>
          <a:prstGeom prst="rect">
            <a:avLst/>
          </a:prstGeom>
          <a:noFill/>
          <a:ln>
            <a:noFill/>
          </a:ln>
        </p:spPr>
        <p:txBody>
          <a:bodyPr anchorCtr="0" anchor="b" bIns="0" lIns="0" spcFirstLastPara="1" rIns="0" wrap="square" tIns="0">
            <a:noAutofit/>
          </a:bodyPr>
          <a:lstStyle>
            <a:lvl1pPr lvl="0" rtl="0">
              <a:spcBef>
                <a:spcPts val="0"/>
              </a:spcBef>
              <a:spcAft>
                <a:spcPts val="0"/>
              </a:spcAft>
              <a:buClr>
                <a:srgbClr val="FFC39F"/>
              </a:buClr>
              <a:buSzPts val="2200"/>
              <a:buNone/>
              <a:defRPr i="0" sz="2200">
                <a:solidFill>
                  <a:srgbClr val="FFC39F"/>
                </a:solidFill>
              </a:defRPr>
            </a:lvl1pPr>
            <a:lvl2pPr lvl="1" rtl="0">
              <a:spcBef>
                <a:spcPts val="0"/>
              </a:spcBef>
              <a:spcAft>
                <a:spcPts val="0"/>
              </a:spcAft>
              <a:buClr>
                <a:srgbClr val="FFC39F"/>
              </a:buClr>
              <a:buSzPts val="2500"/>
              <a:buNone/>
              <a:defRPr sz="2500">
                <a:solidFill>
                  <a:srgbClr val="FFC39F"/>
                </a:solidFill>
              </a:defRPr>
            </a:lvl2pPr>
            <a:lvl3pPr lvl="2" rtl="0">
              <a:spcBef>
                <a:spcPts val="0"/>
              </a:spcBef>
              <a:spcAft>
                <a:spcPts val="0"/>
              </a:spcAft>
              <a:buClr>
                <a:srgbClr val="FFC39F"/>
              </a:buClr>
              <a:buSzPts val="2500"/>
              <a:buNone/>
              <a:defRPr sz="2500">
                <a:solidFill>
                  <a:srgbClr val="FFC39F"/>
                </a:solidFill>
              </a:defRPr>
            </a:lvl3pPr>
            <a:lvl4pPr lvl="3" rtl="0">
              <a:spcBef>
                <a:spcPts val="0"/>
              </a:spcBef>
              <a:spcAft>
                <a:spcPts val="0"/>
              </a:spcAft>
              <a:buClr>
                <a:srgbClr val="FFC39F"/>
              </a:buClr>
              <a:buSzPts val="2500"/>
              <a:buNone/>
              <a:defRPr sz="2500">
                <a:solidFill>
                  <a:srgbClr val="FFC39F"/>
                </a:solidFill>
              </a:defRPr>
            </a:lvl4pPr>
            <a:lvl5pPr lvl="4" rtl="0">
              <a:spcBef>
                <a:spcPts val="0"/>
              </a:spcBef>
              <a:spcAft>
                <a:spcPts val="0"/>
              </a:spcAft>
              <a:buClr>
                <a:srgbClr val="FFC39F"/>
              </a:buClr>
              <a:buSzPts val="2500"/>
              <a:buNone/>
              <a:defRPr sz="2500">
                <a:solidFill>
                  <a:srgbClr val="FFC39F"/>
                </a:solidFill>
              </a:defRPr>
            </a:lvl5pPr>
            <a:lvl6pPr lvl="5" rtl="0">
              <a:spcBef>
                <a:spcPts val="0"/>
              </a:spcBef>
              <a:spcAft>
                <a:spcPts val="0"/>
              </a:spcAft>
              <a:buClr>
                <a:srgbClr val="FFC39F"/>
              </a:buClr>
              <a:buSzPts val="2500"/>
              <a:buNone/>
              <a:defRPr sz="2500">
                <a:solidFill>
                  <a:srgbClr val="FFC39F"/>
                </a:solidFill>
              </a:defRPr>
            </a:lvl6pPr>
            <a:lvl7pPr lvl="6" rtl="0">
              <a:spcBef>
                <a:spcPts val="0"/>
              </a:spcBef>
              <a:spcAft>
                <a:spcPts val="0"/>
              </a:spcAft>
              <a:buClr>
                <a:srgbClr val="FFC39F"/>
              </a:buClr>
              <a:buSzPts val="2500"/>
              <a:buNone/>
              <a:defRPr sz="2500">
                <a:solidFill>
                  <a:srgbClr val="FFC39F"/>
                </a:solidFill>
              </a:defRPr>
            </a:lvl7pPr>
            <a:lvl8pPr lvl="7" rtl="0">
              <a:spcBef>
                <a:spcPts val="0"/>
              </a:spcBef>
              <a:spcAft>
                <a:spcPts val="0"/>
              </a:spcAft>
              <a:buClr>
                <a:srgbClr val="FFC39F"/>
              </a:buClr>
              <a:buSzPts val="2500"/>
              <a:buNone/>
              <a:defRPr sz="2500">
                <a:solidFill>
                  <a:srgbClr val="FFC39F"/>
                </a:solidFill>
              </a:defRPr>
            </a:lvl8pPr>
            <a:lvl9pPr lvl="8" rtl="0">
              <a:spcBef>
                <a:spcPts val="0"/>
              </a:spcBef>
              <a:spcAft>
                <a:spcPts val="0"/>
              </a:spcAft>
              <a:buClr>
                <a:srgbClr val="FFC39F"/>
              </a:buClr>
              <a:buSzPts val="2500"/>
              <a:buNone/>
              <a:defRPr sz="2500">
                <a:solidFill>
                  <a:srgbClr val="FFC39F"/>
                </a:solidFill>
              </a:defRPr>
            </a:lvl9pPr>
          </a:lstStyle>
          <a:p/>
        </p:txBody>
      </p:sp>
      <p:sp>
        <p:nvSpPr>
          <p:cNvPr id="98" name="Google Shape;98;p20"/>
          <p:cNvSpPr txBox="1"/>
          <p:nvPr>
            <p:ph idx="1" type="subTitle"/>
          </p:nvPr>
        </p:nvSpPr>
        <p:spPr>
          <a:xfrm>
            <a:off x="6704776" y="2731746"/>
            <a:ext cx="1572600" cy="182400"/>
          </a:xfrm>
          <a:prstGeom prst="rect">
            <a:avLst/>
          </a:prstGeom>
        </p:spPr>
        <p:txBody>
          <a:bodyPr anchorCtr="0" anchor="t" bIns="0" lIns="0" spcFirstLastPara="1" rIns="0" wrap="square" tIns="0">
            <a:noAutofit/>
          </a:bodyPr>
          <a:lstStyle>
            <a:lvl1pPr lvl="0" rtl="0">
              <a:spcBef>
                <a:spcPts val="0"/>
              </a:spcBef>
              <a:spcAft>
                <a:spcPts val="0"/>
              </a:spcAft>
              <a:buNone/>
              <a:defRPr sz="1000">
                <a:solidFill>
                  <a:srgbClr val="FFC39F"/>
                </a:solidFill>
              </a:defRPr>
            </a:lvl1pPr>
            <a:lvl2pPr lvl="1" rtl="0">
              <a:spcBef>
                <a:spcPts val="0"/>
              </a:spcBef>
              <a:spcAft>
                <a:spcPts val="0"/>
              </a:spcAft>
              <a:buNone/>
              <a:defRPr sz="600">
                <a:solidFill>
                  <a:srgbClr val="FFC39F"/>
                </a:solidFill>
              </a:defRPr>
            </a:lvl2pPr>
            <a:lvl3pPr lvl="2" rtl="0">
              <a:spcBef>
                <a:spcPts val="0"/>
              </a:spcBef>
              <a:spcAft>
                <a:spcPts val="0"/>
              </a:spcAft>
              <a:buNone/>
              <a:defRPr sz="600">
                <a:solidFill>
                  <a:srgbClr val="FFC39F"/>
                </a:solidFill>
              </a:defRPr>
            </a:lvl3pPr>
            <a:lvl4pPr lvl="3" rtl="0">
              <a:spcBef>
                <a:spcPts val="0"/>
              </a:spcBef>
              <a:spcAft>
                <a:spcPts val="0"/>
              </a:spcAft>
              <a:buNone/>
              <a:defRPr sz="600">
                <a:solidFill>
                  <a:srgbClr val="FFC39F"/>
                </a:solidFill>
              </a:defRPr>
            </a:lvl4pPr>
            <a:lvl5pPr lvl="4" rtl="0">
              <a:spcBef>
                <a:spcPts val="0"/>
              </a:spcBef>
              <a:spcAft>
                <a:spcPts val="0"/>
              </a:spcAft>
              <a:buNone/>
              <a:defRPr sz="600">
                <a:solidFill>
                  <a:srgbClr val="FFC39F"/>
                </a:solidFill>
              </a:defRPr>
            </a:lvl5pPr>
            <a:lvl6pPr lvl="5" rtl="0">
              <a:spcBef>
                <a:spcPts val="0"/>
              </a:spcBef>
              <a:spcAft>
                <a:spcPts val="0"/>
              </a:spcAft>
              <a:buNone/>
              <a:defRPr sz="600">
                <a:solidFill>
                  <a:srgbClr val="FFC39F"/>
                </a:solidFill>
              </a:defRPr>
            </a:lvl6pPr>
            <a:lvl7pPr lvl="6" rtl="0">
              <a:spcBef>
                <a:spcPts val="0"/>
              </a:spcBef>
              <a:spcAft>
                <a:spcPts val="0"/>
              </a:spcAft>
              <a:buNone/>
              <a:defRPr sz="600">
                <a:solidFill>
                  <a:srgbClr val="FFC39F"/>
                </a:solidFill>
              </a:defRPr>
            </a:lvl7pPr>
            <a:lvl8pPr lvl="7" rtl="0">
              <a:spcBef>
                <a:spcPts val="0"/>
              </a:spcBef>
              <a:spcAft>
                <a:spcPts val="0"/>
              </a:spcAft>
              <a:buNone/>
              <a:defRPr sz="600">
                <a:solidFill>
                  <a:srgbClr val="FFC39F"/>
                </a:solidFill>
              </a:defRPr>
            </a:lvl8pPr>
            <a:lvl9pPr lvl="8" rtl="0">
              <a:spcBef>
                <a:spcPts val="0"/>
              </a:spcBef>
              <a:spcAft>
                <a:spcPts val="0"/>
              </a:spcAft>
              <a:buNone/>
              <a:defRPr sz="600">
                <a:solidFill>
                  <a:srgbClr val="FFC39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LIST">
  <p:cSld name="OBJECT_3">
    <p:bg>
      <p:bgPr>
        <a:solidFill>
          <a:schemeClr val="lt1"/>
        </a:solid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720237" y="467975"/>
            <a:ext cx="77037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2200"/>
              <a:buNone/>
              <a:defRPr i="0" sz="22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
        <p:nvSpPr>
          <p:cNvPr id="13" name="Google Shape;13;p3"/>
          <p:cNvSpPr txBox="1"/>
          <p:nvPr>
            <p:ph idx="1" type="body"/>
          </p:nvPr>
        </p:nvSpPr>
        <p:spPr>
          <a:xfrm>
            <a:off x="720075" y="1273211"/>
            <a:ext cx="7703700" cy="3241200"/>
          </a:xfrm>
          <a:prstGeom prst="rect">
            <a:avLst/>
          </a:prstGeom>
        </p:spPr>
        <p:txBody>
          <a:bodyPr anchorCtr="0" anchor="ctr" bIns="0" lIns="0" spcFirstLastPara="1" rIns="0" wrap="square" tIns="0">
            <a:noAutofit/>
          </a:bodyPr>
          <a:lstStyle>
            <a:lvl1pPr indent="-304800" lvl="0" marL="457200" rtl="0">
              <a:spcBef>
                <a:spcPts val="0"/>
              </a:spcBef>
              <a:spcAft>
                <a:spcPts val="0"/>
              </a:spcAft>
              <a:buClr>
                <a:srgbClr val="FFA000"/>
              </a:buClr>
              <a:buSzPts val="1200"/>
              <a:buFont typeface="Anaheim"/>
              <a:buChar char="●"/>
              <a:defRPr>
                <a:solidFill>
                  <a:schemeClr val="dk1"/>
                </a:solidFill>
                <a:latin typeface="Advent Pro"/>
                <a:ea typeface="Advent Pro"/>
                <a:cs typeface="Advent Pro"/>
                <a:sym typeface="Advent Pro"/>
              </a:defRPr>
            </a:lvl1pPr>
            <a:lvl2pPr indent="-317500" lvl="1" marL="914400" rtl="0">
              <a:spcBef>
                <a:spcPts val="0"/>
              </a:spcBef>
              <a:spcAft>
                <a:spcPts val="0"/>
              </a:spcAft>
              <a:buClr>
                <a:srgbClr val="002A49"/>
              </a:buClr>
              <a:buSzPts val="1400"/>
              <a:buFont typeface="Arial"/>
              <a:buChar char="○"/>
              <a:defRPr sz="1100">
                <a:solidFill>
                  <a:schemeClr val="dk1"/>
                </a:solidFill>
              </a:defRPr>
            </a:lvl2pPr>
            <a:lvl3pPr indent="-317500" lvl="2" marL="1371600" rtl="0">
              <a:spcBef>
                <a:spcPts val="0"/>
              </a:spcBef>
              <a:spcAft>
                <a:spcPts val="0"/>
              </a:spcAft>
              <a:buClr>
                <a:srgbClr val="002A49"/>
              </a:buClr>
              <a:buSzPts val="1400"/>
              <a:buFont typeface="Arial"/>
              <a:buChar char="■"/>
              <a:defRPr sz="1100">
                <a:solidFill>
                  <a:schemeClr val="dk1"/>
                </a:solidFill>
              </a:defRPr>
            </a:lvl3pPr>
            <a:lvl4pPr indent="-317500" lvl="3" marL="1828800" rtl="0">
              <a:spcBef>
                <a:spcPts val="0"/>
              </a:spcBef>
              <a:spcAft>
                <a:spcPts val="0"/>
              </a:spcAft>
              <a:buClr>
                <a:srgbClr val="002A49"/>
              </a:buClr>
              <a:buSzPts val="1400"/>
              <a:buFont typeface="Arial"/>
              <a:buChar char="●"/>
              <a:defRPr sz="1100">
                <a:solidFill>
                  <a:schemeClr val="dk1"/>
                </a:solidFill>
              </a:defRPr>
            </a:lvl4pPr>
            <a:lvl5pPr indent="-317500" lvl="4" marL="2286000" rtl="0">
              <a:spcBef>
                <a:spcPts val="0"/>
              </a:spcBef>
              <a:spcAft>
                <a:spcPts val="0"/>
              </a:spcAft>
              <a:buClr>
                <a:srgbClr val="002A49"/>
              </a:buClr>
              <a:buSzPts val="1400"/>
              <a:buFont typeface="Arial"/>
              <a:buChar char="○"/>
              <a:defRPr sz="1100">
                <a:solidFill>
                  <a:schemeClr val="dk1"/>
                </a:solidFill>
              </a:defRPr>
            </a:lvl5pPr>
            <a:lvl6pPr indent="-317500" lvl="5" marL="2743200" rtl="0">
              <a:spcBef>
                <a:spcPts val="0"/>
              </a:spcBef>
              <a:spcAft>
                <a:spcPts val="0"/>
              </a:spcAft>
              <a:buClr>
                <a:srgbClr val="002A49"/>
              </a:buClr>
              <a:buSzPts val="1400"/>
              <a:buFont typeface="Arial"/>
              <a:buChar char="■"/>
              <a:defRPr sz="1100">
                <a:solidFill>
                  <a:schemeClr val="dk1"/>
                </a:solidFill>
              </a:defRPr>
            </a:lvl6pPr>
            <a:lvl7pPr indent="-317500" lvl="6" marL="3200400" rtl="0">
              <a:spcBef>
                <a:spcPts val="0"/>
              </a:spcBef>
              <a:spcAft>
                <a:spcPts val="0"/>
              </a:spcAft>
              <a:buClr>
                <a:srgbClr val="002A49"/>
              </a:buClr>
              <a:buSzPts val="1400"/>
              <a:buFont typeface="Arial"/>
              <a:buChar char="●"/>
              <a:defRPr sz="1100">
                <a:solidFill>
                  <a:schemeClr val="dk1"/>
                </a:solidFill>
              </a:defRPr>
            </a:lvl7pPr>
            <a:lvl8pPr indent="-317500" lvl="7" marL="3657600" rtl="0">
              <a:spcBef>
                <a:spcPts val="0"/>
              </a:spcBef>
              <a:spcAft>
                <a:spcPts val="0"/>
              </a:spcAft>
              <a:buClr>
                <a:srgbClr val="002A49"/>
              </a:buClr>
              <a:buSzPts val="1400"/>
              <a:buFont typeface="Arial"/>
              <a:buChar char="○"/>
              <a:defRPr sz="1100">
                <a:solidFill>
                  <a:schemeClr val="dk1"/>
                </a:solidFill>
              </a:defRPr>
            </a:lvl8pPr>
            <a:lvl9pPr indent="-317500" lvl="8" marL="4114800" rtl="0">
              <a:spcBef>
                <a:spcPts val="0"/>
              </a:spcBef>
              <a:spcAft>
                <a:spcPts val="0"/>
              </a:spcAft>
              <a:buClr>
                <a:srgbClr val="002A49"/>
              </a:buClr>
              <a:buSzPts val="1400"/>
              <a:buFont typeface="Arial"/>
              <a:buChar char="■"/>
              <a:defRPr sz="1100">
                <a:solidFill>
                  <a:schemeClr val="dk1"/>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TLE &amp; TEXT 3">
  <p:cSld name="CUSTOM_11">
    <p:bg>
      <p:bgPr>
        <a:solidFill>
          <a:srgbClr val="434343"/>
        </a:solidFill>
      </p:bgPr>
    </p:bg>
    <p:spTree>
      <p:nvGrpSpPr>
        <p:cNvPr id="99" name="Shape 99"/>
        <p:cNvGrpSpPr/>
        <p:nvPr/>
      </p:nvGrpSpPr>
      <p:grpSpPr>
        <a:xfrm>
          <a:off x="0" y="0"/>
          <a:ext cx="0" cy="0"/>
          <a:chOff x="0" y="0"/>
          <a:chExt cx="0" cy="0"/>
        </a:xfrm>
      </p:grpSpPr>
      <p:sp>
        <p:nvSpPr>
          <p:cNvPr id="100" name="Google Shape;100;p21"/>
          <p:cNvSpPr/>
          <p:nvPr/>
        </p:nvSpPr>
        <p:spPr>
          <a:xfrm>
            <a:off x="6018850" y="1336775"/>
            <a:ext cx="3135000" cy="2519100"/>
          </a:xfrm>
          <a:prstGeom prst="rect">
            <a:avLst/>
          </a:pr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1"/>
          <p:cNvSpPr txBox="1"/>
          <p:nvPr>
            <p:ph type="title"/>
          </p:nvPr>
        </p:nvSpPr>
        <p:spPr>
          <a:xfrm>
            <a:off x="6704776" y="1838000"/>
            <a:ext cx="1572600" cy="705600"/>
          </a:xfrm>
          <a:prstGeom prst="rect">
            <a:avLst/>
          </a:prstGeom>
          <a:noFill/>
          <a:ln>
            <a:noFill/>
          </a:ln>
        </p:spPr>
        <p:txBody>
          <a:bodyPr anchorCtr="0" anchor="b" bIns="0" lIns="0" spcFirstLastPara="1" rIns="0" wrap="square" tIns="0">
            <a:noAutofit/>
          </a:bodyPr>
          <a:lstStyle>
            <a:lvl1pPr lvl="0" rtl="0">
              <a:spcBef>
                <a:spcPts val="0"/>
              </a:spcBef>
              <a:spcAft>
                <a:spcPts val="0"/>
              </a:spcAft>
              <a:buSzPts val="2200"/>
              <a:buNone/>
              <a:defRPr i="0" sz="22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02" name="Google Shape;102;p21"/>
          <p:cNvSpPr txBox="1"/>
          <p:nvPr>
            <p:ph idx="1" type="subTitle"/>
          </p:nvPr>
        </p:nvSpPr>
        <p:spPr>
          <a:xfrm>
            <a:off x="6704776" y="2731746"/>
            <a:ext cx="1572600" cy="182400"/>
          </a:xfrm>
          <a:prstGeom prst="rect">
            <a:avLst/>
          </a:prstGeom>
        </p:spPr>
        <p:txBody>
          <a:bodyPr anchorCtr="0" anchor="t" bIns="0" lIns="0" spcFirstLastPara="1" rIns="0" wrap="square" tIns="0">
            <a:noAutofit/>
          </a:bodyPr>
          <a:lstStyle>
            <a:lvl1pPr lvl="0" rtl="0">
              <a:spcBef>
                <a:spcPts val="0"/>
              </a:spcBef>
              <a:spcAft>
                <a:spcPts val="0"/>
              </a:spcAft>
              <a:buNone/>
              <a:defRPr sz="1000"/>
            </a:lvl1pPr>
            <a:lvl2pPr lvl="1" rtl="0">
              <a:spcBef>
                <a:spcPts val="0"/>
              </a:spcBef>
              <a:spcAft>
                <a:spcPts val="0"/>
              </a:spcAft>
              <a:buNone/>
              <a:defRPr sz="600"/>
            </a:lvl2pPr>
            <a:lvl3pPr lvl="2" rtl="0">
              <a:spcBef>
                <a:spcPts val="0"/>
              </a:spcBef>
              <a:spcAft>
                <a:spcPts val="0"/>
              </a:spcAft>
              <a:buNone/>
              <a:defRPr sz="600"/>
            </a:lvl3pPr>
            <a:lvl4pPr lvl="3" rtl="0">
              <a:spcBef>
                <a:spcPts val="0"/>
              </a:spcBef>
              <a:spcAft>
                <a:spcPts val="0"/>
              </a:spcAft>
              <a:buNone/>
              <a:defRPr sz="600"/>
            </a:lvl4pPr>
            <a:lvl5pPr lvl="4" rtl="0">
              <a:spcBef>
                <a:spcPts val="0"/>
              </a:spcBef>
              <a:spcAft>
                <a:spcPts val="0"/>
              </a:spcAft>
              <a:buNone/>
              <a:defRPr sz="600"/>
            </a:lvl5pPr>
            <a:lvl6pPr lvl="5" rtl="0">
              <a:spcBef>
                <a:spcPts val="0"/>
              </a:spcBef>
              <a:spcAft>
                <a:spcPts val="0"/>
              </a:spcAft>
              <a:buNone/>
              <a:defRPr sz="600"/>
            </a:lvl6pPr>
            <a:lvl7pPr lvl="6" rtl="0">
              <a:spcBef>
                <a:spcPts val="0"/>
              </a:spcBef>
              <a:spcAft>
                <a:spcPts val="0"/>
              </a:spcAft>
              <a:buNone/>
              <a:defRPr sz="600"/>
            </a:lvl7pPr>
            <a:lvl8pPr lvl="7" rtl="0">
              <a:spcBef>
                <a:spcPts val="0"/>
              </a:spcBef>
              <a:spcAft>
                <a:spcPts val="0"/>
              </a:spcAft>
              <a:buNone/>
              <a:defRPr sz="600"/>
            </a:lvl8pPr>
            <a:lvl9pPr lvl="8" rtl="0">
              <a:spcBef>
                <a:spcPts val="0"/>
              </a:spcBef>
              <a:spcAft>
                <a:spcPts val="0"/>
              </a:spcAft>
              <a:buNone/>
              <a:defRPr sz="6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TLE &amp; TEXT 4">
  <p:cSld name="OBJECT_2">
    <p:bg>
      <p:bgPr>
        <a:solidFill>
          <a:srgbClr val="434343"/>
        </a:solidFill>
      </p:bgPr>
    </p:bg>
    <p:spTree>
      <p:nvGrpSpPr>
        <p:cNvPr id="103" name="Shape 103"/>
        <p:cNvGrpSpPr/>
        <p:nvPr/>
      </p:nvGrpSpPr>
      <p:grpSpPr>
        <a:xfrm>
          <a:off x="0" y="0"/>
          <a:ext cx="0" cy="0"/>
          <a:chOff x="0" y="0"/>
          <a:chExt cx="0" cy="0"/>
        </a:xfrm>
      </p:grpSpPr>
      <p:sp>
        <p:nvSpPr>
          <p:cNvPr id="104" name="Google Shape;104;p22"/>
          <p:cNvSpPr txBox="1"/>
          <p:nvPr>
            <p:ph type="title"/>
          </p:nvPr>
        </p:nvSpPr>
        <p:spPr>
          <a:xfrm flipH="1">
            <a:off x="2784425" y="2287725"/>
            <a:ext cx="5633100" cy="1018800"/>
          </a:xfrm>
          <a:prstGeom prst="rect">
            <a:avLst/>
          </a:prstGeom>
          <a:noFill/>
          <a:ln>
            <a:noFill/>
          </a:ln>
        </p:spPr>
        <p:txBody>
          <a:bodyPr anchorCtr="0" anchor="b" bIns="0" lIns="0" spcFirstLastPara="1" rIns="0" wrap="square" tIns="0">
            <a:noAutofit/>
          </a:bodyPr>
          <a:lstStyle>
            <a:lvl1pPr lvl="0" rtl="0" algn="r">
              <a:spcBef>
                <a:spcPts val="0"/>
              </a:spcBef>
              <a:spcAft>
                <a:spcPts val="0"/>
              </a:spcAft>
              <a:buClr>
                <a:srgbClr val="FFC39F"/>
              </a:buClr>
              <a:buSzPts val="6000"/>
              <a:buNone/>
              <a:defRPr i="0" sz="6000">
                <a:solidFill>
                  <a:srgbClr val="FFC39F"/>
                </a:solidFill>
              </a:defRPr>
            </a:lvl1pPr>
            <a:lvl2pPr lvl="1" rtl="0" algn="r">
              <a:spcBef>
                <a:spcPts val="0"/>
              </a:spcBef>
              <a:spcAft>
                <a:spcPts val="0"/>
              </a:spcAft>
              <a:buClr>
                <a:srgbClr val="FFC39F"/>
              </a:buClr>
              <a:buSzPts val="3300"/>
              <a:buNone/>
              <a:defRPr sz="3300">
                <a:solidFill>
                  <a:srgbClr val="FFC39F"/>
                </a:solidFill>
              </a:defRPr>
            </a:lvl2pPr>
            <a:lvl3pPr lvl="2" rtl="0" algn="r">
              <a:spcBef>
                <a:spcPts val="0"/>
              </a:spcBef>
              <a:spcAft>
                <a:spcPts val="0"/>
              </a:spcAft>
              <a:buClr>
                <a:srgbClr val="FFC39F"/>
              </a:buClr>
              <a:buSzPts val="3300"/>
              <a:buNone/>
              <a:defRPr sz="3300">
                <a:solidFill>
                  <a:srgbClr val="FFC39F"/>
                </a:solidFill>
              </a:defRPr>
            </a:lvl3pPr>
            <a:lvl4pPr lvl="3" rtl="0" algn="r">
              <a:spcBef>
                <a:spcPts val="0"/>
              </a:spcBef>
              <a:spcAft>
                <a:spcPts val="0"/>
              </a:spcAft>
              <a:buClr>
                <a:srgbClr val="FFC39F"/>
              </a:buClr>
              <a:buSzPts val="3300"/>
              <a:buNone/>
              <a:defRPr sz="3300">
                <a:solidFill>
                  <a:srgbClr val="FFC39F"/>
                </a:solidFill>
              </a:defRPr>
            </a:lvl4pPr>
            <a:lvl5pPr lvl="4" rtl="0" algn="r">
              <a:spcBef>
                <a:spcPts val="0"/>
              </a:spcBef>
              <a:spcAft>
                <a:spcPts val="0"/>
              </a:spcAft>
              <a:buClr>
                <a:srgbClr val="FFC39F"/>
              </a:buClr>
              <a:buSzPts val="3300"/>
              <a:buNone/>
              <a:defRPr sz="3300">
                <a:solidFill>
                  <a:srgbClr val="FFC39F"/>
                </a:solidFill>
              </a:defRPr>
            </a:lvl5pPr>
            <a:lvl6pPr lvl="5" rtl="0" algn="r">
              <a:spcBef>
                <a:spcPts val="0"/>
              </a:spcBef>
              <a:spcAft>
                <a:spcPts val="0"/>
              </a:spcAft>
              <a:buClr>
                <a:srgbClr val="FFC39F"/>
              </a:buClr>
              <a:buSzPts val="3300"/>
              <a:buNone/>
              <a:defRPr sz="3300">
                <a:solidFill>
                  <a:srgbClr val="FFC39F"/>
                </a:solidFill>
              </a:defRPr>
            </a:lvl6pPr>
            <a:lvl7pPr lvl="6" rtl="0" algn="r">
              <a:spcBef>
                <a:spcPts val="0"/>
              </a:spcBef>
              <a:spcAft>
                <a:spcPts val="0"/>
              </a:spcAft>
              <a:buClr>
                <a:srgbClr val="FFC39F"/>
              </a:buClr>
              <a:buSzPts val="3300"/>
              <a:buNone/>
              <a:defRPr sz="3300">
                <a:solidFill>
                  <a:srgbClr val="FFC39F"/>
                </a:solidFill>
              </a:defRPr>
            </a:lvl7pPr>
            <a:lvl8pPr lvl="7" rtl="0" algn="r">
              <a:spcBef>
                <a:spcPts val="0"/>
              </a:spcBef>
              <a:spcAft>
                <a:spcPts val="0"/>
              </a:spcAft>
              <a:buClr>
                <a:srgbClr val="FFC39F"/>
              </a:buClr>
              <a:buSzPts val="3300"/>
              <a:buNone/>
              <a:defRPr sz="3300">
                <a:solidFill>
                  <a:srgbClr val="FFC39F"/>
                </a:solidFill>
              </a:defRPr>
            </a:lvl8pPr>
            <a:lvl9pPr lvl="8" rtl="0" algn="r">
              <a:spcBef>
                <a:spcPts val="0"/>
              </a:spcBef>
              <a:spcAft>
                <a:spcPts val="0"/>
              </a:spcAft>
              <a:buClr>
                <a:srgbClr val="FFC39F"/>
              </a:buClr>
              <a:buSzPts val="3300"/>
              <a:buNone/>
              <a:defRPr sz="3300">
                <a:solidFill>
                  <a:srgbClr val="FFC39F"/>
                </a:solidFill>
              </a:defRPr>
            </a:lvl9pPr>
          </a:lstStyle>
          <a:p/>
        </p:txBody>
      </p:sp>
      <p:sp>
        <p:nvSpPr>
          <p:cNvPr id="105" name="Google Shape;105;p22"/>
          <p:cNvSpPr txBox="1"/>
          <p:nvPr>
            <p:ph idx="1" type="subTitle"/>
          </p:nvPr>
        </p:nvSpPr>
        <p:spPr>
          <a:xfrm flipH="1">
            <a:off x="4660625" y="3379500"/>
            <a:ext cx="3756900" cy="784200"/>
          </a:xfrm>
          <a:prstGeom prst="rect">
            <a:avLst/>
          </a:prstGeom>
        </p:spPr>
        <p:txBody>
          <a:bodyPr anchorCtr="0" anchor="t" bIns="0" lIns="0" spcFirstLastPara="1" rIns="0" wrap="square" tIns="0">
            <a:noAutofit/>
          </a:bodyPr>
          <a:lstStyle>
            <a:lvl1pPr lvl="0" rtl="0" algn="r">
              <a:spcBef>
                <a:spcPts val="0"/>
              </a:spcBef>
              <a:spcAft>
                <a:spcPts val="0"/>
              </a:spcAft>
              <a:buNone/>
              <a:defRPr sz="1100">
                <a:solidFill>
                  <a:srgbClr val="FFC39F"/>
                </a:solidFill>
              </a:defRPr>
            </a:lvl1pPr>
            <a:lvl2pPr lvl="1" rtl="0" algn="r">
              <a:spcBef>
                <a:spcPts val="0"/>
              </a:spcBef>
              <a:spcAft>
                <a:spcPts val="0"/>
              </a:spcAft>
              <a:buNone/>
              <a:defRPr sz="1100">
                <a:solidFill>
                  <a:srgbClr val="FFC39F"/>
                </a:solidFill>
              </a:defRPr>
            </a:lvl2pPr>
            <a:lvl3pPr lvl="2" rtl="0" algn="r">
              <a:spcBef>
                <a:spcPts val="0"/>
              </a:spcBef>
              <a:spcAft>
                <a:spcPts val="0"/>
              </a:spcAft>
              <a:buNone/>
              <a:defRPr sz="1100">
                <a:solidFill>
                  <a:srgbClr val="FFC39F"/>
                </a:solidFill>
              </a:defRPr>
            </a:lvl3pPr>
            <a:lvl4pPr lvl="3" rtl="0" algn="r">
              <a:spcBef>
                <a:spcPts val="0"/>
              </a:spcBef>
              <a:spcAft>
                <a:spcPts val="0"/>
              </a:spcAft>
              <a:buNone/>
              <a:defRPr sz="1100">
                <a:solidFill>
                  <a:srgbClr val="FFC39F"/>
                </a:solidFill>
              </a:defRPr>
            </a:lvl4pPr>
            <a:lvl5pPr lvl="4" rtl="0" algn="r">
              <a:spcBef>
                <a:spcPts val="0"/>
              </a:spcBef>
              <a:spcAft>
                <a:spcPts val="0"/>
              </a:spcAft>
              <a:buNone/>
              <a:defRPr sz="1100">
                <a:solidFill>
                  <a:srgbClr val="FFC39F"/>
                </a:solidFill>
              </a:defRPr>
            </a:lvl5pPr>
            <a:lvl6pPr lvl="5" rtl="0" algn="r">
              <a:spcBef>
                <a:spcPts val="0"/>
              </a:spcBef>
              <a:spcAft>
                <a:spcPts val="0"/>
              </a:spcAft>
              <a:buNone/>
              <a:defRPr sz="1100">
                <a:solidFill>
                  <a:srgbClr val="FFC39F"/>
                </a:solidFill>
              </a:defRPr>
            </a:lvl6pPr>
            <a:lvl7pPr lvl="6" rtl="0" algn="r">
              <a:spcBef>
                <a:spcPts val="0"/>
              </a:spcBef>
              <a:spcAft>
                <a:spcPts val="0"/>
              </a:spcAft>
              <a:buNone/>
              <a:defRPr sz="1100">
                <a:solidFill>
                  <a:srgbClr val="FFC39F"/>
                </a:solidFill>
              </a:defRPr>
            </a:lvl7pPr>
            <a:lvl8pPr lvl="7" rtl="0" algn="r">
              <a:spcBef>
                <a:spcPts val="0"/>
              </a:spcBef>
              <a:spcAft>
                <a:spcPts val="0"/>
              </a:spcAft>
              <a:buNone/>
              <a:defRPr sz="1100">
                <a:solidFill>
                  <a:srgbClr val="FFC39F"/>
                </a:solidFill>
              </a:defRPr>
            </a:lvl8pPr>
            <a:lvl9pPr lvl="8" rtl="0" algn="r">
              <a:spcBef>
                <a:spcPts val="0"/>
              </a:spcBef>
              <a:spcAft>
                <a:spcPts val="0"/>
              </a:spcAft>
              <a:buNone/>
              <a:defRPr sz="1100">
                <a:solidFill>
                  <a:srgbClr val="FFC39F"/>
                </a:solidFill>
              </a:defRPr>
            </a:lvl9pPr>
          </a:lstStyle>
          <a:p/>
        </p:txBody>
      </p:sp>
      <p:sp>
        <p:nvSpPr>
          <p:cNvPr id="106" name="Google Shape;106;p22"/>
          <p:cNvSpPr txBox="1"/>
          <p:nvPr/>
        </p:nvSpPr>
        <p:spPr>
          <a:xfrm>
            <a:off x="5302775" y="636450"/>
            <a:ext cx="3114900" cy="537600"/>
          </a:xfrm>
          <a:prstGeom prst="rect">
            <a:avLst/>
          </a:prstGeom>
          <a:noFill/>
          <a:ln>
            <a:noFill/>
          </a:ln>
        </p:spPr>
        <p:txBody>
          <a:bodyPr anchorCtr="0" anchor="t" bIns="91425" lIns="91425" spcFirstLastPara="1" rIns="0" wrap="square" tIns="91425">
            <a:noAutofit/>
          </a:bodyPr>
          <a:lstStyle/>
          <a:p>
            <a:pPr indent="0" lvl="0" marL="0" rtl="0" algn="r">
              <a:lnSpc>
                <a:spcPct val="100000"/>
              </a:lnSpc>
              <a:spcBef>
                <a:spcPts val="300"/>
              </a:spcBef>
              <a:spcAft>
                <a:spcPts val="0"/>
              </a:spcAft>
              <a:buNone/>
            </a:pPr>
            <a:r>
              <a:rPr b="1" lang="en-US" sz="1000">
                <a:solidFill>
                  <a:schemeClr val="lt1"/>
                </a:solidFill>
                <a:latin typeface="Advent Pro"/>
                <a:ea typeface="Advent Pro"/>
                <a:cs typeface="Advent Pro"/>
                <a:sym typeface="Advent Pro"/>
              </a:rPr>
              <a:t>CREDITS</a:t>
            </a:r>
            <a:r>
              <a:rPr lang="en-US" sz="1000">
                <a:solidFill>
                  <a:schemeClr val="lt1"/>
                </a:solidFill>
                <a:latin typeface="Advent Pro"/>
                <a:ea typeface="Advent Pro"/>
                <a:cs typeface="Advent Pro"/>
                <a:sym typeface="Advent Pro"/>
              </a:rPr>
              <a:t>: This presentation template was created by </a:t>
            </a:r>
            <a:r>
              <a:rPr b="1" lang="en-US" sz="1000">
                <a:solidFill>
                  <a:schemeClr val="lt1"/>
                </a:solidFill>
                <a:uFill>
                  <a:noFill/>
                </a:uFill>
                <a:latin typeface="Advent Pro"/>
                <a:ea typeface="Advent Pro"/>
                <a:cs typeface="Advent Pro"/>
                <a:sym typeface="Advent Pro"/>
                <a:hlinkClick r:id="rId2">
                  <a:extLst>
                    <a:ext uri="{A12FA001-AC4F-418D-AE19-62706E023703}">
                      <ahyp:hlinkClr val="tx"/>
                    </a:ext>
                  </a:extLst>
                </a:hlinkClick>
              </a:rPr>
              <a:t>Slidesgo</a:t>
            </a:r>
            <a:r>
              <a:rPr lang="en-US" sz="1000">
                <a:solidFill>
                  <a:schemeClr val="lt1"/>
                </a:solidFill>
                <a:latin typeface="Advent Pro"/>
                <a:ea typeface="Advent Pro"/>
                <a:cs typeface="Advent Pro"/>
                <a:sym typeface="Advent Pro"/>
              </a:rPr>
              <a:t>, including icons by </a:t>
            </a:r>
            <a:r>
              <a:rPr b="1" lang="en-US" sz="1000">
                <a:solidFill>
                  <a:schemeClr val="lt1"/>
                </a:solidFill>
                <a:uFill>
                  <a:noFill/>
                </a:uFill>
                <a:latin typeface="Advent Pro"/>
                <a:ea typeface="Advent Pro"/>
                <a:cs typeface="Advent Pro"/>
                <a:sym typeface="Advent Pro"/>
                <a:hlinkClick r:id="rId3">
                  <a:extLst>
                    <a:ext uri="{A12FA001-AC4F-418D-AE19-62706E023703}">
                      <ahyp:hlinkClr val="tx"/>
                    </a:ext>
                  </a:extLst>
                </a:hlinkClick>
              </a:rPr>
              <a:t>Flaticon</a:t>
            </a:r>
            <a:r>
              <a:rPr lang="en-US" sz="1000">
                <a:solidFill>
                  <a:schemeClr val="lt1"/>
                </a:solidFill>
                <a:latin typeface="Advent Pro"/>
                <a:ea typeface="Advent Pro"/>
                <a:cs typeface="Advent Pro"/>
                <a:sym typeface="Advent Pro"/>
              </a:rPr>
              <a:t>, and infographics &amp; images by </a:t>
            </a:r>
            <a:r>
              <a:rPr b="1" lang="en-US" sz="1000">
                <a:solidFill>
                  <a:schemeClr val="lt1"/>
                </a:solidFill>
                <a:uFill>
                  <a:noFill/>
                </a:uFill>
                <a:latin typeface="Advent Pro"/>
                <a:ea typeface="Advent Pro"/>
                <a:cs typeface="Advent Pro"/>
                <a:sym typeface="Advent Pro"/>
                <a:hlinkClick r:id="rId4">
                  <a:extLst>
                    <a:ext uri="{A12FA001-AC4F-418D-AE19-62706E023703}">
                      <ahyp:hlinkClr val="tx"/>
                    </a:ext>
                  </a:extLst>
                </a:hlinkClick>
              </a:rPr>
              <a:t>Freepik</a:t>
            </a:r>
            <a:r>
              <a:rPr b="1" lang="en-US" sz="1000">
                <a:solidFill>
                  <a:schemeClr val="lt1"/>
                </a:solidFill>
                <a:latin typeface="Advent Pro"/>
                <a:ea typeface="Advent Pro"/>
                <a:cs typeface="Advent Pro"/>
                <a:sym typeface="Advent Pro"/>
              </a:rPr>
              <a:t> </a:t>
            </a:r>
            <a:r>
              <a:rPr lang="en-US" sz="1000">
                <a:solidFill>
                  <a:schemeClr val="lt1"/>
                </a:solidFill>
                <a:latin typeface="Advent Pro"/>
                <a:ea typeface="Advent Pro"/>
                <a:cs typeface="Advent Pro"/>
                <a:sym typeface="Advent Pro"/>
              </a:rPr>
              <a:t>and illustrations by</a:t>
            </a:r>
            <a:r>
              <a:rPr b="1" lang="en-US" sz="1000">
                <a:solidFill>
                  <a:schemeClr val="lt1"/>
                </a:solidFill>
                <a:latin typeface="Advent Pro"/>
                <a:ea typeface="Advent Pro"/>
                <a:cs typeface="Advent Pro"/>
                <a:sym typeface="Advent Pro"/>
              </a:rPr>
              <a:t> </a:t>
            </a:r>
            <a:r>
              <a:rPr b="1" lang="en-US" sz="1000">
                <a:solidFill>
                  <a:schemeClr val="lt1"/>
                </a:solidFill>
                <a:uFill>
                  <a:noFill/>
                </a:uFill>
                <a:latin typeface="Advent Pro"/>
                <a:ea typeface="Advent Pro"/>
                <a:cs typeface="Advent Pro"/>
                <a:sym typeface="Advent Pro"/>
                <a:hlinkClick r:id="rId5">
                  <a:extLst>
                    <a:ext uri="{A12FA001-AC4F-418D-AE19-62706E023703}">
                      <ahyp:hlinkClr val="tx"/>
                    </a:ext>
                  </a:extLst>
                </a:hlinkClick>
              </a:rPr>
              <a:t>Stories</a:t>
            </a:r>
            <a:endParaRPr b="1" sz="1000">
              <a:solidFill>
                <a:schemeClr val="lt1"/>
              </a:solidFill>
              <a:latin typeface="Advent Pro"/>
              <a:ea typeface="Advent Pro"/>
              <a:cs typeface="Advent Pro"/>
              <a:sym typeface="Advent Pro"/>
            </a:endParaRPr>
          </a:p>
          <a:p>
            <a:pPr indent="0" lvl="0" marL="0" rtl="0" algn="r">
              <a:lnSpc>
                <a:spcPct val="100000"/>
              </a:lnSpc>
              <a:spcBef>
                <a:spcPts val="0"/>
              </a:spcBef>
              <a:spcAft>
                <a:spcPts val="0"/>
              </a:spcAft>
              <a:buNone/>
            </a:pPr>
            <a:r>
              <a:t/>
            </a:r>
            <a:endParaRPr sz="1000">
              <a:solidFill>
                <a:schemeClr val="lt1"/>
              </a:solidFill>
              <a:latin typeface="Advent Pro"/>
              <a:ea typeface="Advent Pro"/>
              <a:cs typeface="Advent Pro"/>
              <a:sym typeface="Advent Pro"/>
            </a:endParaRPr>
          </a:p>
          <a:p>
            <a:pPr indent="0" lvl="0" marL="0" rtl="0" algn="r">
              <a:lnSpc>
                <a:spcPct val="100000"/>
              </a:lnSpc>
              <a:spcBef>
                <a:spcPts val="300"/>
              </a:spcBef>
              <a:spcAft>
                <a:spcPts val="0"/>
              </a:spcAft>
              <a:buNone/>
            </a:pPr>
            <a:r>
              <a:t/>
            </a:r>
            <a:endParaRPr sz="1000">
              <a:solidFill>
                <a:schemeClr val="lt1"/>
              </a:solidFill>
              <a:latin typeface="Advent Pro"/>
              <a:ea typeface="Advent Pro"/>
              <a:cs typeface="Advent Pro"/>
              <a:sym typeface="Advent Pr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6">
  <p:cSld name="CUSTOM_6_1_2">
    <p:bg>
      <p:bgPr>
        <a:solidFill>
          <a:srgbClr val="434343"/>
        </a:solidFill>
      </p:bgPr>
    </p:bg>
    <p:spTree>
      <p:nvGrpSpPr>
        <p:cNvPr id="107" name="Shape 107"/>
        <p:cNvGrpSpPr/>
        <p:nvPr/>
      </p:nvGrpSpPr>
      <p:grpSpPr>
        <a:xfrm>
          <a:off x="0" y="0"/>
          <a:ext cx="0" cy="0"/>
          <a:chOff x="0" y="0"/>
          <a:chExt cx="0" cy="0"/>
        </a:xfrm>
      </p:grpSpPr>
      <p:sp>
        <p:nvSpPr>
          <p:cNvPr id="108" name="Google Shape;108;p23"/>
          <p:cNvSpPr txBox="1"/>
          <p:nvPr>
            <p:ph idx="1" type="subTitle"/>
          </p:nvPr>
        </p:nvSpPr>
        <p:spPr>
          <a:xfrm>
            <a:off x="1149650" y="1613400"/>
            <a:ext cx="3022200" cy="699000"/>
          </a:xfrm>
          <a:prstGeom prst="rect">
            <a:avLst/>
          </a:prstGeom>
        </p:spPr>
        <p:txBody>
          <a:bodyPr anchorCtr="0" anchor="t" bIns="0" lIns="0" spcFirstLastPara="1" rIns="0" wrap="square" tIns="0">
            <a:noAutofit/>
          </a:bodyPr>
          <a:lstStyle>
            <a:lvl1pPr lvl="0" rtl="0">
              <a:spcBef>
                <a:spcPts val="0"/>
              </a:spcBef>
              <a:spcAft>
                <a:spcPts val="0"/>
              </a:spcAft>
              <a:buNone/>
              <a:defRPr sz="1100">
                <a:solidFill>
                  <a:srgbClr val="FFC39F"/>
                </a:solidFill>
              </a:defRPr>
            </a:lvl1pPr>
            <a:lvl2pPr lvl="1" rtl="0">
              <a:spcBef>
                <a:spcPts val="0"/>
              </a:spcBef>
              <a:spcAft>
                <a:spcPts val="0"/>
              </a:spcAft>
              <a:buNone/>
              <a:defRPr sz="1100">
                <a:solidFill>
                  <a:srgbClr val="FFC39F"/>
                </a:solidFill>
              </a:defRPr>
            </a:lvl2pPr>
            <a:lvl3pPr lvl="2" rtl="0">
              <a:spcBef>
                <a:spcPts val="0"/>
              </a:spcBef>
              <a:spcAft>
                <a:spcPts val="0"/>
              </a:spcAft>
              <a:buNone/>
              <a:defRPr sz="1100">
                <a:solidFill>
                  <a:srgbClr val="FFC39F"/>
                </a:solidFill>
              </a:defRPr>
            </a:lvl3pPr>
            <a:lvl4pPr lvl="3" rtl="0">
              <a:spcBef>
                <a:spcPts val="0"/>
              </a:spcBef>
              <a:spcAft>
                <a:spcPts val="0"/>
              </a:spcAft>
              <a:buNone/>
              <a:defRPr sz="1100">
                <a:solidFill>
                  <a:srgbClr val="FFC39F"/>
                </a:solidFill>
              </a:defRPr>
            </a:lvl4pPr>
            <a:lvl5pPr lvl="4" rtl="0">
              <a:spcBef>
                <a:spcPts val="0"/>
              </a:spcBef>
              <a:spcAft>
                <a:spcPts val="0"/>
              </a:spcAft>
              <a:buNone/>
              <a:defRPr sz="1100">
                <a:solidFill>
                  <a:srgbClr val="FFC39F"/>
                </a:solidFill>
              </a:defRPr>
            </a:lvl5pPr>
            <a:lvl6pPr lvl="5" rtl="0">
              <a:spcBef>
                <a:spcPts val="0"/>
              </a:spcBef>
              <a:spcAft>
                <a:spcPts val="0"/>
              </a:spcAft>
              <a:buNone/>
              <a:defRPr sz="1100">
                <a:solidFill>
                  <a:srgbClr val="FFC39F"/>
                </a:solidFill>
              </a:defRPr>
            </a:lvl6pPr>
            <a:lvl7pPr lvl="6" rtl="0">
              <a:spcBef>
                <a:spcPts val="0"/>
              </a:spcBef>
              <a:spcAft>
                <a:spcPts val="0"/>
              </a:spcAft>
              <a:buNone/>
              <a:defRPr sz="1100">
                <a:solidFill>
                  <a:srgbClr val="FFC39F"/>
                </a:solidFill>
              </a:defRPr>
            </a:lvl7pPr>
            <a:lvl8pPr lvl="7" rtl="0">
              <a:spcBef>
                <a:spcPts val="0"/>
              </a:spcBef>
              <a:spcAft>
                <a:spcPts val="0"/>
              </a:spcAft>
              <a:buNone/>
              <a:defRPr sz="1100">
                <a:solidFill>
                  <a:srgbClr val="FFC39F"/>
                </a:solidFill>
              </a:defRPr>
            </a:lvl8pPr>
            <a:lvl9pPr lvl="8" rtl="0">
              <a:spcBef>
                <a:spcPts val="0"/>
              </a:spcBef>
              <a:spcAft>
                <a:spcPts val="0"/>
              </a:spcAft>
              <a:buNone/>
              <a:defRPr sz="1100">
                <a:solidFill>
                  <a:srgbClr val="FFC39F"/>
                </a:solidFill>
              </a:defRPr>
            </a:lvl9pPr>
          </a:lstStyle>
          <a:p/>
        </p:txBody>
      </p:sp>
      <p:sp>
        <p:nvSpPr>
          <p:cNvPr id="109" name="Google Shape;109;p23"/>
          <p:cNvSpPr txBox="1"/>
          <p:nvPr>
            <p:ph type="title"/>
          </p:nvPr>
        </p:nvSpPr>
        <p:spPr>
          <a:xfrm>
            <a:off x="408637" y="467977"/>
            <a:ext cx="8545800" cy="4017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Clr>
                <a:srgbClr val="FFC39F"/>
              </a:buClr>
              <a:buSzPts val="2200"/>
              <a:buNone/>
              <a:defRPr i="0" sz="2200">
                <a:solidFill>
                  <a:srgbClr val="FFC39F"/>
                </a:solidFill>
              </a:defRPr>
            </a:lvl1pPr>
            <a:lvl2pPr lvl="1" rtl="0" algn="ctr">
              <a:spcBef>
                <a:spcPts val="0"/>
              </a:spcBef>
              <a:spcAft>
                <a:spcPts val="0"/>
              </a:spcAft>
              <a:buClr>
                <a:srgbClr val="FFC39F"/>
              </a:buClr>
              <a:buSzPts val="3300"/>
              <a:buNone/>
              <a:defRPr sz="3300">
                <a:solidFill>
                  <a:srgbClr val="FFC39F"/>
                </a:solidFill>
              </a:defRPr>
            </a:lvl2pPr>
            <a:lvl3pPr lvl="2" rtl="0" algn="ctr">
              <a:spcBef>
                <a:spcPts val="0"/>
              </a:spcBef>
              <a:spcAft>
                <a:spcPts val="0"/>
              </a:spcAft>
              <a:buClr>
                <a:srgbClr val="FFC39F"/>
              </a:buClr>
              <a:buSzPts val="3300"/>
              <a:buNone/>
              <a:defRPr sz="3300">
                <a:solidFill>
                  <a:srgbClr val="FFC39F"/>
                </a:solidFill>
              </a:defRPr>
            </a:lvl3pPr>
            <a:lvl4pPr lvl="3" rtl="0" algn="ctr">
              <a:spcBef>
                <a:spcPts val="0"/>
              </a:spcBef>
              <a:spcAft>
                <a:spcPts val="0"/>
              </a:spcAft>
              <a:buClr>
                <a:srgbClr val="FFC39F"/>
              </a:buClr>
              <a:buSzPts val="3300"/>
              <a:buNone/>
              <a:defRPr sz="3300">
                <a:solidFill>
                  <a:srgbClr val="FFC39F"/>
                </a:solidFill>
              </a:defRPr>
            </a:lvl4pPr>
            <a:lvl5pPr lvl="4" rtl="0" algn="ctr">
              <a:spcBef>
                <a:spcPts val="0"/>
              </a:spcBef>
              <a:spcAft>
                <a:spcPts val="0"/>
              </a:spcAft>
              <a:buClr>
                <a:srgbClr val="FFC39F"/>
              </a:buClr>
              <a:buSzPts val="3300"/>
              <a:buNone/>
              <a:defRPr sz="3300">
                <a:solidFill>
                  <a:srgbClr val="FFC39F"/>
                </a:solidFill>
              </a:defRPr>
            </a:lvl5pPr>
            <a:lvl6pPr lvl="5" rtl="0" algn="ctr">
              <a:spcBef>
                <a:spcPts val="0"/>
              </a:spcBef>
              <a:spcAft>
                <a:spcPts val="0"/>
              </a:spcAft>
              <a:buClr>
                <a:srgbClr val="FFC39F"/>
              </a:buClr>
              <a:buSzPts val="3300"/>
              <a:buNone/>
              <a:defRPr sz="3300">
                <a:solidFill>
                  <a:srgbClr val="FFC39F"/>
                </a:solidFill>
              </a:defRPr>
            </a:lvl6pPr>
            <a:lvl7pPr lvl="6" rtl="0" algn="ctr">
              <a:spcBef>
                <a:spcPts val="0"/>
              </a:spcBef>
              <a:spcAft>
                <a:spcPts val="0"/>
              </a:spcAft>
              <a:buClr>
                <a:srgbClr val="FFC39F"/>
              </a:buClr>
              <a:buSzPts val="3300"/>
              <a:buNone/>
              <a:defRPr sz="3300">
                <a:solidFill>
                  <a:srgbClr val="FFC39F"/>
                </a:solidFill>
              </a:defRPr>
            </a:lvl7pPr>
            <a:lvl8pPr lvl="7" rtl="0" algn="ctr">
              <a:spcBef>
                <a:spcPts val="0"/>
              </a:spcBef>
              <a:spcAft>
                <a:spcPts val="0"/>
              </a:spcAft>
              <a:buClr>
                <a:srgbClr val="FFC39F"/>
              </a:buClr>
              <a:buSzPts val="3300"/>
              <a:buNone/>
              <a:defRPr sz="3300">
                <a:solidFill>
                  <a:srgbClr val="FFC39F"/>
                </a:solidFill>
              </a:defRPr>
            </a:lvl8pPr>
            <a:lvl9pPr lvl="8" rtl="0" algn="ctr">
              <a:spcBef>
                <a:spcPts val="0"/>
              </a:spcBef>
              <a:spcAft>
                <a:spcPts val="0"/>
              </a:spcAft>
              <a:buClr>
                <a:srgbClr val="FFC39F"/>
              </a:buClr>
              <a:buSzPts val="3300"/>
              <a:buNone/>
              <a:defRPr sz="3300">
                <a:solidFill>
                  <a:srgbClr val="FFC39F"/>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type="blank">
  <p:cSld name="BLANK">
    <p:bg>
      <p:bgPr>
        <a:solidFill>
          <a:srgbClr val="FFC39F"/>
        </a:solidFill>
      </p:bgPr>
    </p:bg>
    <p:spTree>
      <p:nvGrpSpPr>
        <p:cNvPr id="110" name="Shape 110"/>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2">
    <p:bg>
      <p:bgPr>
        <a:solidFill>
          <a:srgbClr val="434343"/>
        </a:solidFill>
      </p:bgPr>
    </p:bg>
    <p:spTree>
      <p:nvGrpSpPr>
        <p:cNvPr id="111" name="Shape 111"/>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1">
  <p:cSld name="CUSTOM_12_3">
    <p:bg>
      <p:bgPr>
        <a:solidFill>
          <a:srgbClr val="FFFFFF"/>
        </a:solidFill>
      </p:bgPr>
    </p:bg>
    <p:spTree>
      <p:nvGrpSpPr>
        <p:cNvPr id="112" name="Shape 11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p:cSld name="OBJECT_1">
    <p:bg>
      <p:bgPr>
        <a:solidFill>
          <a:srgbClr val="FFC39F"/>
        </a:solidFill>
      </p:bgPr>
    </p:bg>
    <p:spTree>
      <p:nvGrpSpPr>
        <p:cNvPr id="14" name="Shape 14"/>
        <p:cNvGrpSpPr/>
        <p:nvPr/>
      </p:nvGrpSpPr>
      <p:grpSpPr>
        <a:xfrm>
          <a:off x="0" y="0"/>
          <a:ext cx="0" cy="0"/>
          <a:chOff x="0" y="0"/>
          <a:chExt cx="0" cy="0"/>
        </a:xfrm>
      </p:grpSpPr>
      <p:sp>
        <p:nvSpPr>
          <p:cNvPr id="15" name="Google Shape;15;p4"/>
          <p:cNvSpPr txBox="1"/>
          <p:nvPr>
            <p:ph type="title"/>
          </p:nvPr>
        </p:nvSpPr>
        <p:spPr>
          <a:xfrm>
            <a:off x="887750" y="1917800"/>
            <a:ext cx="7368600" cy="9099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6000"/>
              <a:buNone/>
              <a:defRPr i="0" sz="60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
        <p:nvSpPr>
          <p:cNvPr id="16" name="Google Shape;16;p4"/>
          <p:cNvSpPr txBox="1"/>
          <p:nvPr>
            <p:ph idx="1" type="subTitle"/>
          </p:nvPr>
        </p:nvSpPr>
        <p:spPr>
          <a:xfrm>
            <a:off x="2897425" y="2950825"/>
            <a:ext cx="3349200" cy="152400"/>
          </a:xfrm>
          <a:prstGeom prst="rect">
            <a:avLst/>
          </a:prstGeom>
        </p:spPr>
        <p:txBody>
          <a:bodyPr anchorCtr="0" anchor="t" bIns="0" lIns="0" spcFirstLastPara="1" rIns="0" wrap="square" tIns="0">
            <a:noAutofit/>
          </a:bodyPr>
          <a:lstStyle>
            <a:lvl1pPr lvl="0" rtl="0" algn="ctr">
              <a:spcBef>
                <a:spcPts val="0"/>
              </a:spcBef>
              <a:spcAft>
                <a:spcPts val="0"/>
              </a:spcAft>
              <a:buNone/>
              <a:defRPr/>
            </a:lvl1pPr>
            <a:lvl2pPr lvl="1" rtl="0" algn="ctr">
              <a:spcBef>
                <a:spcPts val="0"/>
              </a:spcBef>
              <a:spcAft>
                <a:spcPts val="0"/>
              </a:spcAft>
              <a:buNone/>
              <a:defRPr sz="600"/>
            </a:lvl2pPr>
            <a:lvl3pPr lvl="2" rtl="0" algn="ctr">
              <a:spcBef>
                <a:spcPts val="0"/>
              </a:spcBef>
              <a:spcAft>
                <a:spcPts val="0"/>
              </a:spcAft>
              <a:buNone/>
              <a:defRPr sz="600"/>
            </a:lvl3pPr>
            <a:lvl4pPr lvl="3" rtl="0" algn="ctr">
              <a:spcBef>
                <a:spcPts val="0"/>
              </a:spcBef>
              <a:spcAft>
                <a:spcPts val="0"/>
              </a:spcAft>
              <a:buNone/>
              <a:defRPr sz="600"/>
            </a:lvl4pPr>
            <a:lvl5pPr lvl="4" rtl="0" algn="ctr">
              <a:spcBef>
                <a:spcPts val="0"/>
              </a:spcBef>
              <a:spcAft>
                <a:spcPts val="0"/>
              </a:spcAft>
              <a:buNone/>
              <a:defRPr sz="600"/>
            </a:lvl5pPr>
            <a:lvl6pPr lvl="5" rtl="0" algn="ctr">
              <a:spcBef>
                <a:spcPts val="0"/>
              </a:spcBef>
              <a:spcAft>
                <a:spcPts val="0"/>
              </a:spcAft>
              <a:buNone/>
              <a:defRPr sz="600"/>
            </a:lvl6pPr>
            <a:lvl7pPr lvl="6" rtl="0" algn="ctr">
              <a:spcBef>
                <a:spcPts val="0"/>
              </a:spcBef>
              <a:spcAft>
                <a:spcPts val="0"/>
              </a:spcAft>
              <a:buNone/>
              <a:defRPr sz="600"/>
            </a:lvl7pPr>
            <a:lvl8pPr lvl="7" rtl="0" algn="ctr">
              <a:spcBef>
                <a:spcPts val="0"/>
              </a:spcBef>
              <a:spcAft>
                <a:spcPts val="0"/>
              </a:spcAft>
              <a:buNone/>
              <a:defRPr sz="600"/>
            </a:lvl8pPr>
            <a:lvl9pPr lvl="8" rtl="0" algn="ctr">
              <a:spcBef>
                <a:spcPts val="0"/>
              </a:spcBef>
              <a:spcAft>
                <a:spcPts val="0"/>
              </a:spcAft>
              <a:buNone/>
              <a:defRPr sz="6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
    <p:bg>
      <p:bgPr>
        <a:solidFill>
          <a:srgbClr val="434343"/>
        </a:solidFill>
      </p:bgPr>
    </p:bg>
    <p:spTree>
      <p:nvGrpSpPr>
        <p:cNvPr id="17" name="Shape 17"/>
        <p:cNvGrpSpPr/>
        <p:nvPr/>
      </p:nvGrpSpPr>
      <p:grpSpPr>
        <a:xfrm>
          <a:off x="0" y="0"/>
          <a:ext cx="0" cy="0"/>
          <a:chOff x="0" y="0"/>
          <a:chExt cx="0" cy="0"/>
        </a:xfrm>
      </p:grpSpPr>
      <p:sp>
        <p:nvSpPr>
          <p:cNvPr id="18" name="Google Shape;18;p5"/>
          <p:cNvSpPr txBox="1"/>
          <p:nvPr>
            <p:ph type="title"/>
          </p:nvPr>
        </p:nvSpPr>
        <p:spPr>
          <a:xfrm>
            <a:off x="2629800" y="2949025"/>
            <a:ext cx="3884400" cy="365400"/>
          </a:xfrm>
          <a:prstGeom prst="rect">
            <a:avLst/>
          </a:prstGeom>
          <a:noFill/>
          <a:ln>
            <a:noFill/>
          </a:ln>
        </p:spPr>
        <p:txBody>
          <a:bodyPr anchorCtr="0" anchor="t" bIns="0" lIns="0" spcFirstLastPara="1" rIns="0" wrap="square" tIns="0">
            <a:noAutofit/>
          </a:bodyPr>
          <a:lstStyle>
            <a:lvl1pPr lvl="0" rtl="0">
              <a:spcBef>
                <a:spcPts val="0"/>
              </a:spcBef>
              <a:spcAft>
                <a:spcPts val="0"/>
              </a:spcAft>
              <a:buClr>
                <a:srgbClr val="FFC39F"/>
              </a:buClr>
              <a:buSzPts val="1200"/>
              <a:buNone/>
              <a:defRPr i="0" sz="1200">
                <a:solidFill>
                  <a:srgbClr val="FFC39F"/>
                </a:solidFill>
              </a:defRPr>
            </a:lvl1pPr>
            <a:lvl2pPr lvl="1" rtl="0">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2pPr>
            <a:lvl3pPr lvl="2" rtl="0">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3pPr>
            <a:lvl4pPr lvl="3" rtl="0">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4pPr>
            <a:lvl5pPr lvl="4" rtl="0">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5pPr>
            <a:lvl6pPr lvl="5" rtl="0">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6pPr>
            <a:lvl7pPr lvl="6" rtl="0">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7pPr>
            <a:lvl8pPr lvl="7" rtl="0">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8pPr>
            <a:lvl9pPr lvl="8" rtl="0">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9pPr>
          </a:lstStyle>
          <a:p/>
        </p:txBody>
      </p:sp>
      <p:sp>
        <p:nvSpPr>
          <p:cNvPr id="19" name="Google Shape;19;p5"/>
          <p:cNvSpPr txBox="1"/>
          <p:nvPr>
            <p:ph idx="1" type="subTitle"/>
          </p:nvPr>
        </p:nvSpPr>
        <p:spPr>
          <a:xfrm>
            <a:off x="2629800" y="2131725"/>
            <a:ext cx="3884400" cy="699000"/>
          </a:xfrm>
          <a:prstGeom prst="rect">
            <a:avLst/>
          </a:prstGeom>
        </p:spPr>
        <p:txBody>
          <a:bodyPr anchorCtr="0" anchor="b" bIns="0" lIns="0" spcFirstLastPara="1" rIns="0" wrap="square" tIns="0">
            <a:noAutofit/>
          </a:bodyPr>
          <a:lstStyle>
            <a:lvl1pPr lvl="0" rtl="0">
              <a:spcBef>
                <a:spcPts val="0"/>
              </a:spcBef>
              <a:spcAft>
                <a:spcPts val="0"/>
              </a:spcAft>
              <a:buNone/>
              <a:defRPr>
                <a:solidFill>
                  <a:srgbClr val="FFC39F"/>
                </a:solidFill>
              </a:defRPr>
            </a:lvl1pPr>
            <a:lvl2pPr lvl="1" rtl="0">
              <a:spcBef>
                <a:spcPts val="0"/>
              </a:spcBef>
              <a:spcAft>
                <a:spcPts val="0"/>
              </a:spcAft>
              <a:buNone/>
              <a:defRPr sz="600">
                <a:solidFill>
                  <a:srgbClr val="FFC39F"/>
                </a:solidFill>
              </a:defRPr>
            </a:lvl2pPr>
            <a:lvl3pPr lvl="2" rtl="0">
              <a:spcBef>
                <a:spcPts val="0"/>
              </a:spcBef>
              <a:spcAft>
                <a:spcPts val="0"/>
              </a:spcAft>
              <a:buNone/>
              <a:defRPr sz="600">
                <a:solidFill>
                  <a:srgbClr val="FFC39F"/>
                </a:solidFill>
              </a:defRPr>
            </a:lvl3pPr>
            <a:lvl4pPr lvl="3" rtl="0">
              <a:spcBef>
                <a:spcPts val="0"/>
              </a:spcBef>
              <a:spcAft>
                <a:spcPts val="0"/>
              </a:spcAft>
              <a:buNone/>
              <a:defRPr sz="600">
                <a:solidFill>
                  <a:srgbClr val="FFC39F"/>
                </a:solidFill>
              </a:defRPr>
            </a:lvl4pPr>
            <a:lvl5pPr lvl="4" rtl="0">
              <a:spcBef>
                <a:spcPts val="0"/>
              </a:spcBef>
              <a:spcAft>
                <a:spcPts val="0"/>
              </a:spcAft>
              <a:buNone/>
              <a:defRPr sz="600">
                <a:solidFill>
                  <a:srgbClr val="FFC39F"/>
                </a:solidFill>
              </a:defRPr>
            </a:lvl5pPr>
            <a:lvl6pPr lvl="5" rtl="0">
              <a:spcBef>
                <a:spcPts val="0"/>
              </a:spcBef>
              <a:spcAft>
                <a:spcPts val="0"/>
              </a:spcAft>
              <a:buNone/>
              <a:defRPr sz="600">
                <a:solidFill>
                  <a:srgbClr val="FFC39F"/>
                </a:solidFill>
              </a:defRPr>
            </a:lvl6pPr>
            <a:lvl7pPr lvl="6" rtl="0">
              <a:spcBef>
                <a:spcPts val="0"/>
              </a:spcBef>
              <a:spcAft>
                <a:spcPts val="0"/>
              </a:spcAft>
              <a:buNone/>
              <a:defRPr sz="600">
                <a:solidFill>
                  <a:srgbClr val="FFC39F"/>
                </a:solidFill>
              </a:defRPr>
            </a:lvl7pPr>
            <a:lvl8pPr lvl="7" rtl="0">
              <a:spcBef>
                <a:spcPts val="0"/>
              </a:spcBef>
              <a:spcAft>
                <a:spcPts val="0"/>
              </a:spcAft>
              <a:buNone/>
              <a:defRPr sz="600">
                <a:solidFill>
                  <a:srgbClr val="FFC39F"/>
                </a:solidFill>
              </a:defRPr>
            </a:lvl8pPr>
            <a:lvl9pPr lvl="8" rtl="0">
              <a:spcBef>
                <a:spcPts val="0"/>
              </a:spcBef>
              <a:spcAft>
                <a:spcPts val="0"/>
              </a:spcAft>
              <a:buNone/>
              <a:defRPr sz="600">
                <a:solidFill>
                  <a:srgbClr val="FFC39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Title and Content">
    <p:bg>
      <p:bgPr>
        <a:solidFill>
          <a:srgbClr val="FFC39F"/>
        </a:solidFill>
      </p:bgPr>
    </p:bg>
    <p:spTree>
      <p:nvGrpSpPr>
        <p:cNvPr id="20" name="Shape 20"/>
        <p:cNvGrpSpPr/>
        <p:nvPr/>
      </p:nvGrpSpPr>
      <p:grpSpPr>
        <a:xfrm>
          <a:off x="0" y="0"/>
          <a:ext cx="0" cy="0"/>
          <a:chOff x="0" y="0"/>
          <a:chExt cx="0" cy="0"/>
        </a:xfrm>
      </p:grpSpPr>
      <p:sp>
        <p:nvSpPr>
          <p:cNvPr id="21" name="Google Shape;21;p6"/>
          <p:cNvSpPr txBox="1"/>
          <p:nvPr>
            <p:ph type="title"/>
          </p:nvPr>
        </p:nvSpPr>
        <p:spPr>
          <a:xfrm>
            <a:off x="4217225" y="1483522"/>
            <a:ext cx="2241600" cy="42150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i="0" sz="1400"/>
            </a:lvl1pPr>
            <a:lvl2pPr lvl="1" algn="r">
              <a:spcBef>
                <a:spcPts val="0"/>
              </a:spcBef>
              <a:spcAft>
                <a:spcPts val="0"/>
              </a:spcAft>
              <a:buSzPts val="1400"/>
              <a:buNone/>
              <a:defRPr sz="1400"/>
            </a:lvl2pPr>
            <a:lvl3pPr lvl="2" algn="r">
              <a:spcBef>
                <a:spcPts val="0"/>
              </a:spcBef>
              <a:spcAft>
                <a:spcPts val="0"/>
              </a:spcAft>
              <a:buSzPts val="1400"/>
              <a:buNone/>
              <a:defRPr sz="1400"/>
            </a:lvl3pPr>
            <a:lvl4pPr lvl="3" algn="r">
              <a:spcBef>
                <a:spcPts val="0"/>
              </a:spcBef>
              <a:spcAft>
                <a:spcPts val="0"/>
              </a:spcAft>
              <a:buSzPts val="1400"/>
              <a:buNone/>
              <a:defRPr sz="1400"/>
            </a:lvl4pPr>
            <a:lvl5pPr lvl="4" algn="r">
              <a:spcBef>
                <a:spcPts val="0"/>
              </a:spcBef>
              <a:spcAft>
                <a:spcPts val="0"/>
              </a:spcAft>
              <a:buSzPts val="1400"/>
              <a:buNone/>
              <a:defRPr sz="1400"/>
            </a:lvl5pPr>
            <a:lvl6pPr lvl="5" algn="r">
              <a:spcBef>
                <a:spcPts val="0"/>
              </a:spcBef>
              <a:spcAft>
                <a:spcPts val="0"/>
              </a:spcAft>
              <a:buSzPts val="1400"/>
              <a:buNone/>
              <a:defRPr sz="1400"/>
            </a:lvl6pPr>
            <a:lvl7pPr lvl="6" algn="r">
              <a:spcBef>
                <a:spcPts val="0"/>
              </a:spcBef>
              <a:spcAft>
                <a:spcPts val="0"/>
              </a:spcAft>
              <a:buSzPts val="1400"/>
              <a:buNone/>
              <a:defRPr sz="1400"/>
            </a:lvl7pPr>
            <a:lvl8pPr lvl="7" algn="r">
              <a:spcBef>
                <a:spcPts val="0"/>
              </a:spcBef>
              <a:spcAft>
                <a:spcPts val="0"/>
              </a:spcAft>
              <a:buSzPts val="1400"/>
              <a:buNone/>
              <a:defRPr sz="1400"/>
            </a:lvl8pPr>
            <a:lvl9pPr lvl="8" algn="r">
              <a:spcBef>
                <a:spcPts val="0"/>
              </a:spcBef>
              <a:spcAft>
                <a:spcPts val="0"/>
              </a:spcAft>
              <a:buSzPts val="1400"/>
              <a:buNone/>
              <a:defRPr sz="1400"/>
            </a:lvl9pPr>
          </a:lstStyle>
          <a:p/>
        </p:txBody>
      </p:sp>
      <p:sp>
        <p:nvSpPr>
          <p:cNvPr id="22" name="Google Shape;22;p6"/>
          <p:cNvSpPr txBox="1"/>
          <p:nvPr>
            <p:ph idx="1" type="subTitle"/>
          </p:nvPr>
        </p:nvSpPr>
        <p:spPr>
          <a:xfrm>
            <a:off x="4546925" y="1905022"/>
            <a:ext cx="1911900" cy="330300"/>
          </a:xfrm>
          <a:prstGeom prst="rect">
            <a:avLst/>
          </a:prstGeom>
        </p:spPr>
        <p:txBody>
          <a:bodyPr anchorCtr="0" anchor="t" bIns="0" lIns="0" spcFirstLastPara="1" rIns="0" wrap="square" tIns="0">
            <a:noAutofit/>
          </a:bodyPr>
          <a:lstStyle>
            <a:lvl1pPr lvl="0" rtl="0" algn="r">
              <a:spcBef>
                <a:spcPts val="0"/>
              </a:spcBef>
              <a:spcAft>
                <a:spcPts val="0"/>
              </a:spcAft>
              <a:buNone/>
              <a:defRPr/>
            </a:lvl1pPr>
            <a:lvl2pPr lvl="1" rtl="0" algn="r">
              <a:spcBef>
                <a:spcPts val="0"/>
              </a:spcBef>
              <a:spcAft>
                <a:spcPts val="0"/>
              </a:spcAft>
              <a:buNone/>
              <a:defRPr/>
            </a:lvl2pPr>
            <a:lvl3pPr lvl="2" rtl="0" algn="r">
              <a:spcBef>
                <a:spcPts val="0"/>
              </a:spcBef>
              <a:spcAft>
                <a:spcPts val="0"/>
              </a:spcAft>
              <a:buNone/>
              <a:defRPr/>
            </a:lvl3pPr>
            <a:lvl4pPr lvl="3" rtl="0" algn="r">
              <a:spcBef>
                <a:spcPts val="0"/>
              </a:spcBef>
              <a:spcAft>
                <a:spcPts val="0"/>
              </a:spcAft>
              <a:buNone/>
              <a:defRPr/>
            </a:lvl4pPr>
            <a:lvl5pPr lvl="4" rtl="0" algn="r">
              <a:spcBef>
                <a:spcPts val="0"/>
              </a:spcBef>
              <a:spcAft>
                <a:spcPts val="0"/>
              </a:spcAft>
              <a:buNone/>
              <a:defRPr/>
            </a:lvl5pPr>
            <a:lvl6pPr lvl="5" rtl="0" algn="r">
              <a:spcBef>
                <a:spcPts val="0"/>
              </a:spcBef>
              <a:spcAft>
                <a:spcPts val="0"/>
              </a:spcAft>
              <a:buNone/>
              <a:defRPr/>
            </a:lvl6pPr>
            <a:lvl7pPr lvl="6" rtl="0" algn="r">
              <a:spcBef>
                <a:spcPts val="0"/>
              </a:spcBef>
              <a:spcAft>
                <a:spcPts val="0"/>
              </a:spcAft>
              <a:buNone/>
              <a:defRPr/>
            </a:lvl7pPr>
            <a:lvl8pPr lvl="7" rtl="0" algn="r">
              <a:spcBef>
                <a:spcPts val="0"/>
              </a:spcBef>
              <a:spcAft>
                <a:spcPts val="0"/>
              </a:spcAft>
              <a:buNone/>
              <a:defRPr/>
            </a:lvl8pPr>
            <a:lvl9pPr lvl="8" rtl="0" algn="r">
              <a:spcBef>
                <a:spcPts val="0"/>
              </a:spcBef>
              <a:spcAft>
                <a:spcPts val="0"/>
              </a:spcAft>
              <a:buNone/>
              <a:defRPr/>
            </a:lvl9pPr>
          </a:lstStyle>
          <a:p/>
        </p:txBody>
      </p:sp>
      <p:sp>
        <p:nvSpPr>
          <p:cNvPr id="23" name="Google Shape;23;p6"/>
          <p:cNvSpPr txBox="1"/>
          <p:nvPr>
            <p:ph idx="2" type="title"/>
          </p:nvPr>
        </p:nvSpPr>
        <p:spPr>
          <a:xfrm>
            <a:off x="6940150" y="1483514"/>
            <a:ext cx="2241600" cy="4215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400"/>
              <a:buNone/>
              <a:defRPr i="0"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24" name="Google Shape;24;p6"/>
          <p:cNvSpPr txBox="1"/>
          <p:nvPr>
            <p:ph idx="3" type="subTitle"/>
          </p:nvPr>
        </p:nvSpPr>
        <p:spPr>
          <a:xfrm>
            <a:off x="6940150" y="1905022"/>
            <a:ext cx="1911900" cy="330300"/>
          </a:xfrm>
          <a:prstGeom prst="rect">
            <a:avLst/>
          </a:prstGeom>
        </p:spPr>
        <p:txBody>
          <a:bodyPr anchorCtr="0" anchor="t" bIns="0" lIns="0" spcFirstLastPara="1" rIns="0" wrap="square" tIns="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5" name="Google Shape;25;p6"/>
          <p:cNvSpPr txBox="1"/>
          <p:nvPr>
            <p:ph idx="4" type="title"/>
          </p:nvPr>
        </p:nvSpPr>
        <p:spPr>
          <a:xfrm>
            <a:off x="6940150" y="3605572"/>
            <a:ext cx="2241600" cy="4215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400"/>
              <a:buNone/>
              <a:defRPr i="0"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26" name="Google Shape;26;p6"/>
          <p:cNvSpPr txBox="1"/>
          <p:nvPr>
            <p:ph idx="5" type="subTitle"/>
          </p:nvPr>
        </p:nvSpPr>
        <p:spPr>
          <a:xfrm>
            <a:off x="6940150" y="4027072"/>
            <a:ext cx="1911900" cy="330300"/>
          </a:xfrm>
          <a:prstGeom prst="rect">
            <a:avLst/>
          </a:prstGeom>
        </p:spPr>
        <p:txBody>
          <a:bodyPr anchorCtr="0" anchor="t" bIns="0" lIns="0" spcFirstLastPara="1" rIns="0" wrap="square" tIns="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7" name="Google Shape;27;p6"/>
          <p:cNvSpPr txBox="1"/>
          <p:nvPr>
            <p:ph hasCustomPrompt="1" idx="6" type="title"/>
          </p:nvPr>
        </p:nvSpPr>
        <p:spPr>
          <a:xfrm>
            <a:off x="4217225" y="861947"/>
            <a:ext cx="2241600" cy="697800"/>
          </a:xfrm>
          <a:prstGeom prst="rect">
            <a:avLst/>
          </a:prstGeom>
        </p:spPr>
        <p:txBody>
          <a:bodyPr anchorCtr="0" anchor="b" bIns="0" lIns="0" spcFirstLastPara="1" rIns="0" wrap="square" tIns="0">
            <a:noAutofit/>
          </a:bodyPr>
          <a:lstStyle>
            <a:lvl1pPr lvl="0" rtl="0" algn="r">
              <a:spcBef>
                <a:spcPts val="0"/>
              </a:spcBef>
              <a:spcAft>
                <a:spcPts val="0"/>
              </a:spcAft>
              <a:buSzPts val="7200"/>
              <a:buNone/>
              <a:defRPr sz="7200"/>
            </a:lvl1pPr>
            <a:lvl2pPr lvl="1" rtl="0" algn="r">
              <a:spcBef>
                <a:spcPts val="0"/>
              </a:spcBef>
              <a:spcAft>
                <a:spcPts val="0"/>
              </a:spcAft>
              <a:buSzPts val="7200"/>
              <a:buNone/>
              <a:defRPr sz="7200"/>
            </a:lvl2pPr>
            <a:lvl3pPr lvl="2" rtl="0" algn="r">
              <a:spcBef>
                <a:spcPts val="0"/>
              </a:spcBef>
              <a:spcAft>
                <a:spcPts val="0"/>
              </a:spcAft>
              <a:buSzPts val="7200"/>
              <a:buNone/>
              <a:defRPr sz="7200"/>
            </a:lvl3pPr>
            <a:lvl4pPr lvl="3" rtl="0" algn="r">
              <a:spcBef>
                <a:spcPts val="0"/>
              </a:spcBef>
              <a:spcAft>
                <a:spcPts val="0"/>
              </a:spcAft>
              <a:buSzPts val="7200"/>
              <a:buNone/>
              <a:defRPr sz="7200"/>
            </a:lvl4pPr>
            <a:lvl5pPr lvl="4" rtl="0" algn="r">
              <a:spcBef>
                <a:spcPts val="0"/>
              </a:spcBef>
              <a:spcAft>
                <a:spcPts val="0"/>
              </a:spcAft>
              <a:buSzPts val="7200"/>
              <a:buNone/>
              <a:defRPr sz="7200"/>
            </a:lvl5pPr>
            <a:lvl6pPr lvl="5" rtl="0" algn="r">
              <a:spcBef>
                <a:spcPts val="0"/>
              </a:spcBef>
              <a:spcAft>
                <a:spcPts val="0"/>
              </a:spcAft>
              <a:buSzPts val="7200"/>
              <a:buNone/>
              <a:defRPr sz="7200"/>
            </a:lvl6pPr>
            <a:lvl7pPr lvl="6" rtl="0" algn="r">
              <a:spcBef>
                <a:spcPts val="0"/>
              </a:spcBef>
              <a:spcAft>
                <a:spcPts val="0"/>
              </a:spcAft>
              <a:buSzPts val="7200"/>
              <a:buNone/>
              <a:defRPr sz="7200"/>
            </a:lvl7pPr>
            <a:lvl8pPr lvl="7" rtl="0" algn="r">
              <a:spcBef>
                <a:spcPts val="0"/>
              </a:spcBef>
              <a:spcAft>
                <a:spcPts val="0"/>
              </a:spcAft>
              <a:buSzPts val="7200"/>
              <a:buNone/>
              <a:defRPr sz="7200"/>
            </a:lvl8pPr>
            <a:lvl9pPr lvl="8" rtl="0" algn="r">
              <a:spcBef>
                <a:spcPts val="0"/>
              </a:spcBef>
              <a:spcAft>
                <a:spcPts val="0"/>
              </a:spcAft>
              <a:buSzPts val="7200"/>
              <a:buNone/>
              <a:defRPr sz="7200"/>
            </a:lvl9pPr>
          </a:lstStyle>
          <a:p>
            <a:r>
              <a:t>xx%</a:t>
            </a:r>
          </a:p>
        </p:txBody>
      </p:sp>
      <p:sp>
        <p:nvSpPr>
          <p:cNvPr id="28" name="Google Shape;28;p6"/>
          <p:cNvSpPr txBox="1"/>
          <p:nvPr>
            <p:ph hasCustomPrompt="1" idx="7" type="title"/>
          </p:nvPr>
        </p:nvSpPr>
        <p:spPr>
          <a:xfrm>
            <a:off x="6940150" y="861947"/>
            <a:ext cx="2241600" cy="697800"/>
          </a:xfrm>
          <a:prstGeom prst="rect">
            <a:avLst/>
          </a:prstGeom>
        </p:spPr>
        <p:txBody>
          <a:bodyPr anchorCtr="0" anchor="b" bIns="0" lIns="0" spcFirstLastPara="1" rIns="0" wrap="square" tIns="0">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29" name="Google Shape;29;p6"/>
          <p:cNvSpPr txBox="1"/>
          <p:nvPr>
            <p:ph hasCustomPrompt="1" idx="8" type="title"/>
          </p:nvPr>
        </p:nvSpPr>
        <p:spPr>
          <a:xfrm>
            <a:off x="6940150" y="2983997"/>
            <a:ext cx="2241600" cy="697800"/>
          </a:xfrm>
          <a:prstGeom prst="rect">
            <a:avLst/>
          </a:prstGeom>
        </p:spPr>
        <p:txBody>
          <a:bodyPr anchorCtr="0" anchor="b" bIns="0" lIns="0" spcFirstLastPara="1" rIns="0" wrap="square" tIns="0">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30" name="Google Shape;30;p6"/>
          <p:cNvSpPr txBox="1"/>
          <p:nvPr>
            <p:ph idx="9" type="title"/>
          </p:nvPr>
        </p:nvSpPr>
        <p:spPr>
          <a:xfrm>
            <a:off x="4217225" y="3605572"/>
            <a:ext cx="2241600" cy="4215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400"/>
              <a:buNone/>
              <a:defRPr i="0" sz="1400"/>
            </a:lvl1pPr>
            <a:lvl2pPr lvl="1" rtl="0" algn="r">
              <a:spcBef>
                <a:spcPts val="0"/>
              </a:spcBef>
              <a:spcAft>
                <a:spcPts val="0"/>
              </a:spcAft>
              <a:buSzPts val="1400"/>
              <a:buNone/>
              <a:defRPr sz="1400"/>
            </a:lvl2pPr>
            <a:lvl3pPr lvl="2" rtl="0" algn="r">
              <a:spcBef>
                <a:spcPts val="0"/>
              </a:spcBef>
              <a:spcAft>
                <a:spcPts val="0"/>
              </a:spcAft>
              <a:buSzPts val="1400"/>
              <a:buNone/>
              <a:defRPr sz="1400"/>
            </a:lvl3pPr>
            <a:lvl4pPr lvl="3" rtl="0" algn="r">
              <a:spcBef>
                <a:spcPts val="0"/>
              </a:spcBef>
              <a:spcAft>
                <a:spcPts val="0"/>
              </a:spcAft>
              <a:buSzPts val="1400"/>
              <a:buNone/>
              <a:defRPr sz="1400"/>
            </a:lvl4pPr>
            <a:lvl5pPr lvl="4" rtl="0" algn="r">
              <a:spcBef>
                <a:spcPts val="0"/>
              </a:spcBef>
              <a:spcAft>
                <a:spcPts val="0"/>
              </a:spcAft>
              <a:buSzPts val="1400"/>
              <a:buNone/>
              <a:defRPr sz="1400"/>
            </a:lvl5pPr>
            <a:lvl6pPr lvl="5" rtl="0" algn="r">
              <a:spcBef>
                <a:spcPts val="0"/>
              </a:spcBef>
              <a:spcAft>
                <a:spcPts val="0"/>
              </a:spcAft>
              <a:buSzPts val="1400"/>
              <a:buNone/>
              <a:defRPr sz="1400"/>
            </a:lvl6pPr>
            <a:lvl7pPr lvl="6" rtl="0" algn="r">
              <a:spcBef>
                <a:spcPts val="0"/>
              </a:spcBef>
              <a:spcAft>
                <a:spcPts val="0"/>
              </a:spcAft>
              <a:buSzPts val="1400"/>
              <a:buNone/>
              <a:defRPr sz="1400"/>
            </a:lvl7pPr>
            <a:lvl8pPr lvl="7" rtl="0" algn="r">
              <a:spcBef>
                <a:spcPts val="0"/>
              </a:spcBef>
              <a:spcAft>
                <a:spcPts val="0"/>
              </a:spcAft>
              <a:buSzPts val="1400"/>
              <a:buNone/>
              <a:defRPr sz="1400"/>
            </a:lvl8pPr>
            <a:lvl9pPr lvl="8" rtl="0" algn="r">
              <a:spcBef>
                <a:spcPts val="0"/>
              </a:spcBef>
              <a:spcAft>
                <a:spcPts val="0"/>
              </a:spcAft>
              <a:buSzPts val="1400"/>
              <a:buNone/>
              <a:defRPr sz="1400"/>
            </a:lvl9pPr>
          </a:lstStyle>
          <a:p/>
        </p:txBody>
      </p:sp>
      <p:sp>
        <p:nvSpPr>
          <p:cNvPr id="31" name="Google Shape;31;p6"/>
          <p:cNvSpPr txBox="1"/>
          <p:nvPr>
            <p:ph idx="13" type="subTitle"/>
          </p:nvPr>
        </p:nvSpPr>
        <p:spPr>
          <a:xfrm>
            <a:off x="4546925" y="4027072"/>
            <a:ext cx="1911900" cy="330300"/>
          </a:xfrm>
          <a:prstGeom prst="rect">
            <a:avLst/>
          </a:prstGeom>
        </p:spPr>
        <p:txBody>
          <a:bodyPr anchorCtr="0" anchor="t" bIns="0" lIns="0" spcFirstLastPara="1" rIns="0" wrap="square" tIns="0">
            <a:noAutofit/>
          </a:bodyPr>
          <a:lstStyle>
            <a:lvl1pPr lvl="0" rtl="0" algn="r">
              <a:spcBef>
                <a:spcPts val="0"/>
              </a:spcBef>
              <a:spcAft>
                <a:spcPts val="0"/>
              </a:spcAft>
              <a:buNone/>
              <a:defRPr/>
            </a:lvl1pPr>
            <a:lvl2pPr lvl="1" rtl="0" algn="r">
              <a:spcBef>
                <a:spcPts val="0"/>
              </a:spcBef>
              <a:spcAft>
                <a:spcPts val="0"/>
              </a:spcAft>
              <a:buNone/>
              <a:defRPr/>
            </a:lvl2pPr>
            <a:lvl3pPr lvl="2" rtl="0" algn="r">
              <a:spcBef>
                <a:spcPts val="0"/>
              </a:spcBef>
              <a:spcAft>
                <a:spcPts val="0"/>
              </a:spcAft>
              <a:buNone/>
              <a:defRPr/>
            </a:lvl3pPr>
            <a:lvl4pPr lvl="3" rtl="0" algn="r">
              <a:spcBef>
                <a:spcPts val="0"/>
              </a:spcBef>
              <a:spcAft>
                <a:spcPts val="0"/>
              </a:spcAft>
              <a:buNone/>
              <a:defRPr/>
            </a:lvl4pPr>
            <a:lvl5pPr lvl="4" rtl="0" algn="r">
              <a:spcBef>
                <a:spcPts val="0"/>
              </a:spcBef>
              <a:spcAft>
                <a:spcPts val="0"/>
              </a:spcAft>
              <a:buNone/>
              <a:defRPr/>
            </a:lvl5pPr>
            <a:lvl6pPr lvl="5" rtl="0" algn="r">
              <a:spcBef>
                <a:spcPts val="0"/>
              </a:spcBef>
              <a:spcAft>
                <a:spcPts val="0"/>
              </a:spcAft>
              <a:buNone/>
              <a:defRPr/>
            </a:lvl6pPr>
            <a:lvl7pPr lvl="6" rtl="0" algn="r">
              <a:spcBef>
                <a:spcPts val="0"/>
              </a:spcBef>
              <a:spcAft>
                <a:spcPts val="0"/>
              </a:spcAft>
              <a:buNone/>
              <a:defRPr/>
            </a:lvl7pPr>
            <a:lvl8pPr lvl="7" rtl="0" algn="r">
              <a:spcBef>
                <a:spcPts val="0"/>
              </a:spcBef>
              <a:spcAft>
                <a:spcPts val="0"/>
              </a:spcAft>
              <a:buNone/>
              <a:defRPr/>
            </a:lvl8pPr>
            <a:lvl9pPr lvl="8" rtl="0" algn="r">
              <a:spcBef>
                <a:spcPts val="0"/>
              </a:spcBef>
              <a:spcAft>
                <a:spcPts val="0"/>
              </a:spcAft>
              <a:buNone/>
              <a:defRPr/>
            </a:lvl9pPr>
          </a:lstStyle>
          <a:p/>
        </p:txBody>
      </p:sp>
      <p:sp>
        <p:nvSpPr>
          <p:cNvPr id="32" name="Google Shape;32;p6"/>
          <p:cNvSpPr txBox="1"/>
          <p:nvPr>
            <p:ph hasCustomPrompt="1" idx="14" type="title"/>
          </p:nvPr>
        </p:nvSpPr>
        <p:spPr>
          <a:xfrm>
            <a:off x="4217225" y="2983997"/>
            <a:ext cx="2241600" cy="697800"/>
          </a:xfrm>
          <a:prstGeom prst="rect">
            <a:avLst/>
          </a:prstGeom>
        </p:spPr>
        <p:txBody>
          <a:bodyPr anchorCtr="0" anchor="b" bIns="0" lIns="0" spcFirstLastPara="1" rIns="0" wrap="square" tIns="0">
            <a:noAutofit/>
          </a:bodyPr>
          <a:lstStyle>
            <a:lvl1pPr lvl="0" rtl="0" algn="r">
              <a:spcBef>
                <a:spcPts val="0"/>
              </a:spcBef>
              <a:spcAft>
                <a:spcPts val="0"/>
              </a:spcAft>
              <a:buSzPts val="7200"/>
              <a:buNone/>
              <a:defRPr sz="7200"/>
            </a:lvl1pPr>
            <a:lvl2pPr lvl="1" rtl="0" algn="r">
              <a:spcBef>
                <a:spcPts val="0"/>
              </a:spcBef>
              <a:spcAft>
                <a:spcPts val="0"/>
              </a:spcAft>
              <a:buSzPts val="7200"/>
              <a:buNone/>
              <a:defRPr sz="7200"/>
            </a:lvl2pPr>
            <a:lvl3pPr lvl="2" rtl="0" algn="r">
              <a:spcBef>
                <a:spcPts val="0"/>
              </a:spcBef>
              <a:spcAft>
                <a:spcPts val="0"/>
              </a:spcAft>
              <a:buSzPts val="7200"/>
              <a:buNone/>
              <a:defRPr sz="7200"/>
            </a:lvl3pPr>
            <a:lvl4pPr lvl="3" rtl="0" algn="r">
              <a:spcBef>
                <a:spcPts val="0"/>
              </a:spcBef>
              <a:spcAft>
                <a:spcPts val="0"/>
              </a:spcAft>
              <a:buSzPts val="7200"/>
              <a:buNone/>
              <a:defRPr sz="7200"/>
            </a:lvl4pPr>
            <a:lvl5pPr lvl="4" rtl="0" algn="r">
              <a:spcBef>
                <a:spcPts val="0"/>
              </a:spcBef>
              <a:spcAft>
                <a:spcPts val="0"/>
              </a:spcAft>
              <a:buSzPts val="7200"/>
              <a:buNone/>
              <a:defRPr sz="7200"/>
            </a:lvl5pPr>
            <a:lvl6pPr lvl="5" rtl="0" algn="r">
              <a:spcBef>
                <a:spcPts val="0"/>
              </a:spcBef>
              <a:spcAft>
                <a:spcPts val="0"/>
              </a:spcAft>
              <a:buSzPts val="7200"/>
              <a:buNone/>
              <a:defRPr sz="7200"/>
            </a:lvl6pPr>
            <a:lvl7pPr lvl="6" rtl="0" algn="r">
              <a:spcBef>
                <a:spcPts val="0"/>
              </a:spcBef>
              <a:spcAft>
                <a:spcPts val="0"/>
              </a:spcAft>
              <a:buSzPts val="7200"/>
              <a:buNone/>
              <a:defRPr sz="7200"/>
            </a:lvl7pPr>
            <a:lvl8pPr lvl="7" rtl="0" algn="r">
              <a:spcBef>
                <a:spcPts val="0"/>
              </a:spcBef>
              <a:spcAft>
                <a:spcPts val="0"/>
              </a:spcAft>
              <a:buSzPts val="7200"/>
              <a:buNone/>
              <a:defRPr sz="7200"/>
            </a:lvl8pPr>
            <a:lvl9pPr lvl="8" rtl="0" algn="r">
              <a:spcBef>
                <a:spcPts val="0"/>
              </a:spcBef>
              <a:spcAft>
                <a:spcPts val="0"/>
              </a:spcAft>
              <a:buSzPts val="7200"/>
              <a:buNone/>
              <a:defRPr sz="7200"/>
            </a:lvl9pPr>
          </a:lstStyle>
          <a:p>
            <a:r>
              <a:t>xx%</a:t>
            </a:r>
          </a:p>
        </p:txBody>
      </p:sp>
      <p:cxnSp>
        <p:nvCxnSpPr>
          <p:cNvPr id="33" name="Google Shape;33;p6"/>
          <p:cNvCxnSpPr/>
          <p:nvPr/>
        </p:nvCxnSpPr>
        <p:spPr>
          <a:xfrm>
            <a:off x="6703425" y="702675"/>
            <a:ext cx="0" cy="3672000"/>
          </a:xfrm>
          <a:prstGeom prst="straightConnector1">
            <a:avLst/>
          </a:prstGeom>
          <a:noFill/>
          <a:ln cap="flat" cmpd="sng" w="19050">
            <a:solidFill>
              <a:srgbClr val="434343"/>
            </a:solidFill>
            <a:prstDash val="solid"/>
            <a:round/>
            <a:headEnd len="med" w="med" type="none"/>
            <a:tailEnd len="med" w="med" type="none"/>
          </a:ln>
        </p:spPr>
      </p:cxnSp>
    </p:spTree>
  </p:cSld>
  <p:clrMapOvr>
    <a:masterClrMapping/>
  </p:clrMapOvr>
  <p:extLst>
    <p:ext uri="{DCECCB84-F9BA-43D5-87BE-67443E8EF086}">
      <p15:sldGuideLst>
        <p15:guide id="1" pos="5507">
          <p15:clr>
            <a:srgbClr val="F9AD4C"/>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DESIGN ">
  <p:cSld name="Two Content">
    <p:bg>
      <p:bgPr>
        <a:solidFill>
          <a:srgbClr val="434343"/>
        </a:solidFill>
      </p:bgPr>
    </p:bg>
    <p:spTree>
      <p:nvGrpSpPr>
        <p:cNvPr id="34" name="Shape 34"/>
        <p:cNvGrpSpPr/>
        <p:nvPr/>
      </p:nvGrpSpPr>
      <p:grpSpPr>
        <a:xfrm>
          <a:off x="0" y="0"/>
          <a:ext cx="0" cy="0"/>
          <a:chOff x="0" y="0"/>
          <a:chExt cx="0" cy="0"/>
        </a:xfrm>
      </p:grpSpPr>
      <p:sp>
        <p:nvSpPr>
          <p:cNvPr id="35" name="Google Shape;35;p7"/>
          <p:cNvSpPr txBox="1"/>
          <p:nvPr>
            <p:ph type="title"/>
          </p:nvPr>
        </p:nvSpPr>
        <p:spPr>
          <a:xfrm>
            <a:off x="3500075" y="3425500"/>
            <a:ext cx="3842700" cy="616200"/>
          </a:xfrm>
          <a:prstGeom prst="rect">
            <a:avLst/>
          </a:prstGeom>
          <a:noFill/>
          <a:ln>
            <a:noFill/>
          </a:ln>
        </p:spPr>
        <p:txBody>
          <a:bodyPr anchorCtr="0" anchor="b" bIns="0" lIns="0" spcFirstLastPara="1" rIns="0" wrap="square" tIns="0">
            <a:noAutofit/>
          </a:bodyPr>
          <a:lstStyle>
            <a:lvl1pPr lvl="0" rtl="0">
              <a:spcBef>
                <a:spcPts val="0"/>
              </a:spcBef>
              <a:spcAft>
                <a:spcPts val="0"/>
              </a:spcAft>
              <a:buClr>
                <a:srgbClr val="FFC39F"/>
              </a:buClr>
              <a:buSzPts val="6000"/>
              <a:buNone/>
              <a:defRPr i="0" sz="6000">
                <a:solidFill>
                  <a:srgbClr val="FFC39F"/>
                </a:solidFill>
              </a:defRPr>
            </a:lvl1pPr>
            <a:lvl2pPr lvl="1" rtl="0">
              <a:spcBef>
                <a:spcPts val="0"/>
              </a:spcBef>
              <a:spcAft>
                <a:spcPts val="0"/>
              </a:spcAft>
              <a:buClr>
                <a:srgbClr val="FFC39F"/>
              </a:buClr>
              <a:buSzPts val="6000"/>
              <a:buNone/>
              <a:defRPr sz="6000">
                <a:solidFill>
                  <a:srgbClr val="FFC39F"/>
                </a:solidFill>
              </a:defRPr>
            </a:lvl2pPr>
            <a:lvl3pPr lvl="2" rtl="0">
              <a:spcBef>
                <a:spcPts val="0"/>
              </a:spcBef>
              <a:spcAft>
                <a:spcPts val="0"/>
              </a:spcAft>
              <a:buClr>
                <a:srgbClr val="FFC39F"/>
              </a:buClr>
              <a:buSzPts val="6000"/>
              <a:buNone/>
              <a:defRPr sz="6000">
                <a:solidFill>
                  <a:srgbClr val="FFC39F"/>
                </a:solidFill>
              </a:defRPr>
            </a:lvl3pPr>
            <a:lvl4pPr lvl="3" rtl="0">
              <a:spcBef>
                <a:spcPts val="0"/>
              </a:spcBef>
              <a:spcAft>
                <a:spcPts val="0"/>
              </a:spcAft>
              <a:buClr>
                <a:srgbClr val="FFC39F"/>
              </a:buClr>
              <a:buSzPts val="6000"/>
              <a:buNone/>
              <a:defRPr sz="6000">
                <a:solidFill>
                  <a:srgbClr val="FFC39F"/>
                </a:solidFill>
              </a:defRPr>
            </a:lvl4pPr>
            <a:lvl5pPr lvl="4" rtl="0">
              <a:spcBef>
                <a:spcPts val="0"/>
              </a:spcBef>
              <a:spcAft>
                <a:spcPts val="0"/>
              </a:spcAft>
              <a:buClr>
                <a:srgbClr val="FFC39F"/>
              </a:buClr>
              <a:buSzPts val="6000"/>
              <a:buNone/>
              <a:defRPr sz="6000">
                <a:solidFill>
                  <a:srgbClr val="FFC39F"/>
                </a:solidFill>
              </a:defRPr>
            </a:lvl5pPr>
            <a:lvl6pPr lvl="5" rtl="0">
              <a:spcBef>
                <a:spcPts val="0"/>
              </a:spcBef>
              <a:spcAft>
                <a:spcPts val="0"/>
              </a:spcAft>
              <a:buClr>
                <a:srgbClr val="FFC39F"/>
              </a:buClr>
              <a:buSzPts val="6000"/>
              <a:buNone/>
              <a:defRPr sz="6000">
                <a:solidFill>
                  <a:srgbClr val="FFC39F"/>
                </a:solidFill>
              </a:defRPr>
            </a:lvl6pPr>
            <a:lvl7pPr lvl="6" rtl="0">
              <a:spcBef>
                <a:spcPts val="0"/>
              </a:spcBef>
              <a:spcAft>
                <a:spcPts val="0"/>
              </a:spcAft>
              <a:buClr>
                <a:srgbClr val="FFC39F"/>
              </a:buClr>
              <a:buSzPts val="6000"/>
              <a:buNone/>
              <a:defRPr sz="6000">
                <a:solidFill>
                  <a:srgbClr val="FFC39F"/>
                </a:solidFill>
              </a:defRPr>
            </a:lvl7pPr>
            <a:lvl8pPr lvl="7" rtl="0">
              <a:spcBef>
                <a:spcPts val="0"/>
              </a:spcBef>
              <a:spcAft>
                <a:spcPts val="0"/>
              </a:spcAft>
              <a:buClr>
                <a:srgbClr val="FFC39F"/>
              </a:buClr>
              <a:buSzPts val="6000"/>
              <a:buNone/>
              <a:defRPr sz="6000">
                <a:solidFill>
                  <a:srgbClr val="FFC39F"/>
                </a:solidFill>
              </a:defRPr>
            </a:lvl8pPr>
            <a:lvl9pPr lvl="8" rtl="0">
              <a:spcBef>
                <a:spcPts val="0"/>
              </a:spcBef>
              <a:spcAft>
                <a:spcPts val="0"/>
              </a:spcAft>
              <a:buClr>
                <a:srgbClr val="FFC39F"/>
              </a:buClr>
              <a:buSzPts val="6000"/>
              <a:buNone/>
              <a:defRPr sz="6000">
                <a:solidFill>
                  <a:srgbClr val="FFC39F"/>
                </a:solidFill>
              </a:defRPr>
            </a:lvl9pPr>
          </a:lstStyle>
          <a:p/>
        </p:txBody>
      </p:sp>
      <p:sp>
        <p:nvSpPr>
          <p:cNvPr id="36" name="Google Shape;36;p7"/>
          <p:cNvSpPr txBox="1"/>
          <p:nvPr>
            <p:ph idx="1" type="subTitle"/>
          </p:nvPr>
        </p:nvSpPr>
        <p:spPr>
          <a:xfrm>
            <a:off x="3500075" y="4089729"/>
            <a:ext cx="2907600" cy="355200"/>
          </a:xfrm>
          <a:prstGeom prst="rect">
            <a:avLst/>
          </a:prstGeom>
        </p:spPr>
        <p:txBody>
          <a:bodyPr anchorCtr="0" anchor="t" bIns="0" lIns="0" spcFirstLastPara="1" rIns="0" wrap="square" tIns="0">
            <a:noAutofit/>
          </a:bodyPr>
          <a:lstStyle>
            <a:lvl1pPr lvl="0" rtl="0">
              <a:spcBef>
                <a:spcPts val="0"/>
              </a:spcBef>
              <a:spcAft>
                <a:spcPts val="0"/>
              </a:spcAft>
              <a:buNone/>
              <a:defRPr>
                <a:solidFill>
                  <a:srgbClr val="FFC39F"/>
                </a:solidFill>
              </a:defRPr>
            </a:lvl1pPr>
            <a:lvl2pPr lvl="1" rtl="0">
              <a:spcBef>
                <a:spcPts val="0"/>
              </a:spcBef>
              <a:spcAft>
                <a:spcPts val="0"/>
              </a:spcAft>
              <a:buNone/>
              <a:defRPr sz="600">
                <a:solidFill>
                  <a:srgbClr val="FFC39F"/>
                </a:solidFill>
              </a:defRPr>
            </a:lvl2pPr>
            <a:lvl3pPr lvl="2" rtl="0">
              <a:spcBef>
                <a:spcPts val="0"/>
              </a:spcBef>
              <a:spcAft>
                <a:spcPts val="0"/>
              </a:spcAft>
              <a:buNone/>
              <a:defRPr sz="600">
                <a:solidFill>
                  <a:srgbClr val="FFC39F"/>
                </a:solidFill>
              </a:defRPr>
            </a:lvl3pPr>
            <a:lvl4pPr lvl="3" rtl="0">
              <a:spcBef>
                <a:spcPts val="0"/>
              </a:spcBef>
              <a:spcAft>
                <a:spcPts val="0"/>
              </a:spcAft>
              <a:buNone/>
              <a:defRPr sz="600">
                <a:solidFill>
                  <a:srgbClr val="FFC39F"/>
                </a:solidFill>
              </a:defRPr>
            </a:lvl4pPr>
            <a:lvl5pPr lvl="4" rtl="0">
              <a:spcBef>
                <a:spcPts val="0"/>
              </a:spcBef>
              <a:spcAft>
                <a:spcPts val="0"/>
              </a:spcAft>
              <a:buNone/>
              <a:defRPr sz="600">
                <a:solidFill>
                  <a:srgbClr val="FFC39F"/>
                </a:solidFill>
              </a:defRPr>
            </a:lvl5pPr>
            <a:lvl6pPr lvl="5" rtl="0">
              <a:spcBef>
                <a:spcPts val="0"/>
              </a:spcBef>
              <a:spcAft>
                <a:spcPts val="0"/>
              </a:spcAft>
              <a:buNone/>
              <a:defRPr sz="600">
                <a:solidFill>
                  <a:srgbClr val="FFC39F"/>
                </a:solidFill>
              </a:defRPr>
            </a:lvl6pPr>
            <a:lvl7pPr lvl="6" rtl="0">
              <a:spcBef>
                <a:spcPts val="0"/>
              </a:spcBef>
              <a:spcAft>
                <a:spcPts val="0"/>
              </a:spcAft>
              <a:buNone/>
              <a:defRPr sz="600">
                <a:solidFill>
                  <a:srgbClr val="FFC39F"/>
                </a:solidFill>
              </a:defRPr>
            </a:lvl7pPr>
            <a:lvl8pPr lvl="7" rtl="0">
              <a:spcBef>
                <a:spcPts val="0"/>
              </a:spcBef>
              <a:spcAft>
                <a:spcPts val="0"/>
              </a:spcAft>
              <a:buNone/>
              <a:defRPr sz="600">
                <a:solidFill>
                  <a:srgbClr val="FFC39F"/>
                </a:solidFill>
              </a:defRPr>
            </a:lvl8pPr>
            <a:lvl9pPr lvl="8" rtl="0">
              <a:spcBef>
                <a:spcPts val="0"/>
              </a:spcBef>
              <a:spcAft>
                <a:spcPts val="0"/>
              </a:spcAft>
              <a:buNone/>
              <a:defRPr sz="600">
                <a:solidFill>
                  <a:srgbClr val="FFC39F"/>
                </a:solidFill>
              </a:defRPr>
            </a:lvl9pPr>
          </a:lstStyle>
          <a:p/>
        </p:txBody>
      </p:sp>
      <p:sp>
        <p:nvSpPr>
          <p:cNvPr id="37" name="Google Shape;37;p7"/>
          <p:cNvSpPr txBox="1"/>
          <p:nvPr>
            <p:ph hasCustomPrompt="1" idx="2" type="title"/>
          </p:nvPr>
        </p:nvSpPr>
        <p:spPr>
          <a:xfrm>
            <a:off x="906425" y="2997417"/>
            <a:ext cx="2397000" cy="1040100"/>
          </a:xfrm>
          <a:prstGeom prst="rect">
            <a:avLst/>
          </a:prstGeom>
        </p:spPr>
        <p:txBody>
          <a:bodyPr anchorCtr="0" anchor="b" bIns="0" lIns="0" spcFirstLastPara="1" rIns="0" wrap="square" tIns="0">
            <a:noAutofit/>
          </a:bodyPr>
          <a:lstStyle>
            <a:lvl1pPr lvl="0" rtl="0" algn="r">
              <a:spcBef>
                <a:spcPts val="0"/>
              </a:spcBef>
              <a:spcAft>
                <a:spcPts val="0"/>
              </a:spcAft>
              <a:buClr>
                <a:srgbClr val="FFC39F"/>
              </a:buClr>
              <a:buSzPts val="6100"/>
              <a:buNone/>
              <a:defRPr sz="6100">
                <a:solidFill>
                  <a:srgbClr val="FFC39F"/>
                </a:solidFill>
              </a:defRPr>
            </a:lvl1pPr>
            <a:lvl2pPr lvl="1" rtl="0" algn="r">
              <a:spcBef>
                <a:spcPts val="0"/>
              </a:spcBef>
              <a:spcAft>
                <a:spcPts val="0"/>
              </a:spcAft>
              <a:buClr>
                <a:srgbClr val="FFC39F"/>
              </a:buClr>
              <a:buSzPts val="6100"/>
              <a:buNone/>
              <a:defRPr sz="6100">
                <a:solidFill>
                  <a:srgbClr val="FFC39F"/>
                </a:solidFill>
              </a:defRPr>
            </a:lvl2pPr>
            <a:lvl3pPr lvl="2" rtl="0" algn="r">
              <a:spcBef>
                <a:spcPts val="0"/>
              </a:spcBef>
              <a:spcAft>
                <a:spcPts val="0"/>
              </a:spcAft>
              <a:buClr>
                <a:srgbClr val="FFC39F"/>
              </a:buClr>
              <a:buSzPts val="6100"/>
              <a:buNone/>
              <a:defRPr sz="6100">
                <a:solidFill>
                  <a:srgbClr val="FFC39F"/>
                </a:solidFill>
              </a:defRPr>
            </a:lvl3pPr>
            <a:lvl4pPr lvl="3" rtl="0" algn="r">
              <a:spcBef>
                <a:spcPts val="0"/>
              </a:spcBef>
              <a:spcAft>
                <a:spcPts val="0"/>
              </a:spcAft>
              <a:buClr>
                <a:srgbClr val="FFC39F"/>
              </a:buClr>
              <a:buSzPts val="6100"/>
              <a:buNone/>
              <a:defRPr sz="6100">
                <a:solidFill>
                  <a:srgbClr val="FFC39F"/>
                </a:solidFill>
              </a:defRPr>
            </a:lvl4pPr>
            <a:lvl5pPr lvl="4" rtl="0" algn="r">
              <a:spcBef>
                <a:spcPts val="0"/>
              </a:spcBef>
              <a:spcAft>
                <a:spcPts val="0"/>
              </a:spcAft>
              <a:buClr>
                <a:srgbClr val="FFC39F"/>
              </a:buClr>
              <a:buSzPts val="6100"/>
              <a:buNone/>
              <a:defRPr sz="6100">
                <a:solidFill>
                  <a:srgbClr val="FFC39F"/>
                </a:solidFill>
              </a:defRPr>
            </a:lvl5pPr>
            <a:lvl6pPr lvl="5" rtl="0" algn="r">
              <a:spcBef>
                <a:spcPts val="0"/>
              </a:spcBef>
              <a:spcAft>
                <a:spcPts val="0"/>
              </a:spcAft>
              <a:buClr>
                <a:srgbClr val="FFC39F"/>
              </a:buClr>
              <a:buSzPts val="6100"/>
              <a:buNone/>
              <a:defRPr sz="6100">
                <a:solidFill>
                  <a:srgbClr val="FFC39F"/>
                </a:solidFill>
              </a:defRPr>
            </a:lvl6pPr>
            <a:lvl7pPr lvl="6" rtl="0" algn="r">
              <a:spcBef>
                <a:spcPts val="0"/>
              </a:spcBef>
              <a:spcAft>
                <a:spcPts val="0"/>
              </a:spcAft>
              <a:buClr>
                <a:srgbClr val="FFC39F"/>
              </a:buClr>
              <a:buSzPts val="6100"/>
              <a:buNone/>
              <a:defRPr sz="6100">
                <a:solidFill>
                  <a:srgbClr val="FFC39F"/>
                </a:solidFill>
              </a:defRPr>
            </a:lvl7pPr>
            <a:lvl8pPr lvl="7" rtl="0" algn="r">
              <a:spcBef>
                <a:spcPts val="0"/>
              </a:spcBef>
              <a:spcAft>
                <a:spcPts val="0"/>
              </a:spcAft>
              <a:buClr>
                <a:srgbClr val="FFC39F"/>
              </a:buClr>
              <a:buSzPts val="6100"/>
              <a:buNone/>
              <a:defRPr sz="6100">
                <a:solidFill>
                  <a:srgbClr val="FFC39F"/>
                </a:solidFill>
              </a:defRPr>
            </a:lvl8pPr>
            <a:lvl9pPr lvl="8" rtl="0" algn="r">
              <a:spcBef>
                <a:spcPts val="0"/>
              </a:spcBef>
              <a:spcAft>
                <a:spcPts val="0"/>
              </a:spcAft>
              <a:buClr>
                <a:srgbClr val="FFC39F"/>
              </a:buClr>
              <a:buSzPts val="6100"/>
              <a:buNone/>
              <a:defRPr sz="6100">
                <a:solidFill>
                  <a:srgbClr val="FFC39F"/>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TLE &amp; TEXT">
  <p:cSld name="Title Slide">
    <p:bg>
      <p:bgPr>
        <a:solidFill>
          <a:srgbClr val="FFC39F"/>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703500" y="1403875"/>
            <a:ext cx="3189000" cy="1032900"/>
          </a:xfrm>
          <a:prstGeom prst="rect">
            <a:avLst/>
          </a:prstGeom>
          <a:noFill/>
          <a:ln>
            <a:noFill/>
          </a:ln>
        </p:spPr>
        <p:txBody>
          <a:bodyPr anchorCtr="0" anchor="b" bIns="0" lIns="0" spcFirstLastPara="1" rIns="0" wrap="square" tIns="0">
            <a:noAutofit/>
          </a:bodyPr>
          <a:lstStyle>
            <a:lvl1pPr lvl="0" rtl="0">
              <a:spcBef>
                <a:spcPts val="0"/>
              </a:spcBef>
              <a:spcAft>
                <a:spcPts val="0"/>
              </a:spcAft>
              <a:buSzPts val="700"/>
              <a:buNone/>
              <a:defRPr i="0" sz="3300"/>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40" name="Google Shape;40;p8"/>
          <p:cNvSpPr txBox="1"/>
          <p:nvPr>
            <p:ph idx="1" type="subTitle"/>
          </p:nvPr>
        </p:nvSpPr>
        <p:spPr>
          <a:xfrm>
            <a:off x="703500" y="2579800"/>
            <a:ext cx="3561000" cy="1449600"/>
          </a:xfrm>
          <a:prstGeom prst="rect">
            <a:avLst/>
          </a:prstGeom>
        </p:spPr>
        <p:txBody>
          <a:bodyPr anchorCtr="0" anchor="t" bIns="0" lIns="0" spcFirstLastPara="1" rIns="0" wrap="square" tIns="0">
            <a:noAutofit/>
          </a:bodyPr>
          <a:lstStyle>
            <a:lvl1pPr lvl="0" rtl="0">
              <a:spcBef>
                <a:spcPts val="0"/>
              </a:spcBef>
              <a:spcAft>
                <a:spcPts val="0"/>
              </a:spcAft>
              <a:buNone/>
              <a:defRPr sz="11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TLE &amp; TWO COLUMNS">
  <p:cSld name="CUSTOM">
    <p:bg>
      <p:bgPr>
        <a:solidFill>
          <a:srgbClr val="434343"/>
        </a:solidFill>
      </p:bgPr>
    </p:bg>
    <p:spTree>
      <p:nvGrpSpPr>
        <p:cNvPr id="41" name="Shape 41"/>
        <p:cNvGrpSpPr/>
        <p:nvPr/>
      </p:nvGrpSpPr>
      <p:grpSpPr>
        <a:xfrm>
          <a:off x="0" y="0"/>
          <a:ext cx="0" cy="0"/>
          <a:chOff x="0" y="0"/>
          <a:chExt cx="0" cy="0"/>
        </a:xfrm>
      </p:grpSpPr>
      <p:sp>
        <p:nvSpPr>
          <p:cNvPr id="42" name="Google Shape;42;p9"/>
          <p:cNvSpPr txBox="1"/>
          <p:nvPr>
            <p:ph idx="1" type="subTitle"/>
          </p:nvPr>
        </p:nvSpPr>
        <p:spPr>
          <a:xfrm>
            <a:off x="1495212" y="3186925"/>
            <a:ext cx="2577000" cy="699000"/>
          </a:xfrm>
          <a:prstGeom prst="rect">
            <a:avLst/>
          </a:prstGeom>
        </p:spPr>
        <p:txBody>
          <a:bodyPr anchorCtr="0" anchor="t" bIns="0" lIns="0" spcFirstLastPara="1" rIns="0" wrap="square" tIns="0">
            <a:noAutofit/>
          </a:bodyPr>
          <a:lstStyle>
            <a:lvl1pPr lvl="0" rtl="0" algn="ctr">
              <a:spcBef>
                <a:spcPts val="0"/>
              </a:spcBef>
              <a:spcAft>
                <a:spcPts val="0"/>
              </a:spcAft>
              <a:buNone/>
              <a:defRPr sz="1100">
                <a:solidFill>
                  <a:srgbClr val="FFC39F"/>
                </a:solidFill>
              </a:defRPr>
            </a:lvl1pPr>
            <a:lvl2pPr lvl="1" rtl="0" algn="ctr">
              <a:spcBef>
                <a:spcPts val="0"/>
              </a:spcBef>
              <a:spcAft>
                <a:spcPts val="0"/>
              </a:spcAft>
              <a:buNone/>
              <a:defRPr sz="1100">
                <a:solidFill>
                  <a:srgbClr val="FFC39F"/>
                </a:solidFill>
              </a:defRPr>
            </a:lvl2pPr>
            <a:lvl3pPr lvl="2" rtl="0" algn="ctr">
              <a:spcBef>
                <a:spcPts val="0"/>
              </a:spcBef>
              <a:spcAft>
                <a:spcPts val="0"/>
              </a:spcAft>
              <a:buNone/>
              <a:defRPr sz="1100">
                <a:solidFill>
                  <a:srgbClr val="FFC39F"/>
                </a:solidFill>
              </a:defRPr>
            </a:lvl3pPr>
            <a:lvl4pPr lvl="3" rtl="0" algn="ctr">
              <a:spcBef>
                <a:spcPts val="0"/>
              </a:spcBef>
              <a:spcAft>
                <a:spcPts val="0"/>
              </a:spcAft>
              <a:buNone/>
              <a:defRPr sz="1100">
                <a:solidFill>
                  <a:srgbClr val="FFC39F"/>
                </a:solidFill>
              </a:defRPr>
            </a:lvl4pPr>
            <a:lvl5pPr lvl="4" rtl="0" algn="ctr">
              <a:spcBef>
                <a:spcPts val="0"/>
              </a:spcBef>
              <a:spcAft>
                <a:spcPts val="0"/>
              </a:spcAft>
              <a:buNone/>
              <a:defRPr sz="1100">
                <a:solidFill>
                  <a:srgbClr val="FFC39F"/>
                </a:solidFill>
              </a:defRPr>
            </a:lvl5pPr>
            <a:lvl6pPr lvl="5" rtl="0" algn="ctr">
              <a:spcBef>
                <a:spcPts val="0"/>
              </a:spcBef>
              <a:spcAft>
                <a:spcPts val="0"/>
              </a:spcAft>
              <a:buNone/>
              <a:defRPr sz="1100">
                <a:solidFill>
                  <a:srgbClr val="FFC39F"/>
                </a:solidFill>
              </a:defRPr>
            </a:lvl6pPr>
            <a:lvl7pPr lvl="6" rtl="0" algn="ctr">
              <a:spcBef>
                <a:spcPts val="0"/>
              </a:spcBef>
              <a:spcAft>
                <a:spcPts val="0"/>
              </a:spcAft>
              <a:buNone/>
              <a:defRPr sz="1100">
                <a:solidFill>
                  <a:srgbClr val="FFC39F"/>
                </a:solidFill>
              </a:defRPr>
            </a:lvl7pPr>
            <a:lvl8pPr lvl="7" rtl="0" algn="ctr">
              <a:spcBef>
                <a:spcPts val="0"/>
              </a:spcBef>
              <a:spcAft>
                <a:spcPts val="0"/>
              </a:spcAft>
              <a:buNone/>
              <a:defRPr sz="1100">
                <a:solidFill>
                  <a:srgbClr val="FFC39F"/>
                </a:solidFill>
              </a:defRPr>
            </a:lvl8pPr>
            <a:lvl9pPr lvl="8" rtl="0" algn="ctr">
              <a:spcBef>
                <a:spcPts val="0"/>
              </a:spcBef>
              <a:spcAft>
                <a:spcPts val="0"/>
              </a:spcAft>
              <a:buNone/>
              <a:defRPr sz="1100">
                <a:solidFill>
                  <a:srgbClr val="FFC39F"/>
                </a:solidFill>
              </a:defRPr>
            </a:lvl9pPr>
          </a:lstStyle>
          <a:p/>
        </p:txBody>
      </p:sp>
      <p:sp>
        <p:nvSpPr>
          <p:cNvPr id="43" name="Google Shape;43;p9"/>
          <p:cNvSpPr txBox="1"/>
          <p:nvPr>
            <p:ph type="title"/>
          </p:nvPr>
        </p:nvSpPr>
        <p:spPr>
          <a:xfrm>
            <a:off x="2028050" y="2649662"/>
            <a:ext cx="15156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1600"/>
              <a:buNone/>
              <a:defRPr i="0" sz="1600">
                <a:solidFill>
                  <a:srgbClr val="FFC39F"/>
                </a:solidFill>
              </a:defRPr>
            </a:lvl1pPr>
            <a:lvl2pPr lvl="1" rtl="0" algn="ctr">
              <a:spcBef>
                <a:spcPts val="0"/>
              </a:spcBef>
              <a:spcAft>
                <a:spcPts val="0"/>
              </a:spcAft>
              <a:buClr>
                <a:srgbClr val="FFC39F"/>
              </a:buClr>
              <a:buSzPts val="1600"/>
              <a:buNone/>
              <a:defRPr sz="1600">
                <a:solidFill>
                  <a:srgbClr val="FFC39F"/>
                </a:solidFill>
              </a:defRPr>
            </a:lvl2pPr>
            <a:lvl3pPr lvl="2" rtl="0" algn="ctr">
              <a:spcBef>
                <a:spcPts val="0"/>
              </a:spcBef>
              <a:spcAft>
                <a:spcPts val="0"/>
              </a:spcAft>
              <a:buClr>
                <a:srgbClr val="FFC39F"/>
              </a:buClr>
              <a:buSzPts val="1600"/>
              <a:buNone/>
              <a:defRPr sz="1600">
                <a:solidFill>
                  <a:srgbClr val="FFC39F"/>
                </a:solidFill>
              </a:defRPr>
            </a:lvl3pPr>
            <a:lvl4pPr lvl="3" rtl="0" algn="ctr">
              <a:spcBef>
                <a:spcPts val="0"/>
              </a:spcBef>
              <a:spcAft>
                <a:spcPts val="0"/>
              </a:spcAft>
              <a:buClr>
                <a:srgbClr val="FFC39F"/>
              </a:buClr>
              <a:buSzPts val="1600"/>
              <a:buNone/>
              <a:defRPr sz="1600">
                <a:solidFill>
                  <a:srgbClr val="FFC39F"/>
                </a:solidFill>
              </a:defRPr>
            </a:lvl4pPr>
            <a:lvl5pPr lvl="4" rtl="0" algn="ctr">
              <a:spcBef>
                <a:spcPts val="0"/>
              </a:spcBef>
              <a:spcAft>
                <a:spcPts val="0"/>
              </a:spcAft>
              <a:buClr>
                <a:srgbClr val="FFC39F"/>
              </a:buClr>
              <a:buSzPts val="1600"/>
              <a:buNone/>
              <a:defRPr sz="1600">
                <a:solidFill>
                  <a:srgbClr val="FFC39F"/>
                </a:solidFill>
              </a:defRPr>
            </a:lvl5pPr>
            <a:lvl6pPr lvl="5" rtl="0" algn="ctr">
              <a:spcBef>
                <a:spcPts val="0"/>
              </a:spcBef>
              <a:spcAft>
                <a:spcPts val="0"/>
              </a:spcAft>
              <a:buClr>
                <a:srgbClr val="FFC39F"/>
              </a:buClr>
              <a:buSzPts val="1600"/>
              <a:buNone/>
              <a:defRPr sz="1600">
                <a:solidFill>
                  <a:srgbClr val="FFC39F"/>
                </a:solidFill>
              </a:defRPr>
            </a:lvl6pPr>
            <a:lvl7pPr lvl="6" rtl="0" algn="ctr">
              <a:spcBef>
                <a:spcPts val="0"/>
              </a:spcBef>
              <a:spcAft>
                <a:spcPts val="0"/>
              </a:spcAft>
              <a:buClr>
                <a:srgbClr val="FFC39F"/>
              </a:buClr>
              <a:buSzPts val="1600"/>
              <a:buNone/>
              <a:defRPr sz="1600">
                <a:solidFill>
                  <a:srgbClr val="FFC39F"/>
                </a:solidFill>
              </a:defRPr>
            </a:lvl7pPr>
            <a:lvl8pPr lvl="7" rtl="0" algn="ctr">
              <a:spcBef>
                <a:spcPts val="0"/>
              </a:spcBef>
              <a:spcAft>
                <a:spcPts val="0"/>
              </a:spcAft>
              <a:buClr>
                <a:srgbClr val="FFC39F"/>
              </a:buClr>
              <a:buSzPts val="1600"/>
              <a:buNone/>
              <a:defRPr sz="1600">
                <a:solidFill>
                  <a:srgbClr val="FFC39F"/>
                </a:solidFill>
              </a:defRPr>
            </a:lvl8pPr>
            <a:lvl9pPr lvl="8" rtl="0" algn="ctr">
              <a:spcBef>
                <a:spcPts val="0"/>
              </a:spcBef>
              <a:spcAft>
                <a:spcPts val="0"/>
              </a:spcAft>
              <a:buClr>
                <a:srgbClr val="FFC39F"/>
              </a:buClr>
              <a:buSzPts val="1600"/>
              <a:buNone/>
              <a:defRPr sz="1600">
                <a:solidFill>
                  <a:srgbClr val="FFC39F"/>
                </a:solidFill>
              </a:defRPr>
            </a:lvl9pPr>
          </a:lstStyle>
          <a:p/>
        </p:txBody>
      </p:sp>
      <p:sp>
        <p:nvSpPr>
          <p:cNvPr id="44" name="Google Shape;44;p9"/>
          <p:cNvSpPr txBox="1"/>
          <p:nvPr>
            <p:ph idx="2" type="title"/>
          </p:nvPr>
        </p:nvSpPr>
        <p:spPr>
          <a:xfrm>
            <a:off x="705000" y="341500"/>
            <a:ext cx="7734000" cy="5310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2200"/>
              <a:buNone/>
              <a:defRPr i="0" sz="2200">
                <a:solidFill>
                  <a:srgbClr val="FFC39F"/>
                </a:solidFill>
              </a:defRPr>
            </a:lvl1pPr>
            <a:lvl2pPr lvl="1" rtl="0" algn="ctr">
              <a:spcBef>
                <a:spcPts val="0"/>
              </a:spcBef>
              <a:spcAft>
                <a:spcPts val="0"/>
              </a:spcAft>
              <a:buClr>
                <a:srgbClr val="FFC39F"/>
              </a:buClr>
              <a:buSzPts val="2400"/>
              <a:buNone/>
              <a:defRPr sz="2400">
                <a:solidFill>
                  <a:srgbClr val="FFC39F"/>
                </a:solidFill>
              </a:defRPr>
            </a:lvl2pPr>
            <a:lvl3pPr lvl="2" rtl="0" algn="ctr">
              <a:spcBef>
                <a:spcPts val="0"/>
              </a:spcBef>
              <a:spcAft>
                <a:spcPts val="0"/>
              </a:spcAft>
              <a:buClr>
                <a:srgbClr val="FFC39F"/>
              </a:buClr>
              <a:buSzPts val="2400"/>
              <a:buNone/>
              <a:defRPr sz="2400">
                <a:solidFill>
                  <a:srgbClr val="FFC39F"/>
                </a:solidFill>
              </a:defRPr>
            </a:lvl3pPr>
            <a:lvl4pPr lvl="3" rtl="0" algn="ctr">
              <a:spcBef>
                <a:spcPts val="0"/>
              </a:spcBef>
              <a:spcAft>
                <a:spcPts val="0"/>
              </a:spcAft>
              <a:buClr>
                <a:srgbClr val="FFC39F"/>
              </a:buClr>
              <a:buSzPts val="2400"/>
              <a:buNone/>
              <a:defRPr sz="2400">
                <a:solidFill>
                  <a:srgbClr val="FFC39F"/>
                </a:solidFill>
              </a:defRPr>
            </a:lvl4pPr>
            <a:lvl5pPr lvl="4" rtl="0" algn="ctr">
              <a:spcBef>
                <a:spcPts val="0"/>
              </a:spcBef>
              <a:spcAft>
                <a:spcPts val="0"/>
              </a:spcAft>
              <a:buClr>
                <a:srgbClr val="FFC39F"/>
              </a:buClr>
              <a:buSzPts val="2400"/>
              <a:buNone/>
              <a:defRPr sz="2400">
                <a:solidFill>
                  <a:srgbClr val="FFC39F"/>
                </a:solidFill>
              </a:defRPr>
            </a:lvl5pPr>
            <a:lvl6pPr lvl="5" rtl="0" algn="ctr">
              <a:spcBef>
                <a:spcPts val="0"/>
              </a:spcBef>
              <a:spcAft>
                <a:spcPts val="0"/>
              </a:spcAft>
              <a:buClr>
                <a:srgbClr val="FFC39F"/>
              </a:buClr>
              <a:buSzPts val="2400"/>
              <a:buNone/>
              <a:defRPr sz="2400">
                <a:solidFill>
                  <a:srgbClr val="FFC39F"/>
                </a:solidFill>
              </a:defRPr>
            </a:lvl6pPr>
            <a:lvl7pPr lvl="6" rtl="0" algn="ctr">
              <a:spcBef>
                <a:spcPts val="0"/>
              </a:spcBef>
              <a:spcAft>
                <a:spcPts val="0"/>
              </a:spcAft>
              <a:buClr>
                <a:srgbClr val="FFC39F"/>
              </a:buClr>
              <a:buSzPts val="2400"/>
              <a:buNone/>
              <a:defRPr sz="2400">
                <a:solidFill>
                  <a:srgbClr val="FFC39F"/>
                </a:solidFill>
              </a:defRPr>
            </a:lvl7pPr>
            <a:lvl8pPr lvl="7" rtl="0" algn="ctr">
              <a:spcBef>
                <a:spcPts val="0"/>
              </a:spcBef>
              <a:spcAft>
                <a:spcPts val="0"/>
              </a:spcAft>
              <a:buClr>
                <a:srgbClr val="FFC39F"/>
              </a:buClr>
              <a:buSzPts val="2400"/>
              <a:buNone/>
              <a:defRPr sz="2400">
                <a:solidFill>
                  <a:srgbClr val="FFC39F"/>
                </a:solidFill>
              </a:defRPr>
            </a:lvl8pPr>
            <a:lvl9pPr lvl="8" rtl="0" algn="ctr">
              <a:spcBef>
                <a:spcPts val="0"/>
              </a:spcBef>
              <a:spcAft>
                <a:spcPts val="0"/>
              </a:spcAft>
              <a:buClr>
                <a:srgbClr val="FFC39F"/>
              </a:buClr>
              <a:buSzPts val="2400"/>
              <a:buNone/>
              <a:defRPr sz="2400">
                <a:solidFill>
                  <a:srgbClr val="FFC39F"/>
                </a:solidFill>
              </a:defRPr>
            </a:lvl9pPr>
          </a:lstStyle>
          <a:p/>
        </p:txBody>
      </p:sp>
      <p:sp>
        <p:nvSpPr>
          <p:cNvPr id="45" name="Google Shape;45;p9"/>
          <p:cNvSpPr txBox="1"/>
          <p:nvPr>
            <p:ph idx="3" type="subTitle"/>
          </p:nvPr>
        </p:nvSpPr>
        <p:spPr>
          <a:xfrm>
            <a:off x="5071799" y="3186925"/>
            <a:ext cx="2577000" cy="699000"/>
          </a:xfrm>
          <a:prstGeom prst="rect">
            <a:avLst/>
          </a:prstGeom>
        </p:spPr>
        <p:txBody>
          <a:bodyPr anchorCtr="0" anchor="t" bIns="0" lIns="0" spcFirstLastPara="1" rIns="0" wrap="square" tIns="0">
            <a:noAutofit/>
          </a:bodyPr>
          <a:lstStyle>
            <a:lvl1pPr lvl="0" rtl="0" algn="ctr">
              <a:spcBef>
                <a:spcPts val="0"/>
              </a:spcBef>
              <a:spcAft>
                <a:spcPts val="0"/>
              </a:spcAft>
              <a:buNone/>
              <a:defRPr sz="1100">
                <a:solidFill>
                  <a:srgbClr val="FFC39F"/>
                </a:solidFill>
              </a:defRPr>
            </a:lvl1pPr>
            <a:lvl2pPr lvl="1" rtl="0" algn="ctr">
              <a:spcBef>
                <a:spcPts val="0"/>
              </a:spcBef>
              <a:spcAft>
                <a:spcPts val="0"/>
              </a:spcAft>
              <a:buNone/>
              <a:defRPr sz="1100">
                <a:solidFill>
                  <a:srgbClr val="FFC39F"/>
                </a:solidFill>
              </a:defRPr>
            </a:lvl2pPr>
            <a:lvl3pPr lvl="2" rtl="0" algn="ctr">
              <a:spcBef>
                <a:spcPts val="0"/>
              </a:spcBef>
              <a:spcAft>
                <a:spcPts val="0"/>
              </a:spcAft>
              <a:buNone/>
              <a:defRPr sz="1100">
                <a:solidFill>
                  <a:srgbClr val="FFC39F"/>
                </a:solidFill>
              </a:defRPr>
            </a:lvl3pPr>
            <a:lvl4pPr lvl="3" rtl="0" algn="ctr">
              <a:spcBef>
                <a:spcPts val="0"/>
              </a:spcBef>
              <a:spcAft>
                <a:spcPts val="0"/>
              </a:spcAft>
              <a:buNone/>
              <a:defRPr sz="1100">
                <a:solidFill>
                  <a:srgbClr val="FFC39F"/>
                </a:solidFill>
              </a:defRPr>
            </a:lvl4pPr>
            <a:lvl5pPr lvl="4" rtl="0" algn="ctr">
              <a:spcBef>
                <a:spcPts val="0"/>
              </a:spcBef>
              <a:spcAft>
                <a:spcPts val="0"/>
              </a:spcAft>
              <a:buNone/>
              <a:defRPr sz="1100">
                <a:solidFill>
                  <a:srgbClr val="FFC39F"/>
                </a:solidFill>
              </a:defRPr>
            </a:lvl5pPr>
            <a:lvl6pPr lvl="5" rtl="0" algn="ctr">
              <a:spcBef>
                <a:spcPts val="0"/>
              </a:spcBef>
              <a:spcAft>
                <a:spcPts val="0"/>
              </a:spcAft>
              <a:buNone/>
              <a:defRPr sz="1100">
                <a:solidFill>
                  <a:srgbClr val="FFC39F"/>
                </a:solidFill>
              </a:defRPr>
            </a:lvl6pPr>
            <a:lvl7pPr lvl="6" rtl="0" algn="ctr">
              <a:spcBef>
                <a:spcPts val="0"/>
              </a:spcBef>
              <a:spcAft>
                <a:spcPts val="0"/>
              </a:spcAft>
              <a:buNone/>
              <a:defRPr sz="1100">
                <a:solidFill>
                  <a:srgbClr val="FFC39F"/>
                </a:solidFill>
              </a:defRPr>
            </a:lvl7pPr>
            <a:lvl8pPr lvl="7" rtl="0" algn="ctr">
              <a:spcBef>
                <a:spcPts val="0"/>
              </a:spcBef>
              <a:spcAft>
                <a:spcPts val="0"/>
              </a:spcAft>
              <a:buNone/>
              <a:defRPr sz="1100">
                <a:solidFill>
                  <a:srgbClr val="FFC39F"/>
                </a:solidFill>
              </a:defRPr>
            </a:lvl8pPr>
            <a:lvl9pPr lvl="8" rtl="0" algn="ctr">
              <a:spcBef>
                <a:spcPts val="0"/>
              </a:spcBef>
              <a:spcAft>
                <a:spcPts val="0"/>
              </a:spcAft>
              <a:buNone/>
              <a:defRPr sz="1100">
                <a:solidFill>
                  <a:srgbClr val="FFC39F"/>
                </a:solidFill>
              </a:defRPr>
            </a:lvl9pPr>
          </a:lstStyle>
          <a:p/>
        </p:txBody>
      </p:sp>
      <p:sp>
        <p:nvSpPr>
          <p:cNvPr id="46" name="Google Shape;46;p9"/>
          <p:cNvSpPr txBox="1"/>
          <p:nvPr>
            <p:ph idx="4" type="title"/>
          </p:nvPr>
        </p:nvSpPr>
        <p:spPr>
          <a:xfrm>
            <a:off x="5604625" y="2649662"/>
            <a:ext cx="15156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1600"/>
              <a:buNone/>
              <a:defRPr i="0" sz="1600">
                <a:solidFill>
                  <a:srgbClr val="FFC39F"/>
                </a:solidFill>
              </a:defRPr>
            </a:lvl1pPr>
            <a:lvl2pPr lvl="1" rtl="0" algn="ctr">
              <a:spcBef>
                <a:spcPts val="0"/>
              </a:spcBef>
              <a:spcAft>
                <a:spcPts val="0"/>
              </a:spcAft>
              <a:buClr>
                <a:srgbClr val="FFC39F"/>
              </a:buClr>
              <a:buSzPts val="1600"/>
              <a:buNone/>
              <a:defRPr sz="1600">
                <a:solidFill>
                  <a:srgbClr val="FFC39F"/>
                </a:solidFill>
              </a:defRPr>
            </a:lvl2pPr>
            <a:lvl3pPr lvl="2" rtl="0" algn="ctr">
              <a:spcBef>
                <a:spcPts val="0"/>
              </a:spcBef>
              <a:spcAft>
                <a:spcPts val="0"/>
              </a:spcAft>
              <a:buClr>
                <a:srgbClr val="FFC39F"/>
              </a:buClr>
              <a:buSzPts val="1600"/>
              <a:buNone/>
              <a:defRPr sz="1600">
                <a:solidFill>
                  <a:srgbClr val="FFC39F"/>
                </a:solidFill>
              </a:defRPr>
            </a:lvl3pPr>
            <a:lvl4pPr lvl="3" rtl="0" algn="ctr">
              <a:spcBef>
                <a:spcPts val="0"/>
              </a:spcBef>
              <a:spcAft>
                <a:spcPts val="0"/>
              </a:spcAft>
              <a:buClr>
                <a:srgbClr val="FFC39F"/>
              </a:buClr>
              <a:buSzPts val="1600"/>
              <a:buNone/>
              <a:defRPr sz="1600">
                <a:solidFill>
                  <a:srgbClr val="FFC39F"/>
                </a:solidFill>
              </a:defRPr>
            </a:lvl4pPr>
            <a:lvl5pPr lvl="4" rtl="0" algn="ctr">
              <a:spcBef>
                <a:spcPts val="0"/>
              </a:spcBef>
              <a:spcAft>
                <a:spcPts val="0"/>
              </a:spcAft>
              <a:buClr>
                <a:srgbClr val="FFC39F"/>
              </a:buClr>
              <a:buSzPts val="1600"/>
              <a:buNone/>
              <a:defRPr sz="1600">
                <a:solidFill>
                  <a:srgbClr val="FFC39F"/>
                </a:solidFill>
              </a:defRPr>
            </a:lvl5pPr>
            <a:lvl6pPr lvl="5" rtl="0" algn="ctr">
              <a:spcBef>
                <a:spcPts val="0"/>
              </a:spcBef>
              <a:spcAft>
                <a:spcPts val="0"/>
              </a:spcAft>
              <a:buClr>
                <a:srgbClr val="FFC39F"/>
              </a:buClr>
              <a:buSzPts val="1600"/>
              <a:buNone/>
              <a:defRPr sz="1600">
                <a:solidFill>
                  <a:srgbClr val="FFC39F"/>
                </a:solidFill>
              </a:defRPr>
            </a:lvl6pPr>
            <a:lvl7pPr lvl="6" rtl="0" algn="ctr">
              <a:spcBef>
                <a:spcPts val="0"/>
              </a:spcBef>
              <a:spcAft>
                <a:spcPts val="0"/>
              </a:spcAft>
              <a:buClr>
                <a:srgbClr val="FFC39F"/>
              </a:buClr>
              <a:buSzPts val="1600"/>
              <a:buNone/>
              <a:defRPr sz="1600">
                <a:solidFill>
                  <a:srgbClr val="FFC39F"/>
                </a:solidFill>
              </a:defRPr>
            </a:lvl7pPr>
            <a:lvl8pPr lvl="7" rtl="0" algn="ctr">
              <a:spcBef>
                <a:spcPts val="0"/>
              </a:spcBef>
              <a:spcAft>
                <a:spcPts val="0"/>
              </a:spcAft>
              <a:buClr>
                <a:srgbClr val="FFC39F"/>
              </a:buClr>
              <a:buSzPts val="1600"/>
              <a:buNone/>
              <a:defRPr sz="1600">
                <a:solidFill>
                  <a:srgbClr val="FFC39F"/>
                </a:solidFill>
              </a:defRPr>
            </a:lvl8pPr>
            <a:lvl9pPr lvl="8" rtl="0" algn="ctr">
              <a:spcBef>
                <a:spcPts val="0"/>
              </a:spcBef>
              <a:spcAft>
                <a:spcPts val="0"/>
              </a:spcAft>
              <a:buClr>
                <a:srgbClr val="FFC39F"/>
              </a:buClr>
              <a:buSzPts val="1600"/>
              <a:buNone/>
              <a:defRPr sz="1600">
                <a:solidFill>
                  <a:srgbClr val="FFC39F"/>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TLE &amp; THREE COLUMNS">
  <p:cSld name="CUSTOM_1">
    <p:bg>
      <p:bgPr>
        <a:solidFill>
          <a:srgbClr val="FFC39F"/>
        </a:solidFill>
      </p:bgPr>
    </p:bg>
    <p:spTree>
      <p:nvGrpSpPr>
        <p:cNvPr id="47" name="Shape 47"/>
        <p:cNvGrpSpPr/>
        <p:nvPr/>
      </p:nvGrpSpPr>
      <p:grpSpPr>
        <a:xfrm>
          <a:off x="0" y="0"/>
          <a:ext cx="0" cy="0"/>
          <a:chOff x="0" y="0"/>
          <a:chExt cx="0" cy="0"/>
        </a:xfrm>
      </p:grpSpPr>
      <p:sp>
        <p:nvSpPr>
          <p:cNvPr id="48" name="Google Shape;48;p10"/>
          <p:cNvSpPr txBox="1"/>
          <p:nvPr>
            <p:ph type="title"/>
          </p:nvPr>
        </p:nvSpPr>
        <p:spPr>
          <a:xfrm>
            <a:off x="1251626" y="2803175"/>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400"/>
            </a:lvl1pPr>
            <a:lvl2pPr lvl="1" rtl="0" algn="ctr">
              <a:spcBef>
                <a:spcPts val="0"/>
              </a:spcBef>
              <a:spcAft>
                <a:spcPts val="0"/>
              </a:spcAft>
              <a:buClr>
                <a:srgbClr val="FF778A"/>
              </a:buClr>
              <a:buSzPts val="1400"/>
              <a:buNone/>
              <a:defRPr sz="1400">
                <a:solidFill>
                  <a:srgbClr val="FF778A"/>
                </a:solidFill>
              </a:defRPr>
            </a:lvl2pPr>
            <a:lvl3pPr lvl="2" rtl="0" algn="ctr">
              <a:spcBef>
                <a:spcPts val="0"/>
              </a:spcBef>
              <a:spcAft>
                <a:spcPts val="0"/>
              </a:spcAft>
              <a:buClr>
                <a:srgbClr val="FF778A"/>
              </a:buClr>
              <a:buSzPts val="1400"/>
              <a:buNone/>
              <a:defRPr sz="1400">
                <a:solidFill>
                  <a:srgbClr val="FF778A"/>
                </a:solidFill>
              </a:defRPr>
            </a:lvl3pPr>
            <a:lvl4pPr lvl="3" rtl="0" algn="ctr">
              <a:spcBef>
                <a:spcPts val="0"/>
              </a:spcBef>
              <a:spcAft>
                <a:spcPts val="0"/>
              </a:spcAft>
              <a:buClr>
                <a:srgbClr val="FF778A"/>
              </a:buClr>
              <a:buSzPts val="1400"/>
              <a:buNone/>
              <a:defRPr sz="1400">
                <a:solidFill>
                  <a:srgbClr val="FF778A"/>
                </a:solidFill>
              </a:defRPr>
            </a:lvl4pPr>
            <a:lvl5pPr lvl="4" rtl="0" algn="ctr">
              <a:spcBef>
                <a:spcPts val="0"/>
              </a:spcBef>
              <a:spcAft>
                <a:spcPts val="0"/>
              </a:spcAft>
              <a:buClr>
                <a:srgbClr val="FF778A"/>
              </a:buClr>
              <a:buSzPts val="1400"/>
              <a:buNone/>
              <a:defRPr sz="1400">
                <a:solidFill>
                  <a:srgbClr val="FF778A"/>
                </a:solidFill>
              </a:defRPr>
            </a:lvl5pPr>
            <a:lvl6pPr lvl="5" rtl="0" algn="ctr">
              <a:spcBef>
                <a:spcPts val="0"/>
              </a:spcBef>
              <a:spcAft>
                <a:spcPts val="0"/>
              </a:spcAft>
              <a:buClr>
                <a:srgbClr val="FF778A"/>
              </a:buClr>
              <a:buSzPts val="1400"/>
              <a:buNone/>
              <a:defRPr sz="1400">
                <a:solidFill>
                  <a:srgbClr val="FF778A"/>
                </a:solidFill>
              </a:defRPr>
            </a:lvl6pPr>
            <a:lvl7pPr lvl="6" rtl="0" algn="ctr">
              <a:spcBef>
                <a:spcPts val="0"/>
              </a:spcBef>
              <a:spcAft>
                <a:spcPts val="0"/>
              </a:spcAft>
              <a:buClr>
                <a:srgbClr val="FF778A"/>
              </a:buClr>
              <a:buSzPts val="1400"/>
              <a:buNone/>
              <a:defRPr sz="1400">
                <a:solidFill>
                  <a:srgbClr val="FF778A"/>
                </a:solidFill>
              </a:defRPr>
            </a:lvl7pPr>
            <a:lvl8pPr lvl="7" rtl="0" algn="ctr">
              <a:spcBef>
                <a:spcPts val="0"/>
              </a:spcBef>
              <a:spcAft>
                <a:spcPts val="0"/>
              </a:spcAft>
              <a:buClr>
                <a:srgbClr val="FF778A"/>
              </a:buClr>
              <a:buSzPts val="1400"/>
              <a:buNone/>
              <a:defRPr sz="1400">
                <a:solidFill>
                  <a:srgbClr val="FF778A"/>
                </a:solidFill>
              </a:defRPr>
            </a:lvl8pPr>
            <a:lvl9pPr lvl="8" rtl="0" algn="ctr">
              <a:spcBef>
                <a:spcPts val="0"/>
              </a:spcBef>
              <a:spcAft>
                <a:spcPts val="0"/>
              </a:spcAft>
              <a:buClr>
                <a:srgbClr val="FF778A"/>
              </a:buClr>
              <a:buSzPts val="1400"/>
              <a:buNone/>
              <a:defRPr sz="1400">
                <a:solidFill>
                  <a:srgbClr val="FF778A"/>
                </a:solidFill>
              </a:defRPr>
            </a:lvl9pPr>
          </a:lstStyle>
          <a:p/>
        </p:txBody>
      </p:sp>
      <p:sp>
        <p:nvSpPr>
          <p:cNvPr id="49" name="Google Shape;49;p10"/>
          <p:cNvSpPr txBox="1"/>
          <p:nvPr>
            <p:ph idx="1" type="subTitle"/>
          </p:nvPr>
        </p:nvSpPr>
        <p:spPr>
          <a:xfrm>
            <a:off x="1252500" y="3340500"/>
            <a:ext cx="1841400" cy="348900"/>
          </a:xfrm>
          <a:prstGeom prst="rect">
            <a:avLst/>
          </a:prstGeom>
        </p:spPr>
        <p:txBody>
          <a:bodyPr anchorCtr="0" anchor="t" bIns="0" lIns="0" spcFirstLastPara="1" rIns="0" wrap="square" tIns="0">
            <a:noAutofit/>
          </a:bodyPr>
          <a:lstStyle>
            <a:lvl1pPr lvl="0" rtl="0" algn="ctr">
              <a:spcBef>
                <a:spcPts val="0"/>
              </a:spcBef>
              <a:spcAft>
                <a:spcPts val="0"/>
              </a:spcAft>
              <a:buNone/>
              <a:defRPr sz="1100"/>
            </a:lvl1pPr>
            <a:lvl2pPr lvl="1" rtl="0" algn="ctr">
              <a:spcBef>
                <a:spcPts val="0"/>
              </a:spcBef>
              <a:spcAft>
                <a:spcPts val="0"/>
              </a:spcAft>
              <a:buNone/>
              <a:defRPr sz="1100"/>
            </a:lvl2pPr>
            <a:lvl3pPr lvl="2" rtl="0" algn="ctr">
              <a:spcBef>
                <a:spcPts val="0"/>
              </a:spcBef>
              <a:spcAft>
                <a:spcPts val="0"/>
              </a:spcAft>
              <a:buNone/>
              <a:defRPr sz="1100"/>
            </a:lvl3pPr>
            <a:lvl4pPr lvl="3" rtl="0" algn="ctr">
              <a:spcBef>
                <a:spcPts val="0"/>
              </a:spcBef>
              <a:spcAft>
                <a:spcPts val="0"/>
              </a:spcAft>
              <a:buNone/>
              <a:defRPr sz="1100"/>
            </a:lvl4pPr>
            <a:lvl5pPr lvl="4" rtl="0" algn="ctr">
              <a:spcBef>
                <a:spcPts val="0"/>
              </a:spcBef>
              <a:spcAft>
                <a:spcPts val="0"/>
              </a:spcAft>
              <a:buNone/>
              <a:defRPr sz="1100"/>
            </a:lvl5pPr>
            <a:lvl6pPr lvl="5" rtl="0" algn="ctr">
              <a:spcBef>
                <a:spcPts val="0"/>
              </a:spcBef>
              <a:spcAft>
                <a:spcPts val="0"/>
              </a:spcAft>
              <a:buNone/>
              <a:defRPr sz="1100"/>
            </a:lvl6pPr>
            <a:lvl7pPr lvl="6" rtl="0" algn="ctr">
              <a:spcBef>
                <a:spcPts val="0"/>
              </a:spcBef>
              <a:spcAft>
                <a:spcPts val="0"/>
              </a:spcAft>
              <a:buNone/>
              <a:defRPr sz="1100"/>
            </a:lvl7pPr>
            <a:lvl8pPr lvl="7" rtl="0" algn="ctr">
              <a:spcBef>
                <a:spcPts val="0"/>
              </a:spcBef>
              <a:spcAft>
                <a:spcPts val="0"/>
              </a:spcAft>
              <a:buNone/>
              <a:defRPr sz="1100"/>
            </a:lvl8pPr>
            <a:lvl9pPr lvl="8" rtl="0" algn="ctr">
              <a:spcBef>
                <a:spcPts val="0"/>
              </a:spcBef>
              <a:spcAft>
                <a:spcPts val="0"/>
              </a:spcAft>
              <a:buNone/>
              <a:defRPr sz="1100"/>
            </a:lvl9pPr>
          </a:lstStyle>
          <a:p/>
        </p:txBody>
      </p:sp>
      <p:sp>
        <p:nvSpPr>
          <p:cNvPr id="50" name="Google Shape;50;p10"/>
          <p:cNvSpPr txBox="1"/>
          <p:nvPr>
            <p:ph idx="2" type="title"/>
          </p:nvPr>
        </p:nvSpPr>
        <p:spPr>
          <a:xfrm>
            <a:off x="3651315" y="2803175"/>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400"/>
            </a:lvl1pPr>
            <a:lvl2pPr lvl="1" rtl="0" algn="ctr">
              <a:spcBef>
                <a:spcPts val="0"/>
              </a:spcBef>
              <a:spcAft>
                <a:spcPts val="0"/>
              </a:spcAft>
              <a:buClr>
                <a:srgbClr val="FF778A"/>
              </a:buClr>
              <a:buSzPts val="1400"/>
              <a:buNone/>
              <a:defRPr sz="1400">
                <a:solidFill>
                  <a:srgbClr val="FF778A"/>
                </a:solidFill>
              </a:defRPr>
            </a:lvl2pPr>
            <a:lvl3pPr lvl="2" rtl="0" algn="ctr">
              <a:spcBef>
                <a:spcPts val="0"/>
              </a:spcBef>
              <a:spcAft>
                <a:spcPts val="0"/>
              </a:spcAft>
              <a:buClr>
                <a:srgbClr val="FF778A"/>
              </a:buClr>
              <a:buSzPts val="1400"/>
              <a:buNone/>
              <a:defRPr sz="1400">
                <a:solidFill>
                  <a:srgbClr val="FF778A"/>
                </a:solidFill>
              </a:defRPr>
            </a:lvl3pPr>
            <a:lvl4pPr lvl="3" rtl="0" algn="ctr">
              <a:spcBef>
                <a:spcPts val="0"/>
              </a:spcBef>
              <a:spcAft>
                <a:spcPts val="0"/>
              </a:spcAft>
              <a:buClr>
                <a:srgbClr val="FF778A"/>
              </a:buClr>
              <a:buSzPts val="1400"/>
              <a:buNone/>
              <a:defRPr sz="1400">
                <a:solidFill>
                  <a:srgbClr val="FF778A"/>
                </a:solidFill>
              </a:defRPr>
            </a:lvl4pPr>
            <a:lvl5pPr lvl="4" rtl="0" algn="ctr">
              <a:spcBef>
                <a:spcPts val="0"/>
              </a:spcBef>
              <a:spcAft>
                <a:spcPts val="0"/>
              </a:spcAft>
              <a:buClr>
                <a:srgbClr val="FF778A"/>
              </a:buClr>
              <a:buSzPts val="1400"/>
              <a:buNone/>
              <a:defRPr sz="1400">
                <a:solidFill>
                  <a:srgbClr val="FF778A"/>
                </a:solidFill>
              </a:defRPr>
            </a:lvl5pPr>
            <a:lvl6pPr lvl="5" rtl="0" algn="ctr">
              <a:spcBef>
                <a:spcPts val="0"/>
              </a:spcBef>
              <a:spcAft>
                <a:spcPts val="0"/>
              </a:spcAft>
              <a:buClr>
                <a:srgbClr val="FF778A"/>
              </a:buClr>
              <a:buSzPts val="1400"/>
              <a:buNone/>
              <a:defRPr sz="1400">
                <a:solidFill>
                  <a:srgbClr val="FF778A"/>
                </a:solidFill>
              </a:defRPr>
            </a:lvl6pPr>
            <a:lvl7pPr lvl="6" rtl="0" algn="ctr">
              <a:spcBef>
                <a:spcPts val="0"/>
              </a:spcBef>
              <a:spcAft>
                <a:spcPts val="0"/>
              </a:spcAft>
              <a:buClr>
                <a:srgbClr val="FF778A"/>
              </a:buClr>
              <a:buSzPts val="1400"/>
              <a:buNone/>
              <a:defRPr sz="1400">
                <a:solidFill>
                  <a:srgbClr val="FF778A"/>
                </a:solidFill>
              </a:defRPr>
            </a:lvl7pPr>
            <a:lvl8pPr lvl="7" rtl="0" algn="ctr">
              <a:spcBef>
                <a:spcPts val="0"/>
              </a:spcBef>
              <a:spcAft>
                <a:spcPts val="0"/>
              </a:spcAft>
              <a:buClr>
                <a:srgbClr val="FF778A"/>
              </a:buClr>
              <a:buSzPts val="1400"/>
              <a:buNone/>
              <a:defRPr sz="1400">
                <a:solidFill>
                  <a:srgbClr val="FF778A"/>
                </a:solidFill>
              </a:defRPr>
            </a:lvl8pPr>
            <a:lvl9pPr lvl="8" rtl="0" algn="ctr">
              <a:spcBef>
                <a:spcPts val="0"/>
              </a:spcBef>
              <a:spcAft>
                <a:spcPts val="0"/>
              </a:spcAft>
              <a:buClr>
                <a:srgbClr val="FF778A"/>
              </a:buClr>
              <a:buSzPts val="1400"/>
              <a:buNone/>
              <a:defRPr sz="1400">
                <a:solidFill>
                  <a:srgbClr val="FF778A"/>
                </a:solidFill>
              </a:defRPr>
            </a:lvl9pPr>
          </a:lstStyle>
          <a:p/>
        </p:txBody>
      </p:sp>
      <p:sp>
        <p:nvSpPr>
          <p:cNvPr id="51" name="Google Shape;51;p10"/>
          <p:cNvSpPr txBox="1"/>
          <p:nvPr>
            <p:ph idx="3" type="subTitle"/>
          </p:nvPr>
        </p:nvSpPr>
        <p:spPr>
          <a:xfrm>
            <a:off x="3652223" y="3340500"/>
            <a:ext cx="1841400" cy="348900"/>
          </a:xfrm>
          <a:prstGeom prst="rect">
            <a:avLst/>
          </a:prstGeom>
        </p:spPr>
        <p:txBody>
          <a:bodyPr anchorCtr="0" anchor="t" bIns="0" lIns="0" spcFirstLastPara="1" rIns="0" wrap="square" tIns="0">
            <a:noAutofit/>
          </a:bodyPr>
          <a:lstStyle>
            <a:lvl1pPr lvl="0" rtl="0" algn="ctr">
              <a:spcBef>
                <a:spcPts val="0"/>
              </a:spcBef>
              <a:spcAft>
                <a:spcPts val="0"/>
              </a:spcAft>
              <a:buNone/>
              <a:defRPr sz="1100"/>
            </a:lvl1pPr>
            <a:lvl2pPr lvl="1" rtl="0" algn="ctr">
              <a:spcBef>
                <a:spcPts val="0"/>
              </a:spcBef>
              <a:spcAft>
                <a:spcPts val="0"/>
              </a:spcAft>
              <a:buNone/>
              <a:defRPr sz="1100"/>
            </a:lvl2pPr>
            <a:lvl3pPr lvl="2" rtl="0" algn="ctr">
              <a:spcBef>
                <a:spcPts val="0"/>
              </a:spcBef>
              <a:spcAft>
                <a:spcPts val="0"/>
              </a:spcAft>
              <a:buNone/>
              <a:defRPr sz="1100"/>
            </a:lvl3pPr>
            <a:lvl4pPr lvl="3" rtl="0" algn="ctr">
              <a:spcBef>
                <a:spcPts val="0"/>
              </a:spcBef>
              <a:spcAft>
                <a:spcPts val="0"/>
              </a:spcAft>
              <a:buNone/>
              <a:defRPr sz="1100"/>
            </a:lvl4pPr>
            <a:lvl5pPr lvl="4" rtl="0" algn="ctr">
              <a:spcBef>
                <a:spcPts val="0"/>
              </a:spcBef>
              <a:spcAft>
                <a:spcPts val="0"/>
              </a:spcAft>
              <a:buNone/>
              <a:defRPr sz="1100"/>
            </a:lvl5pPr>
            <a:lvl6pPr lvl="5" rtl="0" algn="ctr">
              <a:spcBef>
                <a:spcPts val="0"/>
              </a:spcBef>
              <a:spcAft>
                <a:spcPts val="0"/>
              </a:spcAft>
              <a:buNone/>
              <a:defRPr sz="1100"/>
            </a:lvl6pPr>
            <a:lvl7pPr lvl="6" rtl="0" algn="ctr">
              <a:spcBef>
                <a:spcPts val="0"/>
              </a:spcBef>
              <a:spcAft>
                <a:spcPts val="0"/>
              </a:spcAft>
              <a:buNone/>
              <a:defRPr sz="1100"/>
            </a:lvl7pPr>
            <a:lvl8pPr lvl="7" rtl="0" algn="ctr">
              <a:spcBef>
                <a:spcPts val="0"/>
              </a:spcBef>
              <a:spcAft>
                <a:spcPts val="0"/>
              </a:spcAft>
              <a:buNone/>
              <a:defRPr sz="1100"/>
            </a:lvl8pPr>
            <a:lvl9pPr lvl="8" rtl="0" algn="ctr">
              <a:spcBef>
                <a:spcPts val="0"/>
              </a:spcBef>
              <a:spcAft>
                <a:spcPts val="0"/>
              </a:spcAft>
              <a:buNone/>
              <a:defRPr sz="1100"/>
            </a:lvl9pPr>
          </a:lstStyle>
          <a:p/>
        </p:txBody>
      </p:sp>
      <p:sp>
        <p:nvSpPr>
          <p:cNvPr id="52" name="Google Shape;52;p10"/>
          <p:cNvSpPr txBox="1"/>
          <p:nvPr>
            <p:ph idx="4" type="title"/>
          </p:nvPr>
        </p:nvSpPr>
        <p:spPr>
          <a:xfrm>
            <a:off x="6051952" y="2803175"/>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400"/>
            </a:lvl1pPr>
            <a:lvl2pPr lvl="1" rtl="0" algn="ctr">
              <a:spcBef>
                <a:spcPts val="0"/>
              </a:spcBef>
              <a:spcAft>
                <a:spcPts val="0"/>
              </a:spcAft>
              <a:buClr>
                <a:srgbClr val="FF778A"/>
              </a:buClr>
              <a:buSzPts val="1400"/>
              <a:buNone/>
              <a:defRPr sz="1400">
                <a:solidFill>
                  <a:srgbClr val="FF778A"/>
                </a:solidFill>
              </a:defRPr>
            </a:lvl2pPr>
            <a:lvl3pPr lvl="2" rtl="0" algn="ctr">
              <a:spcBef>
                <a:spcPts val="0"/>
              </a:spcBef>
              <a:spcAft>
                <a:spcPts val="0"/>
              </a:spcAft>
              <a:buClr>
                <a:srgbClr val="FF778A"/>
              </a:buClr>
              <a:buSzPts val="1400"/>
              <a:buNone/>
              <a:defRPr sz="1400">
                <a:solidFill>
                  <a:srgbClr val="FF778A"/>
                </a:solidFill>
              </a:defRPr>
            </a:lvl3pPr>
            <a:lvl4pPr lvl="3" rtl="0" algn="ctr">
              <a:spcBef>
                <a:spcPts val="0"/>
              </a:spcBef>
              <a:spcAft>
                <a:spcPts val="0"/>
              </a:spcAft>
              <a:buClr>
                <a:srgbClr val="FF778A"/>
              </a:buClr>
              <a:buSzPts val="1400"/>
              <a:buNone/>
              <a:defRPr sz="1400">
                <a:solidFill>
                  <a:srgbClr val="FF778A"/>
                </a:solidFill>
              </a:defRPr>
            </a:lvl4pPr>
            <a:lvl5pPr lvl="4" rtl="0" algn="ctr">
              <a:spcBef>
                <a:spcPts val="0"/>
              </a:spcBef>
              <a:spcAft>
                <a:spcPts val="0"/>
              </a:spcAft>
              <a:buClr>
                <a:srgbClr val="FF778A"/>
              </a:buClr>
              <a:buSzPts val="1400"/>
              <a:buNone/>
              <a:defRPr sz="1400">
                <a:solidFill>
                  <a:srgbClr val="FF778A"/>
                </a:solidFill>
              </a:defRPr>
            </a:lvl5pPr>
            <a:lvl6pPr lvl="5" rtl="0" algn="ctr">
              <a:spcBef>
                <a:spcPts val="0"/>
              </a:spcBef>
              <a:spcAft>
                <a:spcPts val="0"/>
              </a:spcAft>
              <a:buClr>
                <a:srgbClr val="FF778A"/>
              </a:buClr>
              <a:buSzPts val="1400"/>
              <a:buNone/>
              <a:defRPr sz="1400">
                <a:solidFill>
                  <a:srgbClr val="FF778A"/>
                </a:solidFill>
              </a:defRPr>
            </a:lvl6pPr>
            <a:lvl7pPr lvl="6" rtl="0" algn="ctr">
              <a:spcBef>
                <a:spcPts val="0"/>
              </a:spcBef>
              <a:spcAft>
                <a:spcPts val="0"/>
              </a:spcAft>
              <a:buClr>
                <a:srgbClr val="FF778A"/>
              </a:buClr>
              <a:buSzPts val="1400"/>
              <a:buNone/>
              <a:defRPr sz="1400">
                <a:solidFill>
                  <a:srgbClr val="FF778A"/>
                </a:solidFill>
              </a:defRPr>
            </a:lvl7pPr>
            <a:lvl8pPr lvl="7" rtl="0" algn="ctr">
              <a:spcBef>
                <a:spcPts val="0"/>
              </a:spcBef>
              <a:spcAft>
                <a:spcPts val="0"/>
              </a:spcAft>
              <a:buClr>
                <a:srgbClr val="FF778A"/>
              </a:buClr>
              <a:buSzPts val="1400"/>
              <a:buNone/>
              <a:defRPr sz="1400">
                <a:solidFill>
                  <a:srgbClr val="FF778A"/>
                </a:solidFill>
              </a:defRPr>
            </a:lvl8pPr>
            <a:lvl9pPr lvl="8" rtl="0" algn="ctr">
              <a:spcBef>
                <a:spcPts val="0"/>
              </a:spcBef>
              <a:spcAft>
                <a:spcPts val="0"/>
              </a:spcAft>
              <a:buClr>
                <a:srgbClr val="FF778A"/>
              </a:buClr>
              <a:buSzPts val="1400"/>
              <a:buNone/>
              <a:defRPr sz="1400">
                <a:solidFill>
                  <a:srgbClr val="FF778A"/>
                </a:solidFill>
              </a:defRPr>
            </a:lvl9pPr>
          </a:lstStyle>
          <a:p/>
        </p:txBody>
      </p:sp>
      <p:sp>
        <p:nvSpPr>
          <p:cNvPr id="53" name="Google Shape;53;p10"/>
          <p:cNvSpPr txBox="1"/>
          <p:nvPr>
            <p:ph idx="5" type="subTitle"/>
          </p:nvPr>
        </p:nvSpPr>
        <p:spPr>
          <a:xfrm>
            <a:off x="6052849" y="3340500"/>
            <a:ext cx="1841400" cy="348900"/>
          </a:xfrm>
          <a:prstGeom prst="rect">
            <a:avLst/>
          </a:prstGeom>
        </p:spPr>
        <p:txBody>
          <a:bodyPr anchorCtr="0" anchor="t" bIns="0" lIns="0" spcFirstLastPara="1" rIns="0" wrap="square" tIns="0">
            <a:noAutofit/>
          </a:bodyPr>
          <a:lstStyle>
            <a:lvl1pPr lvl="0" rtl="0" algn="ctr">
              <a:spcBef>
                <a:spcPts val="0"/>
              </a:spcBef>
              <a:spcAft>
                <a:spcPts val="0"/>
              </a:spcAft>
              <a:buNone/>
              <a:defRPr sz="1100"/>
            </a:lvl1pPr>
            <a:lvl2pPr lvl="1" rtl="0" algn="ctr">
              <a:spcBef>
                <a:spcPts val="0"/>
              </a:spcBef>
              <a:spcAft>
                <a:spcPts val="0"/>
              </a:spcAft>
              <a:buNone/>
              <a:defRPr sz="1100"/>
            </a:lvl2pPr>
            <a:lvl3pPr lvl="2" rtl="0" algn="ctr">
              <a:spcBef>
                <a:spcPts val="0"/>
              </a:spcBef>
              <a:spcAft>
                <a:spcPts val="0"/>
              </a:spcAft>
              <a:buNone/>
              <a:defRPr sz="1100"/>
            </a:lvl3pPr>
            <a:lvl4pPr lvl="3" rtl="0" algn="ctr">
              <a:spcBef>
                <a:spcPts val="0"/>
              </a:spcBef>
              <a:spcAft>
                <a:spcPts val="0"/>
              </a:spcAft>
              <a:buNone/>
              <a:defRPr sz="1100"/>
            </a:lvl4pPr>
            <a:lvl5pPr lvl="4" rtl="0" algn="ctr">
              <a:spcBef>
                <a:spcPts val="0"/>
              </a:spcBef>
              <a:spcAft>
                <a:spcPts val="0"/>
              </a:spcAft>
              <a:buNone/>
              <a:defRPr sz="1100"/>
            </a:lvl5pPr>
            <a:lvl6pPr lvl="5" rtl="0" algn="ctr">
              <a:spcBef>
                <a:spcPts val="0"/>
              </a:spcBef>
              <a:spcAft>
                <a:spcPts val="0"/>
              </a:spcAft>
              <a:buNone/>
              <a:defRPr sz="1100"/>
            </a:lvl6pPr>
            <a:lvl7pPr lvl="6" rtl="0" algn="ctr">
              <a:spcBef>
                <a:spcPts val="0"/>
              </a:spcBef>
              <a:spcAft>
                <a:spcPts val="0"/>
              </a:spcAft>
              <a:buNone/>
              <a:defRPr sz="1100"/>
            </a:lvl7pPr>
            <a:lvl8pPr lvl="7" rtl="0" algn="ctr">
              <a:spcBef>
                <a:spcPts val="0"/>
              </a:spcBef>
              <a:spcAft>
                <a:spcPts val="0"/>
              </a:spcAft>
              <a:buNone/>
              <a:defRPr sz="1100"/>
            </a:lvl8pPr>
            <a:lvl9pPr lvl="8" rtl="0" algn="ctr">
              <a:spcBef>
                <a:spcPts val="0"/>
              </a:spcBef>
              <a:spcAft>
                <a:spcPts val="0"/>
              </a:spcAft>
              <a:buNone/>
              <a:defRPr sz="1100"/>
            </a:lvl9pPr>
          </a:lstStyle>
          <a:p/>
        </p:txBody>
      </p:sp>
      <p:sp>
        <p:nvSpPr>
          <p:cNvPr id="54" name="Google Shape;54;p10"/>
          <p:cNvSpPr txBox="1"/>
          <p:nvPr>
            <p:ph idx="6" type="title"/>
          </p:nvPr>
        </p:nvSpPr>
        <p:spPr>
          <a:xfrm>
            <a:off x="705000" y="341500"/>
            <a:ext cx="7734000" cy="5310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2200"/>
              <a:buNone/>
              <a:defRPr i="0"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629349" y="731450"/>
            <a:ext cx="5885400" cy="12522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rgbClr val="434343"/>
              </a:buClr>
              <a:buSzPts val="700"/>
              <a:buFont typeface="Oswald Regular"/>
              <a:buNone/>
              <a:defRPr i="0" sz="3300" u="none" cap="none" strike="noStrike">
                <a:solidFill>
                  <a:srgbClr val="434343"/>
                </a:solidFill>
                <a:latin typeface="Oswald Regular"/>
                <a:ea typeface="Oswald Regular"/>
                <a:cs typeface="Oswald Regular"/>
                <a:sym typeface="Oswald Regular"/>
              </a:defRPr>
            </a:lvl1pPr>
            <a:lvl2pPr lvl="1">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2pPr>
            <a:lvl3pPr lvl="2">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3pPr>
            <a:lvl4pPr lvl="3">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4pPr>
            <a:lvl5pPr lvl="4">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5pPr>
            <a:lvl6pPr lvl="5">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6pPr>
            <a:lvl7pPr lvl="6">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7pPr>
            <a:lvl8pPr lvl="7">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8pPr>
            <a:lvl9pPr lvl="8">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9pPr>
          </a:lstStyle>
          <a:p/>
        </p:txBody>
      </p:sp>
      <p:sp>
        <p:nvSpPr>
          <p:cNvPr id="7" name="Google Shape;7;p1"/>
          <p:cNvSpPr txBox="1"/>
          <p:nvPr>
            <p:ph idx="1" type="body"/>
          </p:nvPr>
        </p:nvSpPr>
        <p:spPr>
          <a:xfrm>
            <a:off x="1390725" y="2374775"/>
            <a:ext cx="4365900" cy="14775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Clr>
                <a:srgbClr val="434343"/>
              </a:buClr>
              <a:buSzPts val="1200"/>
              <a:buFont typeface="Advent Pro Light"/>
              <a:buNone/>
              <a:defRPr i="0" sz="1200" u="none" cap="none" strike="noStrike">
                <a:solidFill>
                  <a:srgbClr val="434343"/>
                </a:solidFill>
                <a:latin typeface="Advent Pro Light"/>
                <a:ea typeface="Advent Pro Light"/>
                <a:cs typeface="Advent Pro Light"/>
                <a:sym typeface="Advent Pro Light"/>
              </a:defRPr>
            </a:lvl1pPr>
            <a:lvl2pPr indent="-228600" lvl="1" marL="914400" marR="0" rtl="0" algn="l">
              <a:spcBef>
                <a:spcPts val="0"/>
              </a:spcBef>
              <a:spcAft>
                <a:spcPts val="0"/>
              </a:spcAft>
              <a:buClr>
                <a:srgbClr val="434343"/>
              </a:buClr>
              <a:buSzPts val="1200"/>
              <a:buFont typeface="Advent Pro Light"/>
              <a:buNone/>
              <a:defRPr i="0" sz="1200" u="none" cap="none" strike="noStrike">
                <a:solidFill>
                  <a:srgbClr val="434343"/>
                </a:solidFill>
                <a:latin typeface="Advent Pro Light"/>
                <a:ea typeface="Advent Pro Light"/>
                <a:cs typeface="Advent Pro Light"/>
                <a:sym typeface="Advent Pro Light"/>
              </a:defRPr>
            </a:lvl2pPr>
            <a:lvl3pPr indent="-228600" lvl="2" marL="1371600" marR="0" rtl="0" algn="l">
              <a:spcBef>
                <a:spcPts val="0"/>
              </a:spcBef>
              <a:spcAft>
                <a:spcPts val="0"/>
              </a:spcAft>
              <a:buClr>
                <a:srgbClr val="434343"/>
              </a:buClr>
              <a:buSzPts val="1200"/>
              <a:buFont typeface="Advent Pro Light"/>
              <a:buNone/>
              <a:defRPr i="0" sz="1200" u="none" cap="none" strike="noStrike">
                <a:solidFill>
                  <a:srgbClr val="434343"/>
                </a:solidFill>
                <a:latin typeface="Advent Pro Light"/>
                <a:ea typeface="Advent Pro Light"/>
                <a:cs typeface="Advent Pro Light"/>
                <a:sym typeface="Advent Pro Light"/>
              </a:defRPr>
            </a:lvl3pPr>
            <a:lvl4pPr indent="-228600" lvl="3" marL="1828800" marR="0" rtl="0" algn="l">
              <a:spcBef>
                <a:spcPts val="0"/>
              </a:spcBef>
              <a:spcAft>
                <a:spcPts val="0"/>
              </a:spcAft>
              <a:buClr>
                <a:srgbClr val="434343"/>
              </a:buClr>
              <a:buSzPts val="1200"/>
              <a:buFont typeface="Advent Pro Light"/>
              <a:buNone/>
              <a:defRPr i="0" sz="1200" u="none" cap="none" strike="noStrike">
                <a:solidFill>
                  <a:srgbClr val="434343"/>
                </a:solidFill>
                <a:latin typeface="Advent Pro Light"/>
                <a:ea typeface="Advent Pro Light"/>
                <a:cs typeface="Advent Pro Light"/>
                <a:sym typeface="Advent Pro Light"/>
              </a:defRPr>
            </a:lvl4pPr>
            <a:lvl5pPr indent="-228600" lvl="4" marL="2286000" marR="0" rtl="0" algn="l">
              <a:spcBef>
                <a:spcPts val="0"/>
              </a:spcBef>
              <a:spcAft>
                <a:spcPts val="0"/>
              </a:spcAft>
              <a:buClr>
                <a:srgbClr val="434343"/>
              </a:buClr>
              <a:buSzPts val="1200"/>
              <a:buFont typeface="Advent Pro Light"/>
              <a:buNone/>
              <a:defRPr i="0" sz="1200" u="none" cap="none" strike="noStrike">
                <a:solidFill>
                  <a:srgbClr val="434343"/>
                </a:solidFill>
                <a:latin typeface="Advent Pro Light"/>
                <a:ea typeface="Advent Pro Light"/>
                <a:cs typeface="Advent Pro Light"/>
                <a:sym typeface="Advent Pro Light"/>
              </a:defRPr>
            </a:lvl5pPr>
            <a:lvl6pPr indent="-228600" lvl="5" marL="2743200" marR="0" rtl="0" algn="l">
              <a:spcBef>
                <a:spcPts val="0"/>
              </a:spcBef>
              <a:spcAft>
                <a:spcPts val="0"/>
              </a:spcAft>
              <a:buClr>
                <a:srgbClr val="434343"/>
              </a:buClr>
              <a:buSzPts val="1200"/>
              <a:buFont typeface="Advent Pro Light"/>
              <a:buNone/>
              <a:defRPr i="0" sz="1200" u="none" cap="none" strike="noStrike">
                <a:solidFill>
                  <a:srgbClr val="434343"/>
                </a:solidFill>
                <a:latin typeface="Advent Pro Light"/>
                <a:ea typeface="Advent Pro Light"/>
                <a:cs typeface="Advent Pro Light"/>
                <a:sym typeface="Advent Pro Light"/>
              </a:defRPr>
            </a:lvl6pPr>
            <a:lvl7pPr indent="-228600" lvl="6" marL="3200400" marR="0" rtl="0" algn="l">
              <a:spcBef>
                <a:spcPts val="0"/>
              </a:spcBef>
              <a:spcAft>
                <a:spcPts val="0"/>
              </a:spcAft>
              <a:buClr>
                <a:srgbClr val="434343"/>
              </a:buClr>
              <a:buSzPts val="1200"/>
              <a:buFont typeface="Advent Pro Light"/>
              <a:buNone/>
              <a:defRPr i="0" sz="1200" u="none" cap="none" strike="noStrike">
                <a:solidFill>
                  <a:srgbClr val="434343"/>
                </a:solidFill>
                <a:latin typeface="Advent Pro Light"/>
                <a:ea typeface="Advent Pro Light"/>
                <a:cs typeface="Advent Pro Light"/>
                <a:sym typeface="Advent Pro Light"/>
              </a:defRPr>
            </a:lvl7pPr>
            <a:lvl8pPr indent="-228600" lvl="7" marL="3657600" marR="0" rtl="0" algn="l">
              <a:spcBef>
                <a:spcPts val="0"/>
              </a:spcBef>
              <a:spcAft>
                <a:spcPts val="0"/>
              </a:spcAft>
              <a:buClr>
                <a:srgbClr val="434343"/>
              </a:buClr>
              <a:buSzPts val="1200"/>
              <a:buFont typeface="Advent Pro Light"/>
              <a:buNone/>
              <a:defRPr i="0" sz="1200" u="none" cap="none" strike="noStrike">
                <a:solidFill>
                  <a:srgbClr val="434343"/>
                </a:solidFill>
                <a:latin typeface="Advent Pro Light"/>
                <a:ea typeface="Advent Pro Light"/>
                <a:cs typeface="Advent Pro Light"/>
                <a:sym typeface="Advent Pro Light"/>
              </a:defRPr>
            </a:lvl8pPr>
            <a:lvl9pPr indent="-228600" lvl="8" marL="4114800" marR="0" rtl="0" algn="l">
              <a:spcBef>
                <a:spcPts val="0"/>
              </a:spcBef>
              <a:spcAft>
                <a:spcPts val="0"/>
              </a:spcAft>
              <a:buClr>
                <a:srgbClr val="434343"/>
              </a:buClr>
              <a:buSzPts val="1200"/>
              <a:buFont typeface="Advent Pro Light"/>
              <a:buNone/>
              <a:defRPr i="0" sz="1200" u="none" cap="none" strike="noStrike">
                <a:solidFill>
                  <a:srgbClr val="434343"/>
                </a:solidFill>
                <a:latin typeface="Advent Pro Light"/>
                <a:ea typeface="Advent Pro Light"/>
                <a:cs typeface="Advent Pro Light"/>
                <a:sym typeface="Advent Pr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9.jpg"/><Relationship Id="rId5" Type="http://schemas.openxmlformats.org/officeDocument/2006/relationships/image" Target="../media/image3.jpg"/><Relationship Id="rId6" Type="http://schemas.openxmlformats.org/officeDocument/2006/relationships/image" Target="../media/image10.jpg"/><Relationship Id="rId7"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8.jpg"/><Relationship Id="rId5" Type="http://schemas.openxmlformats.org/officeDocument/2006/relationships/image" Target="../media/image5.jpg"/><Relationship Id="rId6" Type="http://schemas.openxmlformats.org/officeDocument/2006/relationships/image" Target="../media/image2.jpg"/><Relationship Id="rId7"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16" name="Shape 116"/>
        <p:cNvGrpSpPr/>
        <p:nvPr/>
      </p:nvGrpSpPr>
      <p:grpSpPr>
        <a:xfrm>
          <a:off x="0" y="0"/>
          <a:ext cx="0" cy="0"/>
          <a:chOff x="0" y="0"/>
          <a:chExt cx="0" cy="0"/>
        </a:xfrm>
      </p:grpSpPr>
      <p:sp>
        <p:nvSpPr>
          <p:cNvPr id="117" name="Google Shape;117;p27"/>
          <p:cNvSpPr txBox="1"/>
          <p:nvPr>
            <p:ph type="title"/>
          </p:nvPr>
        </p:nvSpPr>
        <p:spPr>
          <a:xfrm>
            <a:off x="720100" y="2287725"/>
            <a:ext cx="5633100" cy="1018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sz="6500">
                <a:solidFill>
                  <a:srgbClr val="FFC39F"/>
                </a:solidFill>
              </a:rPr>
              <a:t>E-</a:t>
            </a:r>
            <a:r>
              <a:rPr lang="en-US" sz="6500"/>
              <a:t>Pariksha</a:t>
            </a:r>
            <a:endParaRPr sz="6500">
              <a:solidFill>
                <a:srgbClr val="FFC39F"/>
              </a:solidFill>
            </a:endParaRPr>
          </a:p>
        </p:txBody>
      </p:sp>
      <p:sp>
        <p:nvSpPr>
          <p:cNvPr id="118" name="Google Shape;118;p27"/>
          <p:cNvSpPr txBox="1"/>
          <p:nvPr>
            <p:ph idx="1" type="subTitle"/>
          </p:nvPr>
        </p:nvSpPr>
        <p:spPr>
          <a:xfrm>
            <a:off x="720100" y="3379500"/>
            <a:ext cx="3756900" cy="784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1500">
                <a:latin typeface="Advent Pro"/>
                <a:ea typeface="Advent Pro"/>
                <a:cs typeface="Advent Pro"/>
                <a:sym typeface="Advent Pro"/>
              </a:rPr>
              <a:t>This is an interactive tool for teachers to help them in taking the online examination in easy and </a:t>
            </a:r>
            <a:r>
              <a:rPr lang="en-US" sz="1500">
                <a:latin typeface="Advent Pro"/>
                <a:ea typeface="Advent Pro"/>
                <a:cs typeface="Advent Pro"/>
                <a:sym typeface="Advent Pro"/>
              </a:rPr>
              <a:t>hassle free</a:t>
            </a:r>
            <a:r>
              <a:rPr lang="en-US" sz="1500">
                <a:latin typeface="Advent Pro"/>
                <a:ea typeface="Advent Pro"/>
                <a:cs typeface="Advent Pro"/>
                <a:sym typeface="Advent Pro"/>
              </a:rPr>
              <a:t> way.</a:t>
            </a:r>
            <a:endParaRPr sz="1500">
              <a:solidFill>
                <a:srgbClr val="FFC39F"/>
              </a:solidFill>
              <a:latin typeface="Advent Pro"/>
              <a:ea typeface="Advent Pro"/>
              <a:cs typeface="Advent Pro"/>
              <a:sym typeface="Advent Pro"/>
            </a:endParaRPr>
          </a:p>
        </p:txBody>
      </p:sp>
      <p:grpSp>
        <p:nvGrpSpPr>
          <p:cNvPr id="119" name="Google Shape;119;p27"/>
          <p:cNvGrpSpPr/>
          <p:nvPr/>
        </p:nvGrpSpPr>
        <p:grpSpPr>
          <a:xfrm>
            <a:off x="4432326" y="248872"/>
            <a:ext cx="4330674" cy="4627928"/>
            <a:chOff x="4432326" y="248872"/>
            <a:chExt cx="4330674" cy="4627928"/>
          </a:xfrm>
        </p:grpSpPr>
        <p:sp>
          <p:nvSpPr>
            <p:cNvPr id="120" name="Google Shape;120;p27"/>
            <p:cNvSpPr/>
            <p:nvPr/>
          </p:nvSpPr>
          <p:spPr>
            <a:xfrm>
              <a:off x="4432326" y="722981"/>
              <a:ext cx="4330674" cy="3369890"/>
            </a:xfrm>
            <a:custGeom>
              <a:rect b="b" l="l" r="r" t="t"/>
              <a:pathLst>
                <a:path extrusionOk="0" h="152570" w="196069">
                  <a:moveTo>
                    <a:pt x="142998" y="1"/>
                  </a:moveTo>
                  <a:cubicBezTo>
                    <a:pt x="142338" y="1"/>
                    <a:pt x="141677" y="15"/>
                    <a:pt x="141017" y="44"/>
                  </a:cubicBezTo>
                  <a:cubicBezTo>
                    <a:pt x="130024" y="539"/>
                    <a:pt x="119675" y="5013"/>
                    <a:pt x="109307" y="8691"/>
                  </a:cubicBezTo>
                  <a:cubicBezTo>
                    <a:pt x="101690" y="11396"/>
                    <a:pt x="93613" y="13712"/>
                    <a:pt x="85626" y="13712"/>
                  </a:cubicBezTo>
                  <a:cubicBezTo>
                    <a:pt x="82740" y="13712"/>
                    <a:pt x="79866" y="13409"/>
                    <a:pt x="77029" y="12714"/>
                  </a:cubicBezTo>
                  <a:cubicBezTo>
                    <a:pt x="69292" y="10820"/>
                    <a:pt x="62490" y="6139"/>
                    <a:pt x="54821" y="4006"/>
                  </a:cubicBezTo>
                  <a:cubicBezTo>
                    <a:pt x="51664" y="3128"/>
                    <a:pt x="48550" y="2718"/>
                    <a:pt x="45521" y="2718"/>
                  </a:cubicBezTo>
                  <a:cubicBezTo>
                    <a:pt x="19649" y="2718"/>
                    <a:pt x="0" y="32673"/>
                    <a:pt x="13205" y="56998"/>
                  </a:cubicBezTo>
                  <a:cubicBezTo>
                    <a:pt x="16824" y="63664"/>
                    <a:pt x="22408" y="69008"/>
                    <a:pt x="27089" y="74980"/>
                  </a:cubicBezTo>
                  <a:cubicBezTo>
                    <a:pt x="31774" y="80952"/>
                    <a:pt x="35717" y="88153"/>
                    <a:pt x="35086" y="95715"/>
                  </a:cubicBezTo>
                  <a:cubicBezTo>
                    <a:pt x="34562" y="101970"/>
                    <a:pt x="30995" y="107545"/>
                    <a:pt x="29517" y="113648"/>
                  </a:cubicBezTo>
                  <a:cubicBezTo>
                    <a:pt x="26693" y="125340"/>
                    <a:pt x="32293" y="138200"/>
                    <a:pt x="41988" y="145323"/>
                  </a:cubicBezTo>
                  <a:cubicBezTo>
                    <a:pt x="48682" y="150246"/>
                    <a:pt x="56989" y="152570"/>
                    <a:pt x="65333" y="152570"/>
                  </a:cubicBezTo>
                  <a:cubicBezTo>
                    <a:pt x="69066" y="152570"/>
                    <a:pt x="72807" y="152105"/>
                    <a:pt x="76414" y="151198"/>
                  </a:cubicBezTo>
                  <a:cubicBezTo>
                    <a:pt x="88077" y="148271"/>
                    <a:pt x="98378" y="141093"/>
                    <a:pt x="106479" y="132205"/>
                  </a:cubicBezTo>
                  <a:cubicBezTo>
                    <a:pt x="110816" y="127449"/>
                    <a:pt x="115046" y="121885"/>
                    <a:pt x="121277" y="120267"/>
                  </a:cubicBezTo>
                  <a:cubicBezTo>
                    <a:pt x="122614" y="119920"/>
                    <a:pt x="123961" y="119777"/>
                    <a:pt x="125314" y="119777"/>
                  </a:cubicBezTo>
                  <a:cubicBezTo>
                    <a:pt x="130007" y="119777"/>
                    <a:pt x="134776" y="121497"/>
                    <a:pt x="139483" y="122396"/>
                  </a:cubicBezTo>
                  <a:cubicBezTo>
                    <a:pt x="141980" y="122872"/>
                    <a:pt x="144519" y="123106"/>
                    <a:pt x="147059" y="123106"/>
                  </a:cubicBezTo>
                  <a:cubicBezTo>
                    <a:pt x="155882" y="123106"/>
                    <a:pt x="164714" y="120286"/>
                    <a:pt x="171820" y="115038"/>
                  </a:cubicBezTo>
                  <a:cubicBezTo>
                    <a:pt x="186483" y="104210"/>
                    <a:pt x="194491" y="84179"/>
                    <a:pt x="195238" y="63924"/>
                  </a:cubicBezTo>
                  <a:cubicBezTo>
                    <a:pt x="196069" y="41516"/>
                    <a:pt x="188013" y="18833"/>
                    <a:pt x="170266" y="8036"/>
                  </a:cubicBezTo>
                  <a:cubicBezTo>
                    <a:pt x="162072" y="3052"/>
                    <a:pt x="152576" y="1"/>
                    <a:pt x="142998"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7"/>
            <p:cNvSpPr/>
            <p:nvPr/>
          </p:nvSpPr>
          <p:spPr>
            <a:xfrm>
              <a:off x="4999334" y="4230453"/>
              <a:ext cx="3231777" cy="646347"/>
            </a:xfrm>
            <a:custGeom>
              <a:rect b="b" l="l" r="r" t="t"/>
              <a:pathLst>
                <a:path extrusionOk="0" h="29263" w="146317">
                  <a:moveTo>
                    <a:pt x="73158" y="0"/>
                  </a:moveTo>
                  <a:cubicBezTo>
                    <a:pt x="32757" y="0"/>
                    <a:pt x="0" y="6550"/>
                    <a:pt x="0" y="14631"/>
                  </a:cubicBezTo>
                  <a:cubicBezTo>
                    <a:pt x="0" y="22712"/>
                    <a:pt x="32757" y="29262"/>
                    <a:pt x="73158" y="29262"/>
                  </a:cubicBezTo>
                  <a:cubicBezTo>
                    <a:pt x="113560" y="29262"/>
                    <a:pt x="146317" y="22712"/>
                    <a:pt x="146317" y="14631"/>
                  </a:cubicBezTo>
                  <a:cubicBezTo>
                    <a:pt x="146317" y="6550"/>
                    <a:pt x="113560" y="0"/>
                    <a:pt x="73158"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p:nvPr/>
          </p:nvSpPr>
          <p:spPr>
            <a:xfrm>
              <a:off x="7093472" y="254770"/>
              <a:ext cx="1309148" cy="1428531"/>
            </a:xfrm>
            <a:custGeom>
              <a:rect b="b" l="l" r="r" t="t"/>
              <a:pathLst>
                <a:path extrusionOk="0" h="64676" w="59271">
                  <a:moveTo>
                    <a:pt x="3351" y="0"/>
                  </a:moveTo>
                  <a:cubicBezTo>
                    <a:pt x="1502" y="0"/>
                    <a:pt x="0" y="1503"/>
                    <a:pt x="0" y="3352"/>
                  </a:cubicBezTo>
                  <a:lnTo>
                    <a:pt x="0" y="61324"/>
                  </a:lnTo>
                  <a:cubicBezTo>
                    <a:pt x="0" y="63173"/>
                    <a:pt x="1502" y="64676"/>
                    <a:pt x="3351" y="64676"/>
                  </a:cubicBezTo>
                  <a:lnTo>
                    <a:pt x="55923" y="64676"/>
                  </a:lnTo>
                  <a:cubicBezTo>
                    <a:pt x="57773" y="64676"/>
                    <a:pt x="59270" y="63173"/>
                    <a:pt x="59270" y="61324"/>
                  </a:cubicBezTo>
                  <a:lnTo>
                    <a:pt x="59270" y="3352"/>
                  </a:lnTo>
                  <a:cubicBezTo>
                    <a:pt x="59270" y="1503"/>
                    <a:pt x="57773" y="0"/>
                    <a:pt x="559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7"/>
            <p:cNvSpPr/>
            <p:nvPr/>
          </p:nvSpPr>
          <p:spPr>
            <a:xfrm>
              <a:off x="7087464" y="248872"/>
              <a:ext cx="1321142" cy="1440326"/>
            </a:xfrm>
            <a:custGeom>
              <a:rect b="b" l="l" r="r" t="t"/>
              <a:pathLst>
                <a:path extrusionOk="0" h="65210" w="59814">
                  <a:moveTo>
                    <a:pt x="56279" y="540"/>
                  </a:moveTo>
                  <a:cubicBezTo>
                    <a:pt x="57929" y="540"/>
                    <a:pt x="59275" y="1882"/>
                    <a:pt x="59275" y="3535"/>
                  </a:cubicBezTo>
                  <a:lnTo>
                    <a:pt x="59275" y="61676"/>
                  </a:lnTo>
                  <a:cubicBezTo>
                    <a:pt x="59275" y="63329"/>
                    <a:pt x="57929" y="64671"/>
                    <a:pt x="56279" y="64671"/>
                  </a:cubicBezTo>
                  <a:lnTo>
                    <a:pt x="3535" y="64671"/>
                  </a:lnTo>
                  <a:cubicBezTo>
                    <a:pt x="1885" y="64671"/>
                    <a:pt x="543" y="63329"/>
                    <a:pt x="543" y="61676"/>
                  </a:cubicBezTo>
                  <a:lnTo>
                    <a:pt x="543" y="3535"/>
                  </a:lnTo>
                  <a:cubicBezTo>
                    <a:pt x="543" y="1882"/>
                    <a:pt x="1885" y="540"/>
                    <a:pt x="3535" y="540"/>
                  </a:cubicBezTo>
                  <a:close/>
                  <a:moveTo>
                    <a:pt x="3535" y="0"/>
                  </a:moveTo>
                  <a:cubicBezTo>
                    <a:pt x="1586" y="0"/>
                    <a:pt x="1" y="1586"/>
                    <a:pt x="1" y="3535"/>
                  </a:cubicBezTo>
                  <a:lnTo>
                    <a:pt x="1" y="61676"/>
                  </a:lnTo>
                  <a:cubicBezTo>
                    <a:pt x="1" y="63624"/>
                    <a:pt x="1586" y="65210"/>
                    <a:pt x="3535" y="65210"/>
                  </a:cubicBezTo>
                  <a:lnTo>
                    <a:pt x="56279" y="65210"/>
                  </a:lnTo>
                  <a:cubicBezTo>
                    <a:pt x="58228" y="65210"/>
                    <a:pt x="59814" y="63624"/>
                    <a:pt x="59814" y="61676"/>
                  </a:cubicBezTo>
                  <a:lnTo>
                    <a:pt x="59814" y="3535"/>
                  </a:lnTo>
                  <a:cubicBezTo>
                    <a:pt x="59814" y="1586"/>
                    <a:pt x="58228" y="0"/>
                    <a:pt x="5627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7"/>
            <p:cNvSpPr/>
            <p:nvPr/>
          </p:nvSpPr>
          <p:spPr>
            <a:xfrm>
              <a:off x="7093472" y="254770"/>
              <a:ext cx="1309148" cy="147014"/>
            </a:xfrm>
            <a:custGeom>
              <a:rect b="b" l="l" r="r" t="t"/>
              <a:pathLst>
                <a:path extrusionOk="0" h="6656" w="59271">
                  <a:moveTo>
                    <a:pt x="3068" y="0"/>
                  </a:moveTo>
                  <a:cubicBezTo>
                    <a:pt x="1374" y="0"/>
                    <a:pt x="0" y="1375"/>
                    <a:pt x="0" y="3072"/>
                  </a:cubicBezTo>
                  <a:lnTo>
                    <a:pt x="0" y="6655"/>
                  </a:lnTo>
                  <a:lnTo>
                    <a:pt x="59270" y="6655"/>
                  </a:lnTo>
                  <a:lnTo>
                    <a:pt x="59270" y="3407"/>
                  </a:lnTo>
                  <a:cubicBezTo>
                    <a:pt x="59270" y="1527"/>
                    <a:pt x="57749" y="0"/>
                    <a:pt x="5586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7"/>
            <p:cNvSpPr/>
            <p:nvPr/>
          </p:nvSpPr>
          <p:spPr>
            <a:xfrm>
              <a:off x="7087464" y="248872"/>
              <a:ext cx="1321142" cy="158897"/>
            </a:xfrm>
            <a:custGeom>
              <a:rect b="b" l="l" r="r" t="t"/>
              <a:pathLst>
                <a:path extrusionOk="0" h="7194" w="59814">
                  <a:moveTo>
                    <a:pt x="56279" y="540"/>
                  </a:moveTo>
                  <a:cubicBezTo>
                    <a:pt x="57929" y="540"/>
                    <a:pt x="59275" y="1882"/>
                    <a:pt x="59275" y="3535"/>
                  </a:cubicBezTo>
                  <a:lnTo>
                    <a:pt x="59275" y="6651"/>
                  </a:lnTo>
                  <a:lnTo>
                    <a:pt x="543" y="6651"/>
                  </a:lnTo>
                  <a:lnTo>
                    <a:pt x="543" y="3535"/>
                  </a:lnTo>
                  <a:cubicBezTo>
                    <a:pt x="543" y="1882"/>
                    <a:pt x="1885" y="540"/>
                    <a:pt x="3535" y="540"/>
                  </a:cubicBezTo>
                  <a:close/>
                  <a:moveTo>
                    <a:pt x="3535" y="0"/>
                  </a:moveTo>
                  <a:cubicBezTo>
                    <a:pt x="1586" y="0"/>
                    <a:pt x="1" y="1586"/>
                    <a:pt x="1" y="3535"/>
                  </a:cubicBezTo>
                  <a:lnTo>
                    <a:pt x="1" y="6922"/>
                  </a:lnTo>
                  <a:cubicBezTo>
                    <a:pt x="1" y="7070"/>
                    <a:pt x="124" y="7193"/>
                    <a:pt x="272" y="7193"/>
                  </a:cubicBezTo>
                  <a:lnTo>
                    <a:pt x="59542" y="7193"/>
                  </a:lnTo>
                  <a:cubicBezTo>
                    <a:pt x="59694" y="7193"/>
                    <a:pt x="59814" y="7070"/>
                    <a:pt x="59814" y="6922"/>
                  </a:cubicBezTo>
                  <a:lnTo>
                    <a:pt x="59814" y="3535"/>
                  </a:lnTo>
                  <a:cubicBezTo>
                    <a:pt x="59814" y="1586"/>
                    <a:pt x="58228" y="0"/>
                    <a:pt x="5627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7"/>
            <p:cNvSpPr/>
            <p:nvPr/>
          </p:nvSpPr>
          <p:spPr>
            <a:xfrm>
              <a:off x="7158939" y="1011465"/>
              <a:ext cx="538692" cy="12016"/>
            </a:xfrm>
            <a:custGeom>
              <a:rect b="b" l="l" r="r" t="t"/>
              <a:pathLst>
                <a:path extrusionOk="0" h="544" w="24389">
                  <a:moveTo>
                    <a:pt x="268" y="1"/>
                  </a:moveTo>
                  <a:cubicBezTo>
                    <a:pt x="120" y="1"/>
                    <a:pt x="0" y="124"/>
                    <a:pt x="0" y="272"/>
                  </a:cubicBezTo>
                  <a:cubicBezTo>
                    <a:pt x="0" y="419"/>
                    <a:pt x="120" y="543"/>
                    <a:pt x="268" y="543"/>
                  </a:cubicBezTo>
                  <a:lnTo>
                    <a:pt x="24117" y="543"/>
                  </a:lnTo>
                  <a:cubicBezTo>
                    <a:pt x="24268" y="543"/>
                    <a:pt x="24388" y="419"/>
                    <a:pt x="24388" y="272"/>
                  </a:cubicBezTo>
                  <a:cubicBezTo>
                    <a:pt x="24388" y="124"/>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7"/>
            <p:cNvSpPr/>
            <p:nvPr/>
          </p:nvSpPr>
          <p:spPr>
            <a:xfrm>
              <a:off x="7158939" y="1079473"/>
              <a:ext cx="538692" cy="12038"/>
            </a:xfrm>
            <a:custGeom>
              <a:rect b="b" l="l" r="r" t="t"/>
              <a:pathLst>
                <a:path extrusionOk="0" h="545" w="24389">
                  <a:moveTo>
                    <a:pt x="268" y="1"/>
                  </a:moveTo>
                  <a:cubicBezTo>
                    <a:pt x="120" y="1"/>
                    <a:pt x="0" y="124"/>
                    <a:pt x="0" y="273"/>
                  </a:cubicBezTo>
                  <a:cubicBezTo>
                    <a:pt x="0" y="420"/>
                    <a:pt x="120" y="544"/>
                    <a:pt x="268" y="544"/>
                  </a:cubicBezTo>
                  <a:lnTo>
                    <a:pt x="24117" y="544"/>
                  </a:lnTo>
                  <a:cubicBezTo>
                    <a:pt x="24268" y="544"/>
                    <a:pt x="24388" y="420"/>
                    <a:pt x="24388" y="273"/>
                  </a:cubicBezTo>
                  <a:cubicBezTo>
                    <a:pt x="24388" y="124"/>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7"/>
            <p:cNvSpPr/>
            <p:nvPr/>
          </p:nvSpPr>
          <p:spPr>
            <a:xfrm>
              <a:off x="7158939" y="1147502"/>
              <a:ext cx="538692" cy="12016"/>
            </a:xfrm>
            <a:custGeom>
              <a:rect b="b" l="l" r="r" t="t"/>
              <a:pathLst>
                <a:path extrusionOk="0" h="544" w="24389">
                  <a:moveTo>
                    <a:pt x="268" y="1"/>
                  </a:moveTo>
                  <a:cubicBezTo>
                    <a:pt x="120" y="1"/>
                    <a:pt x="0" y="124"/>
                    <a:pt x="0" y="272"/>
                  </a:cubicBezTo>
                  <a:cubicBezTo>
                    <a:pt x="0" y="423"/>
                    <a:pt x="120" y="543"/>
                    <a:pt x="268" y="543"/>
                  </a:cubicBezTo>
                  <a:lnTo>
                    <a:pt x="24117" y="543"/>
                  </a:lnTo>
                  <a:cubicBezTo>
                    <a:pt x="24268" y="543"/>
                    <a:pt x="24388" y="423"/>
                    <a:pt x="24388" y="272"/>
                  </a:cubicBezTo>
                  <a:cubicBezTo>
                    <a:pt x="24388" y="124"/>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7"/>
            <p:cNvSpPr/>
            <p:nvPr/>
          </p:nvSpPr>
          <p:spPr>
            <a:xfrm>
              <a:off x="7158939" y="1215510"/>
              <a:ext cx="538692" cy="12038"/>
            </a:xfrm>
            <a:custGeom>
              <a:rect b="b" l="l" r="r" t="t"/>
              <a:pathLst>
                <a:path extrusionOk="0" h="545" w="24389">
                  <a:moveTo>
                    <a:pt x="268" y="1"/>
                  </a:moveTo>
                  <a:cubicBezTo>
                    <a:pt x="120" y="1"/>
                    <a:pt x="0" y="124"/>
                    <a:pt x="0" y="273"/>
                  </a:cubicBezTo>
                  <a:cubicBezTo>
                    <a:pt x="0" y="424"/>
                    <a:pt x="120" y="544"/>
                    <a:pt x="268" y="544"/>
                  </a:cubicBezTo>
                  <a:lnTo>
                    <a:pt x="24117" y="544"/>
                  </a:lnTo>
                  <a:cubicBezTo>
                    <a:pt x="24268" y="544"/>
                    <a:pt x="24388" y="424"/>
                    <a:pt x="24388" y="273"/>
                  </a:cubicBezTo>
                  <a:cubicBezTo>
                    <a:pt x="24388" y="124"/>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7"/>
            <p:cNvSpPr/>
            <p:nvPr/>
          </p:nvSpPr>
          <p:spPr>
            <a:xfrm>
              <a:off x="7158939" y="1283628"/>
              <a:ext cx="538692" cy="11927"/>
            </a:xfrm>
            <a:custGeom>
              <a:rect b="b" l="l" r="r" t="t"/>
              <a:pathLst>
                <a:path extrusionOk="0" h="540" w="24389">
                  <a:moveTo>
                    <a:pt x="268" y="1"/>
                  </a:moveTo>
                  <a:cubicBezTo>
                    <a:pt x="120" y="1"/>
                    <a:pt x="0" y="120"/>
                    <a:pt x="0" y="268"/>
                  </a:cubicBezTo>
                  <a:cubicBezTo>
                    <a:pt x="0" y="420"/>
                    <a:pt x="120" y="539"/>
                    <a:pt x="268" y="539"/>
                  </a:cubicBezTo>
                  <a:lnTo>
                    <a:pt x="24117" y="539"/>
                  </a:lnTo>
                  <a:cubicBezTo>
                    <a:pt x="24268" y="539"/>
                    <a:pt x="24388" y="420"/>
                    <a:pt x="24388" y="268"/>
                  </a:cubicBezTo>
                  <a:cubicBezTo>
                    <a:pt x="24388" y="120"/>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7"/>
            <p:cNvSpPr/>
            <p:nvPr/>
          </p:nvSpPr>
          <p:spPr>
            <a:xfrm>
              <a:off x="7158939" y="1351635"/>
              <a:ext cx="538692" cy="11949"/>
            </a:xfrm>
            <a:custGeom>
              <a:rect b="b" l="l" r="r" t="t"/>
              <a:pathLst>
                <a:path extrusionOk="0" h="541" w="24389">
                  <a:moveTo>
                    <a:pt x="268" y="1"/>
                  </a:moveTo>
                  <a:cubicBezTo>
                    <a:pt x="120" y="1"/>
                    <a:pt x="0" y="121"/>
                    <a:pt x="0" y="269"/>
                  </a:cubicBezTo>
                  <a:cubicBezTo>
                    <a:pt x="0" y="421"/>
                    <a:pt x="120" y="540"/>
                    <a:pt x="268" y="540"/>
                  </a:cubicBezTo>
                  <a:lnTo>
                    <a:pt x="24117" y="540"/>
                  </a:lnTo>
                  <a:cubicBezTo>
                    <a:pt x="24268" y="540"/>
                    <a:pt x="24388" y="421"/>
                    <a:pt x="24388" y="269"/>
                  </a:cubicBezTo>
                  <a:cubicBezTo>
                    <a:pt x="24388" y="121"/>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7"/>
            <p:cNvSpPr/>
            <p:nvPr/>
          </p:nvSpPr>
          <p:spPr>
            <a:xfrm>
              <a:off x="7158939" y="1419664"/>
              <a:ext cx="538692" cy="11927"/>
            </a:xfrm>
            <a:custGeom>
              <a:rect b="b" l="l" r="r" t="t"/>
              <a:pathLst>
                <a:path extrusionOk="0" h="540" w="24389">
                  <a:moveTo>
                    <a:pt x="268" y="1"/>
                  </a:moveTo>
                  <a:cubicBezTo>
                    <a:pt x="120" y="1"/>
                    <a:pt x="0" y="121"/>
                    <a:pt x="0" y="272"/>
                  </a:cubicBezTo>
                  <a:cubicBezTo>
                    <a:pt x="0" y="420"/>
                    <a:pt x="120" y="539"/>
                    <a:pt x="268" y="539"/>
                  </a:cubicBezTo>
                  <a:lnTo>
                    <a:pt x="24117" y="539"/>
                  </a:lnTo>
                  <a:cubicBezTo>
                    <a:pt x="24268" y="539"/>
                    <a:pt x="24388" y="420"/>
                    <a:pt x="24388" y="272"/>
                  </a:cubicBezTo>
                  <a:cubicBezTo>
                    <a:pt x="24388" y="121"/>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7"/>
            <p:cNvSpPr/>
            <p:nvPr/>
          </p:nvSpPr>
          <p:spPr>
            <a:xfrm>
              <a:off x="7158939" y="1487672"/>
              <a:ext cx="538692" cy="11949"/>
            </a:xfrm>
            <a:custGeom>
              <a:rect b="b" l="l" r="r" t="t"/>
              <a:pathLst>
                <a:path extrusionOk="0" h="541" w="24389">
                  <a:moveTo>
                    <a:pt x="268" y="1"/>
                  </a:moveTo>
                  <a:cubicBezTo>
                    <a:pt x="120" y="1"/>
                    <a:pt x="0" y="121"/>
                    <a:pt x="0" y="273"/>
                  </a:cubicBezTo>
                  <a:cubicBezTo>
                    <a:pt x="0" y="421"/>
                    <a:pt x="120" y="541"/>
                    <a:pt x="268" y="541"/>
                  </a:cubicBezTo>
                  <a:lnTo>
                    <a:pt x="24117" y="541"/>
                  </a:lnTo>
                  <a:cubicBezTo>
                    <a:pt x="24268" y="541"/>
                    <a:pt x="24388" y="421"/>
                    <a:pt x="24388" y="273"/>
                  </a:cubicBezTo>
                  <a:cubicBezTo>
                    <a:pt x="24388" y="121"/>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7"/>
            <p:cNvSpPr/>
            <p:nvPr/>
          </p:nvSpPr>
          <p:spPr>
            <a:xfrm>
              <a:off x="7158939" y="1555701"/>
              <a:ext cx="538692" cy="11927"/>
            </a:xfrm>
            <a:custGeom>
              <a:rect b="b" l="l" r="r" t="t"/>
              <a:pathLst>
                <a:path extrusionOk="0" h="540" w="24389">
                  <a:moveTo>
                    <a:pt x="268" y="1"/>
                  </a:moveTo>
                  <a:cubicBezTo>
                    <a:pt x="120" y="1"/>
                    <a:pt x="0" y="121"/>
                    <a:pt x="0" y="272"/>
                  </a:cubicBezTo>
                  <a:cubicBezTo>
                    <a:pt x="0" y="420"/>
                    <a:pt x="120" y="540"/>
                    <a:pt x="268" y="540"/>
                  </a:cubicBezTo>
                  <a:lnTo>
                    <a:pt x="24117" y="540"/>
                  </a:lnTo>
                  <a:cubicBezTo>
                    <a:pt x="24268" y="540"/>
                    <a:pt x="24388" y="420"/>
                    <a:pt x="24388" y="272"/>
                  </a:cubicBezTo>
                  <a:cubicBezTo>
                    <a:pt x="24388" y="121"/>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7"/>
            <p:cNvSpPr/>
            <p:nvPr/>
          </p:nvSpPr>
          <p:spPr>
            <a:xfrm>
              <a:off x="7778339" y="1011465"/>
              <a:ext cx="538692" cy="12016"/>
            </a:xfrm>
            <a:custGeom>
              <a:rect b="b" l="l" r="r" t="t"/>
              <a:pathLst>
                <a:path extrusionOk="0" h="544" w="24389">
                  <a:moveTo>
                    <a:pt x="272" y="1"/>
                  </a:moveTo>
                  <a:cubicBezTo>
                    <a:pt x="120" y="1"/>
                    <a:pt x="0" y="124"/>
                    <a:pt x="0" y="272"/>
                  </a:cubicBezTo>
                  <a:cubicBezTo>
                    <a:pt x="0" y="419"/>
                    <a:pt x="120" y="543"/>
                    <a:pt x="272" y="543"/>
                  </a:cubicBezTo>
                  <a:lnTo>
                    <a:pt x="24117" y="543"/>
                  </a:lnTo>
                  <a:cubicBezTo>
                    <a:pt x="24269" y="543"/>
                    <a:pt x="24389" y="419"/>
                    <a:pt x="24389" y="272"/>
                  </a:cubicBezTo>
                  <a:cubicBezTo>
                    <a:pt x="24389" y="124"/>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7"/>
            <p:cNvSpPr/>
            <p:nvPr/>
          </p:nvSpPr>
          <p:spPr>
            <a:xfrm>
              <a:off x="7778339" y="1079473"/>
              <a:ext cx="538692" cy="12038"/>
            </a:xfrm>
            <a:custGeom>
              <a:rect b="b" l="l" r="r" t="t"/>
              <a:pathLst>
                <a:path extrusionOk="0" h="545" w="24389">
                  <a:moveTo>
                    <a:pt x="272" y="1"/>
                  </a:moveTo>
                  <a:cubicBezTo>
                    <a:pt x="120" y="1"/>
                    <a:pt x="0" y="124"/>
                    <a:pt x="0" y="273"/>
                  </a:cubicBezTo>
                  <a:cubicBezTo>
                    <a:pt x="0" y="420"/>
                    <a:pt x="120" y="544"/>
                    <a:pt x="272" y="544"/>
                  </a:cubicBezTo>
                  <a:lnTo>
                    <a:pt x="24117" y="544"/>
                  </a:lnTo>
                  <a:cubicBezTo>
                    <a:pt x="24269" y="544"/>
                    <a:pt x="24389" y="420"/>
                    <a:pt x="24389" y="273"/>
                  </a:cubicBezTo>
                  <a:cubicBezTo>
                    <a:pt x="24389" y="124"/>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7"/>
            <p:cNvSpPr/>
            <p:nvPr/>
          </p:nvSpPr>
          <p:spPr>
            <a:xfrm>
              <a:off x="7778339" y="1147502"/>
              <a:ext cx="538692" cy="12016"/>
            </a:xfrm>
            <a:custGeom>
              <a:rect b="b" l="l" r="r" t="t"/>
              <a:pathLst>
                <a:path extrusionOk="0" h="544" w="24389">
                  <a:moveTo>
                    <a:pt x="272" y="1"/>
                  </a:moveTo>
                  <a:cubicBezTo>
                    <a:pt x="120" y="1"/>
                    <a:pt x="0" y="124"/>
                    <a:pt x="0" y="272"/>
                  </a:cubicBezTo>
                  <a:cubicBezTo>
                    <a:pt x="0" y="423"/>
                    <a:pt x="120" y="543"/>
                    <a:pt x="272" y="543"/>
                  </a:cubicBezTo>
                  <a:lnTo>
                    <a:pt x="24117" y="543"/>
                  </a:lnTo>
                  <a:cubicBezTo>
                    <a:pt x="24269" y="543"/>
                    <a:pt x="24389" y="423"/>
                    <a:pt x="24389" y="272"/>
                  </a:cubicBezTo>
                  <a:cubicBezTo>
                    <a:pt x="24389" y="124"/>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7"/>
            <p:cNvSpPr/>
            <p:nvPr/>
          </p:nvSpPr>
          <p:spPr>
            <a:xfrm>
              <a:off x="7778339" y="1215510"/>
              <a:ext cx="538692" cy="12038"/>
            </a:xfrm>
            <a:custGeom>
              <a:rect b="b" l="l" r="r" t="t"/>
              <a:pathLst>
                <a:path extrusionOk="0" h="545" w="24389">
                  <a:moveTo>
                    <a:pt x="272" y="1"/>
                  </a:moveTo>
                  <a:cubicBezTo>
                    <a:pt x="120" y="1"/>
                    <a:pt x="0" y="124"/>
                    <a:pt x="0" y="273"/>
                  </a:cubicBezTo>
                  <a:cubicBezTo>
                    <a:pt x="0" y="424"/>
                    <a:pt x="120" y="544"/>
                    <a:pt x="272" y="544"/>
                  </a:cubicBezTo>
                  <a:lnTo>
                    <a:pt x="24117" y="544"/>
                  </a:lnTo>
                  <a:cubicBezTo>
                    <a:pt x="24269" y="544"/>
                    <a:pt x="24389" y="424"/>
                    <a:pt x="24389" y="273"/>
                  </a:cubicBezTo>
                  <a:cubicBezTo>
                    <a:pt x="24389" y="124"/>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7"/>
            <p:cNvSpPr/>
            <p:nvPr/>
          </p:nvSpPr>
          <p:spPr>
            <a:xfrm>
              <a:off x="7778339" y="1283628"/>
              <a:ext cx="538692" cy="11927"/>
            </a:xfrm>
            <a:custGeom>
              <a:rect b="b" l="l" r="r" t="t"/>
              <a:pathLst>
                <a:path extrusionOk="0" h="540" w="24389">
                  <a:moveTo>
                    <a:pt x="272" y="1"/>
                  </a:moveTo>
                  <a:cubicBezTo>
                    <a:pt x="120" y="1"/>
                    <a:pt x="0" y="120"/>
                    <a:pt x="0" y="268"/>
                  </a:cubicBezTo>
                  <a:cubicBezTo>
                    <a:pt x="0" y="420"/>
                    <a:pt x="120" y="539"/>
                    <a:pt x="272" y="539"/>
                  </a:cubicBezTo>
                  <a:lnTo>
                    <a:pt x="24117" y="539"/>
                  </a:lnTo>
                  <a:cubicBezTo>
                    <a:pt x="24269" y="539"/>
                    <a:pt x="24389" y="420"/>
                    <a:pt x="24389" y="268"/>
                  </a:cubicBezTo>
                  <a:cubicBezTo>
                    <a:pt x="24389" y="120"/>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7"/>
            <p:cNvSpPr/>
            <p:nvPr/>
          </p:nvSpPr>
          <p:spPr>
            <a:xfrm>
              <a:off x="7778339" y="1351635"/>
              <a:ext cx="538692" cy="11949"/>
            </a:xfrm>
            <a:custGeom>
              <a:rect b="b" l="l" r="r" t="t"/>
              <a:pathLst>
                <a:path extrusionOk="0" h="541" w="24389">
                  <a:moveTo>
                    <a:pt x="272" y="1"/>
                  </a:moveTo>
                  <a:cubicBezTo>
                    <a:pt x="120" y="1"/>
                    <a:pt x="0" y="121"/>
                    <a:pt x="0" y="269"/>
                  </a:cubicBezTo>
                  <a:cubicBezTo>
                    <a:pt x="0" y="421"/>
                    <a:pt x="120" y="540"/>
                    <a:pt x="272" y="540"/>
                  </a:cubicBezTo>
                  <a:lnTo>
                    <a:pt x="24117" y="540"/>
                  </a:lnTo>
                  <a:cubicBezTo>
                    <a:pt x="24269" y="540"/>
                    <a:pt x="24389" y="421"/>
                    <a:pt x="24389" y="269"/>
                  </a:cubicBezTo>
                  <a:cubicBezTo>
                    <a:pt x="24389" y="121"/>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7"/>
            <p:cNvSpPr/>
            <p:nvPr/>
          </p:nvSpPr>
          <p:spPr>
            <a:xfrm>
              <a:off x="7778339" y="1419664"/>
              <a:ext cx="538692" cy="11927"/>
            </a:xfrm>
            <a:custGeom>
              <a:rect b="b" l="l" r="r" t="t"/>
              <a:pathLst>
                <a:path extrusionOk="0" h="540" w="24389">
                  <a:moveTo>
                    <a:pt x="272" y="1"/>
                  </a:moveTo>
                  <a:cubicBezTo>
                    <a:pt x="120" y="1"/>
                    <a:pt x="0" y="121"/>
                    <a:pt x="0" y="272"/>
                  </a:cubicBezTo>
                  <a:cubicBezTo>
                    <a:pt x="0" y="420"/>
                    <a:pt x="120" y="539"/>
                    <a:pt x="272" y="539"/>
                  </a:cubicBezTo>
                  <a:lnTo>
                    <a:pt x="24117" y="539"/>
                  </a:lnTo>
                  <a:cubicBezTo>
                    <a:pt x="24269" y="539"/>
                    <a:pt x="24389" y="420"/>
                    <a:pt x="24389" y="272"/>
                  </a:cubicBezTo>
                  <a:cubicBezTo>
                    <a:pt x="24389" y="121"/>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7"/>
            <p:cNvSpPr/>
            <p:nvPr/>
          </p:nvSpPr>
          <p:spPr>
            <a:xfrm>
              <a:off x="7778339" y="1487672"/>
              <a:ext cx="538692" cy="11949"/>
            </a:xfrm>
            <a:custGeom>
              <a:rect b="b" l="l" r="r" t="t"/>
              <a:pathLst>
                <a:path extrusionOk="0" h="541" w="24389">
                  <a:moveTo>
                    <a:pt x="272" y="1"/>
                  </a:moveTo>
                  <a:cubicBezTo>
                    <a:pt x="120" y="1"/>
                    <a:pt x="0" y="121"/>
                    <a:pt x="0" y="273"/>
                  </a:cubicBezTo>
                  <a:cubicBezTo>
                    <a:pt x="0" y="421"/>
                    <a:pt x="120" y="541"/>
                    <a:pt x="272" y="541"/>
                  </a:cubicBezTo>
                  <a:lnTo>
                    <a:pt x="24117" y="541"/>
                  </a:lnTo>
                  <a:cubicBezTo>
                    <a:pt x="24269" y="541"/>
                    <a:pt x="24389" y="421"/>
                    <a:pt x="24389" y="273"/>
                  </a:cubicBezTo>
                  <a:cubicBezTo>
                    <a:pt x="24389" y="121"/>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7"/>
            <p:cNvSpPr/>
            <p:nvPr/>
          </p:nvSpPr>
          <p:spPr>
            <a:xfrm>
              <a:off x="7778339" y="1555701"/>
              <a:ext cx="538692" cy="11927"/>
            </a:xfrm>
            <a:custGeom>
              <a:rect b="b" l="l" r="r" t="t"/>
              <a:pathLst>
                <a:path extrusionOk="0" h="540" w="24389">
                  <a:moveTo>
                    <a:pt x="272" y="1"/>
                  </a:moveTo>
                  <a:cubicBezTo>
                    <a:pt x="120" y="1"/>
                    <a:pt x="0" y="121"/>
                    <a:pt x="0" y="272"/>
                  </a:cubicBezTo>
                  <a:cubicBezTo>
                    <a:pt x="0" y="420"/>
                    <a:pt x="120" y="540"/>
                    <a:pt x="272" y="540"/>
                  </a:cubicBezTo>
                  <a:lnTo>
                    <a:pt x="24117" y="540"/>
                  </a:lnTo>
                  <a:cubicBezTo>
                    <a:pt x="24269" y="540"/>
                    <a:pt x="24389" y="420"/>
                    <a:pt x="24389" y="272"/>
                  </a:cubicBezTo>
                  <a:cubicBezTo>
                    <a:pt x="24389" y="121"/>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7"/>
            <p:cNvSpPr/>
            <p:nvPr/>
          </p:nvSpPr>
          <p:spPr>
            <a:xfrm>
              <a:off x="7153108" y="522006"/>
              <a:ext cx="432650" cy="304476"/>
            </a:xfrm>
            <a:custGeom>
              <a:rect b="b" l="l" r="r" t="t"/>
              <a:pathLst>
                <a:path extrusionOk="0" h="13785" w="19588">
                  <a:moveTo>
                    <a:pt x="0" y="0"/>
                  </a:moveTo>
                  <a:lnTo>
                    <a:pt x="0" y="328"/>
                  </a:lnTo>
                  <a:lnTo>
                    <a:pt x="1462" y="328"/>
                  </a:lnTo>
                  <a:lnTo>
                    <a:pt x="5616" y="13784"/>
                  </a:lnTo>
                  <a:lnTo>
                    <a:pt x="5680" y="13784"/>
                  </a:lnTo>
                  <a:cubicBezTo>
                    <a:pt x="6442" y="13784"/>
                    <a:pt x="6647" y="13249"/>
                    <a:pt x="6894" y="12530"/>
                  </a:cubicBezTo>
                  <a:lnTo>
                    <a:pt x="9567" y="4526"/>
                  </a:lnTo>
                  <a:lnTo>
                    <a:pt x="12426" y="13784"/>
                  </a:lnTo>
                  <a:lnTo>
                    <a:pt x="12490" y="13784"/>
                  </a:lnTo>
                  <a:cubicBezTo>
                    <a:pt x="13249" y="13784"/>
                    <a:pt x="13457" y="13249"/>
                    <a:pt x="13704" y="12530"/>
                  </a:cubicBezTo>
                  <a:lnTo>
                    <a:pt x="16935" y="2836"/>
                  </a:lnTo>
                  <a:cubicBezTo>
                    <a:pt x="17447" y="1335"/>
                    <a:pt x="18002" y="328"/>
                    <a:pt x="19588" y="328"/>
                  </a:cubicBezTo>
                  <a:lnTo>
                    <a:pt x="19588" y="0"/>
                  </a:lnTo>
                  <a:lnTo>
                    <a:pt x="13497" y="0"/>
                  </a:lnTo>
                  <a:lnTo>
                    <a:pt x="13497" y="328"/>
                  </a:lnTo>
                  <a:lnTo>
                    <a:pt x="13848" y="328"/>
                  </a:lnTo>
                  <a:cubicBezTo>
                    <a:pt x="15246" y="328"/>
                    <a:pt x="16668" y="411"/>
                    <a:pt x="16668" y="1810"/>
                  </a:cubicBezTo>
                  <a:cubicBezTo>
                    <a:pt x="16668" y="2137"/>
                    <a:pt x="16604" y="2592"/>
                    <a:pt x="16480" y="2940"/>
                  </a:cubicBezTo>
                  <a:lnTo>
                    <a:pt x="13848" y="10945"/>
                  </a:lnTo>
                  <a:lnTo>
                    <a:pt x="13724" y="10945"/>
                  </a:lnTo>
                  <a:lnTo>
                    <a:pt x="10636" y="328"/>
                  </a:lnTo>
                  <a:lnTo>
                    <a:pt x="12159" y="328"/>
                  </a:lnTo>
                  <a:lnTo>
                    <a:pt x="12159" y="0"/>
                  </a:lnTo>
                  <a:lnTo>
                    <a:pt x="6810" y="0"/>
                  </a:lnTo>
                  <a:lnTo>
                    <a:pt x="6810" y="328"/>
                  </a:lnTo>
                  <a:lnTo>
                    <a:pt x="8272" y="328"/>
                  </a:lnTo>
                  <a:lnTo>
                    <a:pt x="9362" y="3866"/>
                  </a:lnTo>
                  <a:lnTo>
                    <a:pt x="7038" y="10945"/>
                  </a:lnTo>
                  <a:lnTo>
                    <a:pt x="6914" y="10945"/>
                  </a:lnTo>
                  <a:lnTo>
                    <a:pt x="3826" y="328"/>
                  </a:lnTo>
                  <a:lnTo>
                    <a:pt x="5352" y="328"/>
                  </a:lnTo>
                  <a:lnTo>
                    <a:pt x="5352" y="0"/>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7"/>
            <p:cNvSpPr/>
            <p:nvPr/>
          </p:nvSpPr>
          <p:spPr>
            <a:xfrm>
              <a:off x="7772685" y="454154"/>
              <a:ext cx="542138" cy="490033"/>
            </a:xfrm>
            <a:custGeom>
              <a:rect b="b" l="l" r="r" t="t"/>
              <a:pathLst>
                <a:path extrusionOk="0" h="22186" w="24545">
                  <a:moveTo>
                    <a:pt x="0" y="1"/>
                  </a:moveTo>
                  <a:lnTo>
                    <a:pt x="0" y="22185"/>
                  </a:lnTo>
                  <a:lnTo>
                    <a:pt x="24545" y="22185"/>
                  </a:lnTo>
                  <a:lnTo>
                    <a:pt x="24545" y="1"/>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7"/>
            <p:cNvSpPr/>
            <p:nvPr/>
          </p:nvSpPr>
          <p:spPr>
            <a:xfrm>
              <a:off x="7760780" y="442248"/>
              <a:ext cx="565970" cy="513822"/>
            </a:xfrm>
            <a:custGeom>
              <a:rect b="b" l="l" r="r" t="t"/>
              <a:pathLst>
                <a:path extrusionOk="0" h="23263" w="25624">
                  <a:moveTo>
                    <a:pt x="24541" y="1083"/>
                  </a:moveTo>
                  <a:lnTo>
                    <a:pt x="24541" y="22181"/>
                  </a:lnTo>
                  <a:lnTo>
                    <a:pt x="1083" y="22181"/>
                  </a:lnTo>
                  <a:lnTo>
                    <a:pt x="1083" y="1083"/>
                  </a:lnTo>
                  <a:close/>
                  <a:moveTo>
                    <a:pt x="539" y="0"/>
                  </a:moveTo>
                  <a:cubicBezTo>
                    <a:pt x="240" y="0"/>
                    <a:pt x="1" y="245"/>
                    <a:pt x="1" y="540"/>
                  </a:cubicBezTo>
                  <a:lnTo>
                    <a:pt x="1" y="22724"/>
                  </a:lnTo>
                  <a:cubicBezTo>
                    <a:pt x="1" y="23023"/>
                    <a:pt x="240" y="23263"/>
                    <a:pt x="539" y="23263"/>
                  </a:cubicBezTo>
                  <a:lnTo>
                    <a:pt x="25084" y="23263"/>
                  </a:lnTo>
                  <a:cubicBezTo>
                    <a:pt x="25384" y="23263"/>
                    <a:pt x="25624" y="23023"/>
                    <a:pt x="25624" y="22724"/>
                  </a:cubicBezTo>
                  <a:lnTo>
                    <a:pt x="25624" y="540"/>
                  </a:lnTo>
                  <a:cubicBezTo>
                    <a:pt x="25624" y="245"/>
                    <a:pt x="25384" y="0"/>
                    <a:pt x="2508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7"/>
            <p:cNvSpPr/>
            <p:nvPr/>
          </p:nvSpPr>
          <p:spPr>
            <a:xfrm>
              <a:off x="7772685" y="658927"/>
              <a:ext cx="542138" cy="285260"/>
            </a:xfrm>
            <a:custGeom>
              <a:rect b="b" l="l" r="r" t="t"/>
              <a:pathLst>
                <a:path extrusionOk="0" h="12915" w="24545">
                  <a:moveTo>
                    <a:pt x="24545" y="1"/>
                  </a:moveTo>
                  <a:cubicBezTo>
                    <a:pt x="23882" y="36"/>
                    <a:pt x="23075" y="132"/>
                    <a:pt x="22097" y="348"/>
                  </a:cubicBezTo>
                  <a:cubicBezTo>
                    <a:pt x="18366" y="1159"/>
                    <a:pt x="17396" y="6507"/>
                    <a:pt x="13181" y="6507"/>
                  </a:cubicBezTo>
                  <a:cubicBezTo>
                    <a:pt x="9447" y="6507"/>
                    <a:pt x="9127" y="1483"/>
                    <a:pt x="3779" y="831"/>
                  </a:cubicBezTo>
                  <a:cubicBezTo>
                    <a:pt x="3456" y="792"/>
                    <a:pt x="3149" y="773"/>
                    <a:pt x="2857" y="773"/>
                  </a:cubicBezTo>
                  <a:cubicBezTo>
                    <a:pt x="1684" y="773"/>
                    <a:pt x="749" y="1068"/>
                    <a:pt x="0" y="1507"/>
                  </a:cubicBezTo>
                  <a:lnTo>
                    <a:pt x="0" y="12914"/>
                  </a:lnTo>
                  <a:lnTo>
                    <a:pt x="24545" y="12914"/>
                  </a:lnTo>
                  <a:lnTo>
                    <a:pt x="2454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7"/>
            <p:cNvSpPr/>
            <p:nvPr/>
          </p:nvSpPr>
          <p:spPr>
            <a:xfrm>
              <a:off x="7766787" y="653007"/>
              <a:ext cx="554065" cy="297077"/>
            </a:xfrm>
            <a:custGeom>
              <a:rect b="b" l="l" r="r" t="t"/>
              <a:pathLst>
                <a:path extrusionOk="0" h="13450" w="25085">
                  <a:moveTo>
                    <a:pt x="24541" y="556"/>
                  </a:moveTo>
                  <a:lnTo>
                    <a:pt x="24541" y="12910"/>
                  </a:lnTo>
                  <a:lnTo>
                    <a:pt x="539" y="12910"/>
                  </a:lnTo>
                  <a:lnTo>
                    <a:pt x="539" y="1930"/>
                  </a:lnTo>
                  <a:cubicBezTo>
                    <a:pt x="1294" y="1522"/>
                    <a:pt x="2157" y="1314"/>
                    <a:pt x="3116" y="1314"/>
                  </a:cubicBezTo>
                  <a:cubicBezTo>
                    <a:pt x="3406" y="1314"/>
                    <a:pt x="3704" y="1333"/>
                    <a:pt x="4010" y="1371"/>
                  </a:cubicBezTo>
                  <a:cubicBezTo>
                    <a:pt x="6751" y="1703"/>
                    <a:pt x="8144" y="3244"/>
                    <a:pt x="9371" y="4606"/>
                  </a:cubicBezTo>
                  <a:cubicBezTo>
                    <a:pt x="10505" y="5860"/>
                    <a:pt x="11575" y="7047"/>
                    <a:pt x="13448" y="7047"/>
                  </a:cubicBezTo>
                  <a:cubicBezTo>
                    <a:pt x="15849" y="7047"/>
                    <a:pt x="17247" y="5405"/>
                    <a:pt x="18593" y="3819"/>
                  </a:cubicBezTo>
                  <a:cubicBezTo>
                    <a:pt x="19727" y="2489"/>
                    <a:pt x="20798" y="1231"/>
                    <a:pt x="22419" y="879"/>
                  </a:cubicBezTo>
                  <a:cubicBezTo>
                    <a:pt x="23178" y="715"/>
                    <a:pt x="23890" y="608"/>
                    <a:pt x="24541" y="556"/>
                  </a:cubicBezTo>
                  <a:close/>
                  <a:moveTo>
                    <a:pt x="24816" y="0"/>
                  </a:moveTo>
                  <a:cubicBezTo>
                    <a:pt x="24810" y="0"/>
                    <a:pt x="24803" y="1"/>
                    <a:pt x="24797" y="1"/>
                  </a:cubicBezTo>
                  <a:cubicBezTo>
                    <a:pt x="24041" y="37"/>
                    <a:pt x="23202" y="156"/>
                    <a:pt x="22304" y="348"/>
                  </a:cubicBezTo>
                  <a:cubicBezTo>
                    <a:pt x="20502" y="744"/>
                    <a:pt x="19324" y="2129"/>
                    <a:pt x="18182" y="3467"/>
                  </a:cubicBezTo>
                  <a:cubicBezTo>
                    <a:pt x="16855" y="5029"/>
                    <a:pt x="15601" y="6503"/>
                    <a:pt x="13448" y="6503"/>
                  </a:cubicBezTo>
                  <a:cubicBezTo>
                    <a:pt x="11815" y="6503"/>
                    <a:pt x="10868" y="5457"/>
                    <a:pt x="9774" y="4243"/>
                  </a:cubicBezTo>
                  <a:cubicBezTo>
                    <a:pt x="8480" y="2813"/>
                    <a:pt x="7014" y="1187"/>
                    <a:pt x="4078" y="831"/>
                  </a:cubicBezTo>
                  <a:cubicBezTo>
                    <a:pt x="3753" y="793"/>
                    <a:pt x="3436" y="773"/>
                    <a:pt x="3128" y="773"/>
                  </a:cubicBezTo>
                  <a:cubicBezTo>
                    <a:pt x="2009" y="773"/>
                    <a:pt x="1005" y="1028"/>
                    <a:pt x="131" y="1539"/>
                  </a:cubicBezTo>
                  <a:cubicBezTo>
                    <a:pt x="48" y="1587"/>
                    <a:pt x="0" y="1679"/>
                    <a:pt x="0" y="1775"/>
                  </a:cubicBezTo>
                  <a:lnTo>
                    <a:pt x="0" y="13182"/>
                  </a:lnTo>
                  <a:cubicBezTo>
                    <a:pt x="0" y="13330"/>
                    <a:pt x="120" y="13450"/>
                    <a:pt x="267" y="13450"/>
                  </a:cubicBezTo>
                  <a:lnTo>
                    <a:pt x="24812" y="13450"/>
                  </a:lnTo>
                  <a:cubicBezTo>
                    <a:pt x="24960" y="13450"/>
                    <a:pt x="25084" y="13330"/>
                    <a:pt x="25084" y="13182"/>
                  </a:cubicBezTo>
                  <a:lnTo>
                    <a:pt x="25084" y="269"/>
                  </a:lnTo>
                  <a:cubicBezTo>
                    <a:pt x="25084" y="197"/>
                    <a:pt x="25052" y="125"/>
                    <a:pt x="25000" y="73"/>
                  </a:cubicBezTo>
                  <a:cubicBezTo>
                    <a:pt x="24949" y="25"/>
                    <a:pt x="24887" y="0"/>
                    <a:pt x="2481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7"/>
            <p:cNvSpPr/>
            <p:nvPr/>
          </p:nvSpPr>
          <p:spPr>
            <a:xfrm>
              <a:off x="7831084" y="505419"/>
              <a:ext cx="121680" cy="121768"/>
            </a:xfrm>
            <a:custGeom>
              <a:rect b="b" l="l" r="r" t="t"/>
              <a:pathLst>
                <a:path extrusionOk="0" h="5513" w="5509">
                  <a:moveTo>
                    <a:pt x="2753" y="1"/>
                  </a:moveTo>
                  <a:cubicBezTo>
                    <a:pt x="1231" y="1"/>
                    <a:pt x="0" y="1234"/>
                    <a:pt x="0" y="2757"/>
                  </a:cubicBezTo>
                  <a:cubicBezTo>
                    <a:pt x="0" y="4278"/>
                    <a:pt x="1231" y="5513"/>
                    <a:pt x="2753" y="5513"/>
                  </a:cubicBezTo>
                  <a:cubicBezTo>
                    <a:pt x="4275" y="5513"/>
                    <a:pt x="5509" y="4278"/>
                    <a:pt x="5509" y="2757"/>
                  </a:cubicBezTo>
                  <a:cubicBezTo>
                    <a:pt x="5509" y="1234"/>
                    <a:pt x="4275" y="1"/>
                    <a:pt x="27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7"/>
            <p:cNvSpPr/>
            <p:nvPr/>
          </p:nvSpPr>
          <p:spPr>
            <a:xfrm>
              <a:off x="7825098" y="499521"/>
              <a:ext cx="133674" cy="133651"/>
            </a:xfrm>
            <a:custGeom>
              <a:rect b="b" l="l" r="r" t="t"/>
              <a:pathLst>
                <a:path extrusionOk="0" h="6051" w="6052">
                  <a:moveTo>
                    <a:pt x="3024" y="539"/>
                  </a:moveTo>
                  <a:cubicBezTo>
                    <a:pt x="4393" y="539"/>
                    <a:pt x="5512" y="1654"/>
                    <a:pt x="5512" y="3024"/>
                  </a:cubicBezTo>
                  <a:cubicBezTo>
                    <a:pt x="5512" y="4393"/>
                    <a:pt x="4393" y="5512"/>
                    <a:pt x="3024" y="5512"/>
                  </a:cubicBezTo>
                  <a:cubicBezTo>
                    <a:pt x="1654" y="5512"/>
                    <a:pt x="540" y="4393"/>
                    <a:pt x="540" y="3024"/>
                  </a:cubicBezTo>
                  <a:cubicBezTo>
                    <a:pt x="540" y="1654"/>
                    <a:pt x="1654" y="539"/>
                    <a:pt x="3024" y="539"/>
                  </a:cubicBezTo>
                  <a:close/>
                  <a:moveTo>
                    <a:pt x="3024" y="0"/>
                  </a:moveTo>
                  <a:cubicBezTo>
                    <a:pt x="1358" y="0"/>
                    <a:pt x="0" y="1358"/>
                    <a:pt x="0" y="3024"/>
                  </a:cubicBezTo>
                  <a:cubicBezTo>
                    <a:pt x="0" y="4693"/>
                    <a:pt x="1358" y="6051"/>
                    <a:pt x="3024" y="6051"/>
                  </a:cubicBezTo>
                  <a:cubicBezTo>
                    <a:pt x="4693" y="6051"/>
                    <a:pt x="6052" y="4693"/>
                    <a:pt x="6052" y="3024"/>
                  </a:cubicBezTo>
                  <a:cubicBezTo>
                    <a:pt x="6052" y="1358"/>
                    <a:pt x="4693" y="0"/>
                    <a:pt x="302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7"/>
            <p:cNvSpPr/>
            <p:nvPr/>
          </p:nvSpPr>
          <p:spPr>
            <a:xfrm>
              <a:off x="7132898" y="297730"/>
              <a:ext cx="1206640" cy="46605"/>
            </a:xfrm>
            <a:custGeom>
              <a:rect b="b" l="l" r="r" t="t"/>
              <a:pathLst>
                <a:path extrusionOk="0" h="2110" w="54630">
                  <a:moveTo>
                    <a:pt x="0" y="0"/>
                  </a:moveTo>
                  <a:lnTo>
                    <a:pt x="0" y="2109"/>
                  </a:lnTo>
                  <a:lnTo>
                    <a:pt x="54630" y="2109"/>
                  </a:lnTo>
                  <a:lnTo>
                    <a:pt x="5463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7"/>
            <p:cNvSpPr/>
            <p:nvPr/>
          </p:nvSpPr>
          <p:spPr>
            <a:xfrm>
              <a:off x="7126891" y="291833"/>
              <a:ext cx="1218567" cy="58510"/>
            </a:xfrm>
            <a:custGeom>
              <a:rect b="b" l="l" r="r" t="t"/>
              <a:pathLst>
                <a:path extrusionOk="0" h="2649" w="55170">
                  <a:moveTo>
                    <a:pt x="54630" y="540"/>
                  </a:moveTo>
                  <a:lnTo>
                    <a:pt x="54630" y="2105"/>
                  </a:lnTo>
                  <a:lnTo>
                    <a:pt x="540" y="2105"/>
                  </a:lnTo>
                  <a:lnTo>
                    <a:pt x="540" y="540"/>
                  </a:lnTo>
                  <a:close/>
                  <a:moveTo>
                    <a:pt x="272" y="0"/>
                  </a:moveTo>
                  <a:cubicBezTo>
                    <a:pt x="121" y="0"/>
                    <a:pt x="1" y="120"/>
                    <a:pt x="1" y="272"/>
                  </a:cubicBezTo>
                  <a:lnTo>
                    <a:pt x="1" y="2376"/>
                  </a:lnTo>
                  <a:cubicBezTo>
                    <a:pt x="1" y="2525"/>
                    <a:pt x="121" y="2649"/>
                    <a:pt x="272" y="2649"/>
                  </a:cubicBezTo>
                  <a:lnTo>
                    <a:pt x="54898" y="2649"/>
                  </a:lnTo>
                  <a:cubicBezTo>
                    <a:pt x="55049" y="2649"/>
                    <a:pt x="55169" y="2525"/>
                    <a:pt x="55169" y="2376"/>
                  </a:cubicBezTo>
                  <a:lnTo>
                    <a:pt x="55169" y="272"/>
                  </a:lnTo>
                  <a:cubicBezTo>
                    <a:pt x="55169" y="120"/>
                    <a:pt x="55049" y="0"/>
                    <a:pt x="5489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7"/>
            <p:cNvSpPr/>
            <p:nvPr/>
          </p:nvSpPr>
          <p:spPr>
            <a:xfrm>
              <a:off x="5314810" y="424247"/>
              <a:ext cx="1014037" cy="673337"/>
            </a:xfrm>
            <a:custGeom>
              <a:rect b="b" l="l" r="r" t="t"/>
              <a:pathLst>
                <a:path extrusionOk="0" h="30485" w="45910">
                  <a:moveTo>
                    <a:pt x="3236" y="0"/>
                  </a:moveTo>
                  <a:cubicBezTo>
                    <a:pt x="1450" y="0"/>
                    <a:pt x="1" y="1451"/>
                    <a:pt x="1" y="3236"/>
                  </a:cubicBezTo>
                  <a:lnTo>
                    <a:pt x="1" y="27353"/>
                  </a:lnTo>
                  <a:cubicBezTo>
                    <a:pt x="1" y="29083"/>
                    <a:pt x="1406" y="30484"/>
                    <a:pt x="3136" y="30484"/>
                  </a:cubicBezTo>
                  <a:lnTo>
                    <a:pt x="42779" y="30484"/>
                  </a:lnTo>
                  <a:cubicBezTo>
                    <a:pt x="44508" y="30484"/>
                    <a:pt x="45910" y="29083"/>
                    <a:pt x="45910" y="27353"/>
                  </a:cubicBezTo>
                  <a:lnTo>
                    <a:pt x="45910" y="3236"/>
                  </a:lnTo>
                  <a:cubicBezTo>
                    <a:pt x="45910" y="1451"/>
                    <a:pt x="44464" y="0"/>
                    <a:pt x="426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7"/>
            <p:cNvSpPr/>
            <p:nvPr/>
          </p:nvSpPr>
          <p:spPr>
            <a:xfrm>
              <a:off x="5308913" y="418239"/>
              <a:ext cx="1025942" cy="685353"/>
            </a:xfrm>
            <a:custGeom>
              <a:rect b="b" l="l" r="r" t="t"/>
              <a:pathLst>
                <a:path extrusionOk="0" h="31029" w="46449">
                  <a:moveTo>
                    <a:pt x="42682" y="544"/>
                  </a:moveTo>
                  <a:cubicBezTo>
                    <a:pt x="44460" y="544"/>
                    <a:pt x="45909" y="1990"/>
                    <a:pt x="45909" y="3771"/>
                  </a:cubicBezTo>
                  <a:lnTo>
                    <a:pt x="45909" y="30489"/>
                  </a:lnTo>
                  <a:lnTo>
                    <a:pt x="539" y="30489"/>
                  </a:lnTo>
                  <a:lnTo>
                    <a:pt x="539" y="3771"/>
                  </a:lnTo>
                  <a:cubicBezTo>
                    <a:pt x="539" y="1990"/>
                    <a:pt x="1989" y="544"/>
                    <a:pt x="3767" y="544"/>
                  </a:cubicBezTo>
                  <a:close/>
                  <a:moveTo>
                    <a:pt x="3767" y="1"/>
                  </a:moveTo>
                  <a:cubicBezTo>
                    <a:pt x="1689" y="1"/>
                    <a:pt x="0" y="1691"/>
                    <a:pt x="0" y="3771"/>
                  </a:cubicBezTo>
                  <a:lnTo>
                    <a:pt x="0" y="30756"/>
                  </a:lnTo>
                  <a:cubicBezTo>
                    <a:pt x="0" y="30909"/>
                    <a:pt x="120" y="31029"/>
                    <a:pt x="268" y="31029"/>
                  </a:cubicBezTo>
                  <a:lnTo>
                    <a:pt x="46177" y="31029"/>
                  </a:lnTo>
                  <a:cubicBezTo>
                    <a:pt x="46329" y="31029"/>
                    <a:pt x="46449" y="30909"/>
                    <a:pt x="46449" y="30756"/>
                  </a:cubicBezTo>
                  <a:lnTo>
                    <a:pt x="46449" y="3771"/>
                  </a:lnTo>
                  <a:cubicBezTo>
                    <a:pt x="46449" y="1691"/>
                    <a:pt x="44759" y="1"/>
                    <a:pt x="4268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7"/>
            <p:cNvSpPr/>
            <p:nvPr/>
          </p:nvSpPr>
          <p:spPr>
            <a:xfrm>
              <a:off x="5314810" y="1001659"/>
              <a:ext cx="1014037" cy="95926"/>
            </a:xfrm>
            <a:custGeom>
              <a:rect b="b" l="l" r="r" t="t"/>
              <a:pathLst>
                <a:path extrusionOk="0" h="4343" w="45910">
                  <a:moveTo>
                    <a:pt x="1" y="1"/>
                  </a:moveTo>
                  <a:lnTo>
                    <a:pt x="1" y="4342"/>
                  </a:lnTo>
                  <a:lnTo>
                    <a:pt x="45910" y="4342"/>
                  </a:lnTo>
                  <a:lnTo>
                    <a:pt x="4591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7"/>
            <p:cNvSpPr/>
            <p:nvPr/>
          </p:nvSpPr>
          <p:spPr>
            <a:xfrm>
              <a:off x="5308913" y="995761"/>
              <a:ext cx="1025942" cy="107831"/>
            </a:xfrm>
            <a:custGeom>
              <a:rect b="b" l="l" r="r" t="t"/>
              <a:pathLst>
                <a:path extrusionOk="0" h="4882" w="46449">
                  <a:moveTo>
                    <a:pt x="45909" y="540"/>
                  </a:moveTo>
                  <a:lnTo>
                    <a:pt x="45909" y="4342"/>
                  </a:lnTo>
                  <a:lnTo>
                    <a:pt x="539" y="4342"/>
                  </a:lnTo>
                  <a:lnTo>
                    <a:pt x="539" y="540"/>
                  </a:lnTo>
                  <a:close/>
                  <a:moveTo>
                    <a:pt x="268" y="0"/>
                  </a:moveTo>
                  <a:cubicBezTo>
                    <a:pt x="120" y="0"/>
                    <a:pt x="0" y="120"/>
                    <a:pt x="0" y="268"/>
                  </a:cubicBezTo>
                  <a:lnTo>
                    <a:pt x="0" y="4609"/>
                  </a:lnTo>
                  <a:cubicBezTo>
                    <a:pt x="0" y="4762"/>
                    <a:pt x="120" y="4882"/>
                    <a:pt x="268" y="4882"/>
                  </a:cubicBezTo>
                  <a:lnTo>
                    <a:pt x="46177" y="4882"/>
                  </a:lnTo>
                  <a:cubicBezTo>
                    <a:pt x="46329" y="4882"/>
                    <a:pt x="46449" y="4762"/>
                    <a:pt x="46449" y="4609"/>
                  </a:cubicBezTo>
                  <a:lnTo>
                    <a:pt x="46449" y="268"/>
                  </a:lnTo>
                  <a:cubicBezTo>
                    <a:pt x="46449" y="120"/>
                    <a:pt x="46329" y="0"/>
                    <a:pt x="46177"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7"/>
            <p:cNvSpPr/>
            <p:nvPr/>
          </p:nvSpPr>
          <p:spPr>
            <a:xfrm>
              <a:off x="5361304" y="1034481"/>
              <a:ext cx="921159" cy="30392"/>
            </a:xfrm>
            <a:custGeom>
              <a:rect b="b" l="l" r="r" t="t"/>
              <a:pathLst>
                <a:path extrusionOk="0" h="1376" w="41705">
                  <a:moveTo>
                    <a:pt x="1" y="1"/>
                  </a:moveTo>
                  <a:lnTo>
                    <a:pt x="1" y="1375"/>
                  </a:lnTo>
                  <a:lnTo>
                    <a:pt x="41704" y="1375"/>
                  </a:lnTo>
                  <a:lnTo>
                    <a:pt x="417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7"/>
            <p:cNvSpPr/>
            <p:nvPr/>
          </p:nvSpPr>
          <p:spPr>
            <a:xfrm>
              <a:off x="5355296" y="1028495"/>
              <a:ext cx="933153" cy="42364"/>
            </a:xfrm>
            <a:custGeom>
              <a:rect b="b" l="l" r="r" t="t"/>
              <a:pathLst>
                <a:path extrusionOk="0" h="1918" w="42248">
                  <a:moveTo>
                    <a:pt x="41704" y="544"/>
                  </a:moveTo>
                  <a:lnTo>
                    <a:pt x="41704" y="1374"/>
                  </a:lnTo>
                  <a:lnTo>
                    <a:pt x="540" y="1374"/>
                  </a:lnTo>
                  <a:lnTo>
                    <a:pt x="540" y="544"/>
                  </a:lnTo>
                  <a:close/>
                  <a:moveTo>
                    <a:pt x="273" y="0"/>
                  </a:moveTo>
                  <a:cubicBezTo>
                    <a:pt x="120" y="0"/>
                    <a:pt x="0" y="124"/>
                    <a:pt x="0" y="272"/>
                  </a:cubicBezTo>
                  <a:lnTo>
                    <a:pt x="0" y="1646"/>
                  </a:lnTo>
                  <a:cubicBezTo>
                    <a:pt x="0" y="1794"/>
                    <a:pt x="120" y="1918"/>
                    <a:pt x="273" y="1918"/>
                  </a:cubicBezTo>
                  <a:lnTo>
                    <a:pt x="41976" y="1918"/>
                  </a:lnTo>
                  <a:cubicBezTo>
                    <a:pt x="42128" y="1918"/>
                    <a:pt x="42248" y="1794"/>
                    <a:pt x="42248" y="1646"/>
                  </a:cubicBezTo>
                  <a:lnTo>
                    <a:pt x="42248" y="272"/>
                  </a:lnTo>
                  <a:cubicBezTo>
                    <a:pt x="42248" y="124"/>
                    <a:pt x="42128" y="0"/>
                    <a:pt x="4197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7"/>
            <p:cNvSpPr/>
            <p:nvPr/>
          </p:nvSpPr>
          <p:spPr>
            <a:xfrm>
              <a:off x="5681816" y="590036"/>
              <a:ext cx="280114" cy="280114"/>
            </a:xfrm>
            <a:custGeom>
              <a:rect b="b" l="l" r="r" t="t"/>
              <a:pathLst>
                <a:path extrusionOk="0" h="12682" w="12682">
                  <a:moveTo>
                    <a:pt x="6340" y="0"/>
                  </a:moveTo>
                  <a:cubicBezTo>
                    <a:pt x="2841" y="0"/>
                    <a:pt x="0" y="2836"/>
                    <a:pt x="0" y="6339"/>
                  </a:cubicBezTo>
                  <a:cubicBezTo>
                    <a:pt x="0" y="9841"/>
                    <a:pt x="2841" y="12682"/>
                    <a:pt x="6340" y="12682"/>
                  </a:cubicBezTo>
                  <a:cubicBezTo>
                    <a:pt x="9842" y="12682"/>
                    <a:pt x="12682" y="9841"/>
                    <a:pt x="12682" y="6339"/>
                  </a:cubicBezTo>
                  <a:cubicBezTo>
                    <a:pt x="12682" y="2836"/>
                    <a:pt x="9842" y="0"/>
                    <a:pt x="634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7"/>
            <p:cNvSpPr/>
            <p:nvPr/>
          </p:nvSpPr>
          <p:spPr>
            <a:xfrm>
              <a:off x="5675808" y="584006"/>
              <a:ext cx="292151" cy="292063"/>
            </a:xfrm>
            <a:custGeom>
              <a:rect b="b" l="l" r="r" t="t"/>
              <a:pathLst>
                <a:path extrusionOk="0" h="13223" w="13227">
                  <a:moveTo>
                    <a:pt x="6612" y="541"/>
                  </a:moveTo>
                  <a:cubicBezTo>
                    <a:pt x="9958" y="541"/>
                    <a:pt x="12682" y="3264"/>
                    <a:pt x="12682" y="6612"/>
                  </a:cubicBezTo>
                  <a:cubicBezTo>
                    <a:pt x="12682" y="9959"/>
                    <a:pt x="9958" y="12683"/>
                    <a:pt x="6612" y="12683"/>
                  </a:cubicBezTo>
                  <a:cubicBezTo>
                    <a:pt x="3264" y="12683"/>
                    <a:pt x="544" y="9959"/>
                    <a:pt x="544" y="6612"/>
                  </a:cubicBezTo>
                  <a:cubicBezTo>
                    <a:pt x="544" y="3264"/>
                    <a:pt x="3264" y="541"/>
                    <a:pt x="6612" y="541"/>
                  </a:cubicBezTo>
                  <a:close/>
                  <a:moveTo>
                    <a:pt x="6612" y="1"/>
                  </a:moveTo>
                  <a:cubicBezTo>
                    <a:pt x="2969" y="1"/>
                    <a:pt x="1" y="2965"/>
                    <a:pt x="1" y="6612"/>
                  </a:cubicBezTo>
                  <a:cubicBezTo>
                    <a:pt x="1" y="10258"/>
                    <a:pt x="2969" y="13222"/>
                    <a:pt x="6612" y="13222"/>
                  </a:cubicBezTo>
                  <a:cubicBezTo>
                    <a:pt x="10258" y="13222"/>
                    <a:pt x="13226" y="10258"/>
                    <a:pt x="13226" y="6612"/>
                  </a:cubicBezTo>
                  <a:cubicBezTo>
                    <a:pt x="13226" y="2965"/>
                    <a:pt x="10258" y="1"/>
                    <a:pt x="661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7"/>
            <p:cNvSpPr/>
            <p:nvPr/>
          </p:nvSpPr>
          <p:spPr>
            <a:xfrm>
              <a:off x="5758658" y="642781"/>
              <a:ext cx="151145" cy="174535"/>
            </a:xfrm>
            <a:custGeom>
              <a:rect b="b" l="l" r="r" t="t"/>
              <a:pathLst>
                <a:path extrusionOk="0" h="7902" w="6843">
                  <a:moveTo>
                    <a:pt x="0" y="0"/>
                  </a:moveTo>
                  <a:lnTo>
                    <a:pt x="0" y="7901"/>
                  </a:lnTo>
                  <a:lnTo>
                    <a:pt x="6843" y="3951"/>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7"/>
            <p:cNvSpPr/>
            <p:nvPr/>
          </p:nvSpPr>
          <p:spPr>
            <a:xfrm>
              <a:off x="5752650" y="636883"/>
              <a:ext cx="163138" cy="186419"/>
            </a:xfrm>
            <a:custGeom>
              <a:rect b="b" l="l" r="r" t="t"/>
              <a:pathLst>
                <a:path extrusionOk="0" h="8440" w="7386">
                  <a:moveTo>
                    <a:pt x="544" y="739"/>
                  </a:moveTo>
                  <a:lnTo>
                    <a:pt x="6571" y="4218"/>
                  </a:lnTo>
                  <a:lnTo>
                    <a:pt x="544" y="7700"/>
                  </a:lnTo>
                  <a:lnTo>
                    <a:pt x="544" y="739"/>
                  </a:lnTo>
                  <a:close/>
                  <a:moveTo>
                    <a:pt x="272" y="0"/>
                  </a:moveTo>
                  <a:cubicBezTo>
                    <a:pt x="225" y="0"/>
                    <a:pt x="179" y="12"/>
                    <a:pt x="137" y="36"/>
                  </a:cubicBezTo>
                  <a:cubicBezTo>
                    <a:pt x="53" y="84"/>
                    <a:pt x="1" y="171"/>
                    <a:pt x="1" y="267"/>
                  </a:cubicBezTo>
                  <a:lnTo>
                    <a:pt x="1" y="8168"/>
                  </a:lnTo>
                  <a:cubicBezTo>
                    <a:pt x="1" y="8264"/>
                    <a:pt x="53" y="8352"/>
                    <a:pt x="137" y="8404"/>
                  </a:cubicBezTo>
                  <a:cubicBezTo>
                    <a:pt x="180" y="8428"/>
                    <a:pt x="224" y="8439"/>
                    <a:pt x="272" y="8439"/>
                  </a:cubicBezTo>
                  <a:cubicBezTo>
                    <a:pt x="320" y="8439"/>
                    <a:pt x="368" y="8428"/>
                    <a:pt x="408" y="8404"/>
                  </a:cubicBezTo>
                  <a:lnTo>
                    <a:pt x="7250" y="4453"/>
                  </a:lnTo>
                  <a:cubicBezTo>
                    <a:pt x="7334" y="4405"/>
                    <a:pt x="7386" y="4313"/>
                    <a:pt x="7386" y="4218"/>
                  </a:cubicBezTo>
                  <a:cubicBezTo>
                    <a:pt x="7386" y="4122"/>
                    <a:pt x="7334" y="4034"/>
                    <a:pt x="7250" y="3982"/>
                  </a:cubicBezTo>
                  <a:lnTo>
                    <a:pt x="408" y="36"/>
                  </a:lnTo>
                  <a:cubicBezTo>
                    <a:pt x="366" y="12"/>
                    <a:pt x="319" y="0"/>
                    <a:pt x="27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7"/>
            <p:cNvSpPr/>
            <p:nvPr/>
          </p:nvSpPr>
          <p:spPr>
            <a:xfrm>
              <a:off x="4894065" y="1342910"/>
              <a:ext cx="1029852" cy="434262"/>
            </a:xfrm>
            <a:custGeom>
              <a:rect b="b" l="l" r="r" t="t"/>
              <a:pathLst>
                <a:path extrusionOk="0" h="19661" w="46626">
                  <a:moveTo>
                    <a:pt x="1887" y="1"/>
                  </a:moveTo>
                  <a:cubicBezTo>
                    <a:pt x="847" y="1"/>
                    <a:pt x="1" y="843"/>
                    <a:pt x="1" y="1886"/>
                  </a:cubicBezTo>
                  <a:lnTo>
                    <a:pt x="1" y="17775"/>
                  </a:lnTo>
                  <a:cubicBezTo>
                    <a:pt x="1" y="18817"/>
                    <a:pt x="847" y="19660"/>
                    <a:pt x="1887" y="19660"/>
                  </a:cubicBezTo>
                  <a:lnTo>
                    <a:pt x="44740" y="19660"/>
                  </a:lnTo>
                  <a:cubicBezTo>
                    <a:pt x="45782" y="19660"/>
                    <a:pt x="46625" y="18817"/>
                    <a:pt x="46625" y="17775"/>
                  </a:cubicBezTo>
                  <a:lnTo>
                    <a:pt x="46625" y="1886"/>
                  </a:lnTo>
                  <a:cubicBezTo>
                    <a:pt x="46625" y="843"/>
                    <a:pt x="45782" y="1"/>
                    <a:pt x="4474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7"/>
            <p:cNvSpPr/>
            <p:nvPr/>
          </p:nvSpPr>
          <p:spPr>
            <a:xfrm>
              <a:off x="4888168" y="1336925"/>
              <a:ext cx="1041757" cy="446256"/>
            </a:xfrm>
            <a:custGeom>
              <a:rect b="b" l="l" r="r" t="t"/>
              <a:pathLst>
                <a:path extrusionOk="0" h="20204" w="47165">
                  <a:moveTo>
                    <a:pt x="45371" y="543"/>
                  </a:moveTo>
                  <a:cubicBezTo>
                    <a:pt x="46062" y="543"/>
                    <a:pt x="46621" y="1107"/>
                    <a:pt x="46621" y="1798"/>
                  </a:cubicBezTo>
                  <a:lnTo>
                    <a:pt x="46621" y="18410"/>
                  </a:lnTo>
                  <a:cubicBezTo>
                    <a:pt x="46621" y="19101"/>
                    <a:pt x="46062" y="19660"/>
                    <a:pt x="45371" y="19660"/>
                  </a:cubicBezTo>
                  <a:lnTo>
                    <a:pt x="1794" y="19660"/>
                  </a:lnTo>
                  <a:cubicBezTo>
                    <a:pt x="1103" y="19660"/>
                    <a:pt x="539" y="19101"/>
                    <a:pt x="539" y="18410"/>
                  </a:cubicBezTo>
                  <a:lnTo>
                    <a:pt x="539" y="1798"/>
                  </a:lnTo>
                  <a:cubicBezTo>
                    <a:pt x="539" y="1107"/>
                    <a:pt x="1103" y="543"/>
                    <a:pt x="1794" y="543"/>
                  </a:cubicBezTo>
                  <a:close/>
                  <a:moveTo>
                    <a:pt x="1794" y="0"/>
                  </a:moveTo>
                  <a:cubicBezTo>
                    <a:pt x="803" y="0"/>
                    <a:pt x="0" y="807"/>
                    <a:pt x="0" y="1798"/>
                  </a:cubicBezTo>
                  <a:lnTo>
                    <a:pt x="0" y="18410"/>
                  </a:lnTo>
                  <a:cubicBezTo>
                    <a:pt x="0" y="19396"/>
                    <a:pt x="803" y="20203"/>
                    <a:pt x="1794" y="20203"/>
                  </a:cubicBezTo>
                  <a:lnTo>
                    <a:pt x="45371" y="20203"/>
                  </a:lnTo>
                  <a:cubicBezTo>
                    <a:pt x="46357" y="20203"/>
                    <a:pt x="47164" y="19396"/>
                    <a:pt x="47164" y="18410"/>
                  </a:cubicBezTo>
                  <a:lnTo>
                    <a:pt x="47164" y="1798"/>
                  </a:lnTo>
                  <a:cubicBezTo>
                    <a:pt x="47164" y="807"/>
                    <a:pt x="46357" y="0"/>
                    <a:pt x="4537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7"/>
            <p:cNvSpPr/>
            <p:nvPr/>
          </p:nvSpPr>
          <p:spPr>
            <a:xfrm>
              <a:off x="4967904" y="1402127"/>
              <a:ext cx="190328" cy="115937"/>
            </a:xfrm>
            <a:custGeom>
              <a:rect b="b" l="l" r="r" t="t"/>
              <a:pathLst>
                <a:path extrusionOk="0" h="5249" w="8617">
                  <a:moveTo>
                    <a:pt x="2214" y="0"/>
                  </a:moveTo>
                  <a:cubicBezTo>
                    <a:pt x="1055" y="651"/>
                    <a:pt x="1" y="1757"/>
                    <a:pt x="1" y="3140"/>
                  </a:cubicBezTo>
                  <a:cubicBezTo>
                    <a:pt x="1" y="4441"/>
                    <a:pt x="931" y="5248"/>
                    <a:pt x="2186" y="5248"/>
                  </a:cubicBezTo>
                  <a:cubicBezTo>
                    <a:pt x="3169" y="5248"/>
                    <a:pt x="3971" y="4545"/>
                    <a:pt x="3971" y="3562"/>
                  </a:cubicBezTo>
                  <a:cubicBezTo>
                    <a:pt x="3971" y="2784"/>
                    <a:pt x="3392" y="2157"/>
                    <a:pt x="2613" y="2157"/>
                  </a:cubicBezTo>
                  <a:cubicBezTo>
                    <a:pt x="1886" y="2157"/>
                    <a:pt x="1283" y="2636"/>
                    <a:pt x="1283" y="3363"/>
                  </a:cubicBezTo>
                  <a:cubicBezTo>
                    <a:pt x="1283" y="3914"/>
                    <a:pt x="1582" y="4242"/>
                    <a:pt x="1934" y="4318"/>
                  </a:cubicBezTo>
                  <a:cubicBezTo>
                    <a:pt x="2086" y="4342"/>
                    <a:pt x="2162" y="4417"/>
                    <a:pt x="2162" y="4545"/>
                  </a:cubicBezTo>
                  <a:cubicBezTo>
                    <a:pt x="2162" y="4693"/>
                    <a:pt x="2062" y="4769"/>
                    <a:pt x="1910" y="4769"/>
                  </a:cubicBezTo>
                  <a:cubicBezTo>
                    <a:pt x="1184" y="4769"/>
                    <a:pt x="452" y="4166"/>
                    <a:pt x="452" y="3140"/>
                  </a:cubicBezTo>
                  <a:cubicBezTo>
                    <a:pt x="452" y="1957"/>
                    <a:pt x="1407" y="950"/>
                    <a:pt x="2437" y="375"/>
                  </a:cubicBezTo>
                  <a:lnTo>
                    <a:pt x="2214" y="0"/>
                  </a:lnTo>
                  <a:close/>
                  <a:moveTo>
                    <a:pt x="6860" y="0"/>
                  </a:moveTo>
                  <a:cubicBezTo>
                    <a:pt x="5704" y="651"/>
                    <a:pt x="4646" y="1757"/>
                    <a:pt x="4646" y="3140"/>
                  </a:cubicBezTo>
                  <a:cubicBezTo>
                    <a:pt x="4646" y="4441"/>
                    <a:pt x="5577" y="5248"/>
                    <a:pt x="6836" y="5248"/>
                  </a:cubicBezTo>
                  <a:cubicBezTo>
                    <a:pt x="7813" y="5248"/>
                    <a:pt x="8617" y="4545"/>
                    <a:pt x="8617" y="3562"/>
                  </a:cubicBezTo>
                  <a:cubicBezTo>
                    <a:pt x="8617" y="2784"/>
                    <a:pt x="8038" y="2157"/>
                    <a:pt x="7258" y="2157"/>
                  </a:cubicBezTo>
                  <a:cubicBezTo>
                    <a:pt x="6532" y="2157"/>
                    <a:pt x="5929" y="2636"/>
                    <a:pt x="5929" y="3363"/>
                  </a:cubicBezTo>
                  <a:cubicBezTo>
                    <a:pt x="5929" y="3914"/>
                    <a:pt x="6232" y="4242"/>
                    <a:pt x="6583" y="4318"/>
                  </a:cubicBezTo>
                  <a:cubicBezTo>
                    <a:pt x="6731" y="4342"/>
                    <a:pt x="6807" y="4417"/>
                    <a:pt x="6807" y="4545"/>
                  </a:cubicBezTo>
                  <a:cubicBezTo>
                    <a:pt x="6807" y="4693"/>
                    <a:pt x="6707" y="4769"/>
                    <a:pt x="6556" y="4769"/>
                  </a:cubicBezTo>
                  <a:cubicBezTo>
                    <a:pt x="5829" y="4769"/>
                    <a:pt x="5101" y="4166"/>
                    <a:pt x="5101" y="3140"/>
                  </a:cubicBezTo>
                  <a:cubicBezTo>
                    <a:pt x="5101" y="1957"/>
                    <a:pt x="6056" y="950"/>
                    <a:pt x="7083" y="375"/>
                  </a:cubicBezTo>
                  <a:lnTo>
                    <a:pt x="6860" y="0"/>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7"/>
            <p:cNvSpPr/>
            <p:nvPr/>
          </p:nvSpPr>
          <p:spPr>
            <a:xfrm>
              <a:off x="5211683" y="1484602"/>
              <a:ext cx="597997" cy="11927"/>
            </a:xfrm>
            <a:custGeom>
              <a:rect b="b" l="l" r="r" t="t"/>
              <a:pathLst>
                <a:path extrusionOk="0" h="540" w="27074">
                  <a:moveTo>
                    <a:pt x="271" y="1"/>
                  </a:moveTo>
                  <a:cubicBezTo>
                    <a:pt x="124" y="1"/>
                    <a:pt x="0" y="121"/>
                    <a:pt x="0" y="268"/>
                  </a:cubicBezTo>
                  <a:cubicBezTo>
                    <a:pt x="0" y="420"/>
                    <a:pt x="124" y="540"/>
                    <a:pt x="271" y="540"/>
                  </a:cubicBezTo>
                  <a:lnTo>
                    <a:pt x="26801" y="540"/>
                  </a:lnTo>
                  <a:cubicBezTo>
                    <a:pt x="26954" y="540"/>
                    <a:pt x="27073" y="420"/>
                    <a:pt x="27073" y="268"/>
                  </a:cubicBezTo>
                  <a:cubicBezTo>
                    <a:pt x="27073" y="121"/>
                    <a:pt x="26954" y="1"/>
                    <a:pt x="268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7"/>
            <p:cNvSpPr/>
            <p:nvPr/>
          </p:nvSpPr>
          <p:spPr>
            <a:xfrm>
              <a:off x="5211683" y="1534895"/>
              <a:ext cx="597997" cy="12016"/>
            </a:xfrm>
            <a:custGeom>
              <a:rect b="b" l="l" r="r" t="t"/>
              <a:pathLst>
                <a:path extrusionOk="0" h="544" w="27074">
                  <a:moveTo>
                    <a:pt x="271" y="1"/>
                  </a:moveTo>
                  <a:cubicBezTo>
                    <a:pt x="124" y="1"/>
                    <a:pt x="0" y="120"/>
                    <a:pt x="0" y="272"/>
                  </a:cubicBezTo>
                  <a:cubicBezTo>
                    <a:pt x="0" y="419"/>
                    <a:pt x="124" y="543"/>
                    <a:pt x="271" y="543"/>
                  </a:cubicBezTo>
                  <a:lnTo>
                    <a:pt x="26801" y="543"/>
                  </a:lnTo>
                  <a:cubicBezTo>
                    <a:pt x="26954" y="543"/>
                    <a:pt x="27073" y="419"/>
                    <a:pt x="27073" y="272"/>
                  </a:cubicBezTo>
                  <a:cubicBezTo>
                    <a:pt x="27073" y="120"/>
                    <a:pt x="26954" y="1"/>
                    <a:pt x="268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7"/>
            <p:cNvSpPr/>
            <p:nvPr/>
          </p:nvSpPr>
          <p:spPr>
            <a:xfrm>
              <a:off x="5211683" y="1585277"/>
              <a:ext cx="597997" cy="11905"/>
            </a:xfrm>
            <a:custGeom>
              <a:rect b="b" l="l" r="r" t="t"/>
              <a:pathLst>
                <a:path extrusionOk="0" h="539" w="27074">
                  <a:moveTo>
                    <a:pt x="271" y="0"/>
                  </a:moveTo>
                  <a:cubicBezTo>
                    <a:pt x="124" y="0"/>
                    <a:pt x="0" y="120"/>
                    <a:pt x="0" y="268"/>
                  </a:cubicBezTo>
                  <a:cubicBezTo>
                    <a:pt x="0" y="419"/>
                    <a:pt x="124" y="539"/>
                    <a:pt x="271" y="539"/>
                  </a:cubicBezTo>
                  <a:lnTo>
                    <a:pt x="26801" y="539"/>
                  </a:lnTo>
                  <a:cubicBezTo>
                    <a:pt x="26954" y="539"/>
                    <a:pt x="27073" y="419"/>
                    <a:pt x="27073" y="268"/>
                  </a:cubicBezTo>
                  <a:cubicBezTo>
                    <a:pt x="27073" y="120"/>
                    <a:pt x="26954" y="0"/>
                    <a:pt x="268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7"/>
            <p:cNvSpPr/>
            <p:nvPr/>
          </p:nvSpPr>
          <p:spPr>
            <a:xfrm>
              <a:off x="5211683" y="1635548"/>
              <a:ext cx="597997" cy="12016"/>
            </a:xfrm>
            <a:custGeom>
              <a:rect b="b" l="l" r="r" t="t"/>
              <a:pathLst>
                <a:path extrusionOk="0" h="544" w="27074">
                  <a:moveTo>
                    <a:pt x="271" y="1"/>
                  </a:moveTo>
                  <a:cubicBezTo>
                    <a:pt x="124" y="1"/>
                    <a:pt x="0" y="121"/>
                    <a:pt x="0" y="272"/>
                  </a:cubicBezTo>
                  <a:cubicBezTo>
                    <a:pt x="0" y="420"/>
                    <a:pt x="124" y="543"/>
                    <a:pt x="271" y="543"/>
                  </a:cubicBezTo>
                  <a:lnTo>
                    <a:pt x="26801" y="543"/>
                  </a:lnTo>
                  <a:cubicBezTo>
                    <a:pt x="26954" y="543"/>
                    <a:pt x="27073" y="420"/>
                    <a:pt x="27073" y="272"/>
                  </a:cubicBezTo>
                  <a:cubicBezTo>
                    <a:pt x="27073" y="121"/>
                    <a:pt x="26954" y="1"/>
                    <a:pt x="268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p:nvPr/>
          </p:nvSpPr>
          <p:spPr>
            <a:xfrm>
              <a:off x="6993769" y="2138767"/>
              <a:ext cx="370385" cy="619091"/>
            </a:xfrm>
            <a:custGeom>
              <a:rect b="b" l="l" r="r" t="t"/>
              <a:pathLst>
                <a:path extrusionOk="0" h="28029" w="16769">
                  <a:moveTo>
                    <a:pt x="9259" y="0"/>
                  </a:moveTo>
                  <a:lnTo>
                    <a:pt x="2656" y="4211"/>
                  </a:lnTo>
                  <a:cubicBezTo>
                    <a:pt x="2656" y="4211"/>
                    <a:pt x="8417" y="16509"/>
                    <a:pt x="8417" y="17156"/>
                  </a:cubicBezTo>
                  <a:cubicBezTo>
                    <a:pt x="8417" y="17803"/>
                    <a:pt x="3303" y="20587"/>
                    <a:pt x="2333" y="21170"/>
                  </a:cubicBezTo>
                  <a:cubicBezTo>
                    <a:pt x="1358" y="21749"/>
                    <a:pt x="1" y="22332"/>
                    <a:pt x="1" y="22332"/>
                  </a:cubicBezTo>
                  <a:lnTo>
                    <a:pt x="584" y="28028"/>
                  </a:lnTo>
                  <a:cubicBezTo>
                    <a:pt x="584" y="28028"/>
                    <a:pt x="9387" y="26023"/>
                    <a:pt x="13077" y="24018"/>
                  </a:cubicBezTo>
                  <a:cubicBezTo>
                    <a:pt x="16768" y="22009"/>
                    <a:pt x="16637" y="19744"/>
                    <a:pt x="15794" y="16377"/>
                  </a:cubicBezTo>
                  <a:cubicBezTo>
                    <a:pt x="14955" y="13014"/>
                    <a:pt x="9259" y="0"/>
                    <a:pt x="92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7"/>
            <p:cNvSpPr/>
            <p:nvPr/>
          </p:nvSpPr>
          <p:spPr>
            <a:xfrm>
              <a:off x="6987607" y="2132826"/>
              <a:ext cx="385206" cy="631018"/>
            </a:xfrm>
            <a:custGeom>
              <a:rect b="b" l="l" r="r" t="t"/>
              <a:pathLst>
                <a:path extrusionOk="0" h="28569" w="17440">
                  <a:moveTo>
                    <a:pt x="9415" y="669"/>
                  </a:moveTo>
                  <a:cubicBezTo>
                    <a:pt x="10257" y="2606"/>
                    <a:pt x="15054" y="13686"/>
                    <a:pt x="15813" y="16714"/>
                  </a:cubicBezTo>
                  <a:cubicBezTo>
                    <a:pt x="16600" y="19865"/>
                    <a:pt x="16844" y="22078"/>
                    <a:pt x="13225" y="24048"/>
                  </a:cubicBezTo>
                  <a:cubicBezTo>
                    <a:pt x="9994" y="25809"/>
                    <a:pt x="2668" y="27595"/>
                    <a:pt x="1102" y="27966"/>
                  </a:cubicBezTo>
                  <a:lnTo>
                    <a:pt x="571" y="22769"/>
                  </a:lnTo>
                  <a:cubicBezTo>
                    <a:pt x="975" y="22590"/>
                    <a:pt x="1973" y="22134"/>
                    <a:pt x="2748" y="21670"/>
                  </a:cubicBezTo>
                  <a:cubicBezTo>
                    <a:pt x="2916" y="21571"/>
                    <a:pt x="3208" y="21403"/>
                    <a:pt x="3575" y="21196"/>
                  </a:cubicBezTo>
                  <a:cubicBezTo>
                    <a:pt x="7656" y="18863"/>
                    <a:pt x="8967" y="17948"/>
                    <a:pt x="8967" y="17425"/>
                  </a:cubicBezTo>
                  <a:cubicBezTo>
                    <a:pt x="8967" y="16781"/>
                    <a:pt x="4741" y="7703"/>
                    <a:pt x="3279" y="4579"/>
                  </a:cubicBezTo>
                  <a:lnTo>
                    <a:pt x="9415" y="669"/>
                  </a:lnTo>
                  <a:close/>
                  <a:moveTo>
                    <a:pt x="9540" y="1"/>
                  </a:moveTo>
                  <a:cubicBezTo>
                    <a:pt x="9488" y="1"/>
                    <a:pt x="9437" y="15"/>
                    <a:pt x="9391" y="42"/>
                  </a:cubicBezTo>
                  <a:lnTo>
                    <a:pt x="2788" y="4248"/>
                  </a:lnTo>
                  <a:cubicBezTo>
                    <a:pt x="2672" y="4324"/>
                    <a:pt x="2632" y="4468"/>
                    <a:pt x="2688" y="4592"/>
                  </a:cubicBezTo>
                  <a:cubicBezTo>
                    <a:pt x="4953" y="9429"/>
                    <a:pt x="8351" y="16838"/>
                    <a:pt x="8428" y="17389"/>
                  </a:cubicBezTo>
                  <a:cubicBezTo>
                    <a:pt x="8228" y="17916"/>
                    <a:pt x="4522" y="20029"/>
                    <a:pt x="3307" y="20724"/>
                  </a:cubicBezTo>
                  <a:cubicBezTo>
                    <a:pt x="2935" y="20936"/>
                    <a:pt x="2640" y="21104"/>
                    <a:pt x="2472" y="21207"/>
                  </a:cubicBezTo>
                  <a:cubicBezTo>
                    <a:pt x="1526" y="21771"/>
                    <a:pt x="188" y="22350"/>
                    <a:pt x="172" y="22354"/>
                  </a:cubicBezTo>
                  <a:cubicBezTo>
                    <a:pt x="64" y="22402"/>
                    <a:pt x="0" y="22514"/>
                    <a:pt x="12" y="22629"/>
                  </a:cubicBezTo>
                  <a:lnTo>
                    <a:pt x="595" y="28325"/>
                  </a:lnTo>
                  <a:cubicBezTo>
                    <a:pt x="603" y="28405"/>
                    <a:pt x="643" y="28473"/>
                    <a:pt x="707" y="28517"/>
                  </a:cubicBezTo>
                  <a:cubicBezTo>
                    <a:pt x="751" y="28553"/>
                    <a:pt x="807" y="28569"/>
                    <a:pt x="863" y="28569"/>
                  </a:cubicBezTo>
                  <a:cubicBezTo>
                    <a:pt x="883" y="28569"/>
                    <a:pt x="903" y="28569"/>
                    <a:pt x="922" y="28561"/>
                  </a:cubicBezTo>
                  <a:cubicBezTo>
                    <a:pt x="1282" y="28481"/>
                    <a:pt x="9806" y="26524"/>
                    <a:pt x="13485" y="24522"/>
                  </a:cubicBezTo>
                  <a:cubicBezTo>
                    <a:pt x="17439" y="22374"/>
                    <a:pt x="17159" y="19878"/>
                    <a:pt x="16337" y="16582"/>
                  </a:cubicBezTo>
                  <a:cubicBezTo>
                    <a:pt x="15498" y="13231"/>
                    <a:pt x="10018" y="693"/>
                    <a:pt x="9786" y="162"/>
                  </a:cubicBezTo>
                  <a:cubicBezTo>
                    <a:pt x="9754" y="90"/>
                    <a:pt x="9690" y="34"/>
                    <a:pt x="9614" y="10"/>
                  </a:cubicBezTo>
                  <a:cubicBezTo>
                    <a:pt x="9589" y="4"/>
                    <a:pt x="9565" y="1"/>
                    <a:pt x="954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7"/>
            <p:cNvSpPr/>
            <p:nvPr/>
          </p:nvSpPr>
          <p:spPr>
            <a:xfrm>
              <a:off x="7108006" y="2147602"/>
              <a:ext cx="251643" cy="578052"/>
            </a:xfrm>
            <a:custGeom>
              <a:rect b="b" l="l" r="r" t="t"/>
              <a:pathLst>
                <a:path extrusionOk="0" h="26171" w="11393">
                  <a:moveTo>
                    <a:pt x="3964" y="0"/>
                  </a:moveTo>
                  <a:lnTo>
                    <a:pt x="2913" y="671"/>
                  </a:lnTo>
                  <a:lnTo>
                    <a:pt x="2873" y="743"/>
                  </a:lnTo>
                  <a:cubicBezTo>
                    <a:pt x="2873" y="743"/>
                    <a:pt x="8178" y="13769"/>
                    <a:pt x="8501" y="18106"/>
                  </a:cubicBezTo>
                  <a:cubicBezTo>
                    <a:pt x="8696" y="20774"/>
                    <a:pt x="3807" y="24041"/>
                    <a:pt x="1" y="26170"/>
                  </a:cubicBezTo>
                  <a:cubicBezTo>
                    <a:pt x="2693" y="25416"/>
                    <a:pt x="5912" y="24393"/>
                    <a:pt x="7774" y="23379"/>
                  </a:cubicBezTo>
                  <a:cubicBezTo>
                    <a:pt x="11393" y="21409"/>
                    <a:pt x="11149" y="19196"/>
                    <a:pt x="10362" y="16045"/>
                  </a:cubicBezTo>
                  <a:cubicBezTo>
                    <a:pt x="9603" y="13017"/>
                    <a:pt x="4806" y="1937"/>
                    <a:pt x="3964"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7"/>
            <p:cNvSpPr/>
            <p:nvPr/>
          </p:nvSpPr>
          <p:spPr>
            <a:xfrm>
              <a:off x="6035856" y="2171678"/>
              <a:ext cx="247380" cy="586357"/>
            </a:xfrm>
            <a:custGeom>
              <a:rect b="b" l="l" r="r" t="t"/>
              <a:pathLst>
                <a:path extrusionOk="0" h="26547" w="11200">
                  <a:moveTo>
                    <a:pt x="4465" y="1"/>
                  </a:moveTo>
                  <a:cubicBezTo>
                    <a:pt x="4465" y="1"/>
                    <a:pt x="260" y="15406"/>
                    <a:pt x="128" y="18126"/>
                  </a:cubicBezTo>
                  <a:cubicBezTo>
                    <a:pt x="0" y="20842"/>
                    <a:pt x="8480" y="26214"/>
                    <a:pt x="8803" y="26538"/>
                  </a:cubicBezTo>
                  <a:cubicBezTo>
                    <a:pt x="8809" y="26544"/>
                    <a:pt x="8814" y="26546"/>
                    <a:pt x="8818" y="26546"/>
                  </a:cubicBezTo>
                  <a:cubicBezTo>
                    <a:pt x="9101" y="26546"/>
                    <a:pt x="8324" y="17179"/>
                    <a:pt x="8324" y="17179"/>
                  </a:cubicBezTo>
                  <a:lnTo>
                    <a:pt x="11200" y="3108"/>
                  </a:lnTo>
                  <a:lnTo>
                    <a:pt x="446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7"/>
            <p:cNvSpPr/>
            <p:nvPr/>
          </p:nvSpPr>
          <p:spPr>
            <a:xfrm>
              <a:off x="6030467" y="2165692"/>
              <a:ext cx="259131" cy="598240"/>
            </a:xfrm>
            <a:custGeom>
              <a:rect b="b" l="l" r="r" t="t"/>
              <a:pathLst>
                <a:path extrusionOk="0" h="27085" w="11732">
                  <a:moveTo>
                    <a:pt x="4890" y="651"/>
                  </a:moveTo>
                  <a:lnTo>
                    <a:pt x="11136" y="3535"/>
                  </a:lnTo>
                  <a:lnTo>
                    <a:pt x="8300" y="17395"/>
                  </a:lnTo>
                  <a:cubicBezTo>
                    <a:pt x="8297" y="17419"/>
                    <a:pt x="8297" y="17447"/>
                    <a:pt x="8297" y="17471"/>
                  </a:cubicBezTo>
                  <a:cubicBezTo>
                    <a:pt x="8540" y="20390"/>
                    <a:pt x="8872" y="24960"/>
                    <a:pt x="8855" y="26334"/>
                  </a:cubicBezTo>
                  <a:cubicBezTo>
                    <a:pt x="8763" y="26266"/>
                    <a:pt x="8648" y="26186"/>
                    <a:pt x="8505" y="26087"/>
                  </a:cubicBezTo>
                  <a:cubicBezTo>
                    <a:pt x="3220" y="22411"/>
                    <a:pt x="576" y="19828"/>
                    <a:pt x="644" y="18409"/>
                  </a:cubicBezTo>
                  <a:cubicBezTo>
                    <a:pt x="759" y="15961"/>
                    <a:pt x="4294" y="2840"/>
                    <a:pt x="4890" y="651"/>
                  </a:cubicBezTo>
                  <a:close/>
                  <a:moveTo>
                    <a:pt x="4715" y="0"/>
                  </a:moveTo>
                  <a:cubicBezTo>
                    <a:pt x="4675" y="0"/>
                    <a:pt x="4635" y="9"/>
                    <a:pt x="4598" y="28"/>
                  </a:cubicBezTo>
                  <a:cubicBezTo>
                    <a:pt x="4526" y="60"/>
                    <a:pt x="4470" y="123"/>
                    <a:pt x="4450" y="200"/>
                  </a:cubicBezTo>
                  <a:cubicBezTo>
                    <a:pt x="4278" y="831"/>
                    <a:pt x="232" y="15665"/>
                    <a:pt x="104" y="18381"/>
                  </a:cubicBezTo>
                  <a:cubicBezTo>
                    <a:pt x="1" y="20571"/>
                    <a:pt x="4674" y="24081"/>
                    <a:pt x="8197" y="26533"/>
                  </a:cubicBezTo>
                  <a:cubicBezTo>
                    <a:pt x="8512" y="26754"/>
                    <a:pt x="8808" y="26957"/>
                    <a:pt x="8855" y="27001"/>
                  </a:cubicBezTo>
                  <a:cubicBezTo>
                    <a:pt x="8912" y="27057"/>
                    <a:pt x="8992" y="27084"/>
                    <a:pt x="9071" y="27084"/>
                  </a:cubicBezTo>
                  <a:cubicBezTo>
                    <a:pt x="9111" y="27084"/>
                    <a:pt x="9147" y="27081"/>
                    <a:pt x="9183" y="27065"/>
                  </a:cubicBezTo>
                  <a:cubicBezTo>
                    <a:pt x="9399" y="26965"/>
                    <a:pt x="9619" y="26861"/>
                    <a:pt x="8840" y="17467"/>
                  </a:cubicBezTo>
                  <a:lnTo>
                    <a:pt x="11707" y="3431"/>
                  </a:lnTo>
                  <a:cubicBezTo>
                    <a:pt x="11731" y="3311"/>
                    <a:pt x="11672" y="3183"/>
                    <a:pt x="11556" y="3132"/>
                  </a:cubicBezTo>
                  <a:lnTo>
                    <a:pt x="4825" y="24"/>
                  </a:lnTo>
                  <a:cubicBezTo>
                    <a:pt x="4791" y="8"/>
                    <a:pt x="4753" y="0"/>
                    <a:pt x="471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7"/>
            <p:cNvSpPr/>
            <p:nvPr/>
          </p:nvSpPr>
          <p:spPr>
            <a:xfrm>
              <a:off x="6043167" y="2180049"/>
              <a:ext cx="183105" cy="567295"/>
            </a:xfrm>
            <a:custGeom>
              <a:rect b="b" l="l" r="r" t="t"/>
              <a:pathLst>
                <a:path extrusionOk="0" h="25684" w="8290">
                  <a:moveTo>
                    <a:pt x="4315" y="1"/>
                  </a:moveTo>
                  <a:cubicBezTo>
                    <a:pt x="3719" y="2190"/>
                    <a:pt x="184" y="15311"/>
                    <a:pt x="69" y="17759"/>
                  </a:cubicBezTo>
                  <a:cubicBezTo>
                    <a:pt x="1" y="19178"/>
                    <a:pt x="2645" y="21761"/>
                    <a:pt x="7930" y="25437"/>
                  </a:cubicBezTo>
                  <a:cubicBezTo>
                    <a:pt x="8073" y="25536"/>
                    <a:pt x="8188" y="25616"/>
                    <a:pt x="8280" y="25684"/>
                  </a:cubicBezTo>
                  <a:cubicBezTo>
                    <a:pt x="8289" y="25133"/>
                    <a:pt x="8236" y="24074"/>
                    <a:pt x="8161" y="22808"/>
                  </a:cubicBezTo>
                  <a:cubicBezTo>
                    <a:pt x="5661" y="20691"/>
                    <a:pt x="2289" y="17860"/>
                    <a:pt x="1882" y="16637"/>
                  </a:cubicBezTo>
                  <a:cubicBezTo>
                    <a:pt x="1239" y="14708"/>
                    <a:pt x="6064" y="880"/>
                    <a:pt x="6064" y="880"/>
                  </a:cubicBezTo>
                  <a:lnTo>
                    <a:pt x="6044" y="800"/>
                  </a:lnTo>
                  <a:lnTo>
                    <a:pt x="4315" y="1"/>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
            <p:cNvSpPr/>
            <p:nvPr/>
          </p:nvSpPr>
          <p:spPr>
            <a:xfrm>
              <a:off x="6067331" y="1803214"/>
              <a:ext cx="1190936" cy="684403"/>
            </a:xfrm>
            <a:custGeom>
              <a:rect b="b" l="l" r="r" t="t"/>
              <a:pathLst>
                <a:path extrusionOk="0" h="30986" w="53919">
                  <a:moveTo>
                    <a:pt x="25645" y="0"/>
                  </a:moveTo>
                  <a:cubicBezTo>
                    <a:pt x="24856" y="0"/>
                    <a:pt x="23872" y="280"/>
                    <a:pt x="22784" y="1213"/>
                  </a:cubicBezTo>
                  <a:cubicBezTo>
                    <a:pt x="22784" y="1213"/>
                    <a:pt x="21167" y="2376"/>
                    <a:pt x="17995" y="2507"/>
                  </a:cubicBezTo>
                  <a:cubicBezTo>
                    <a:pt x="17909" y="2510"/>
                    <a:pt x="17825" y="2512"/>
                    <a:pt x="17743" y="2512"/>
                  </a:cubicBezTo>
                  <a:cubicBezTo>
                    <a:pt x="14826" y="2512"/>
                    <a:pt x="14575" y="370"/>
                    <a:pt x="10797" y="370"/>
                  </a:cubicBezTo>
                  <a:cubicBezTo>
                    <a:pt x="10780" y="370"/>
                    <a:pt x="10763" y="370"/>
                    <a:pt x="10746" y="370"/>
                  </a:cubicBezTo>
                  <a:cubicBezTo>
                    <a:pt x="5981" y="394"/>
                    <a:pt x="1" y="15452"/>
                    <a:pt x="1" y="15452"/>
                  </a:cubicBezTo>
                  <a:cubicBezTo>
                    <a:pt x="1" y="15452"/>
                    <a:pt x="2977" y="18364"/>
                    <a:pt x="5889" y="19594"/>
                  </a:cubicBezTo>
                  <a:cubicBezTo>
                    <a:pt x="8805" y="20824"/>
                    <a:pt x="10938" y="21084"/>
                    <a:pt x="10938" y="21084"/>
                  </a:cubicBezTo>
                  <a:lnTo>
                    <a:pt x="11393" y="30986"/>
                  </a:lnTo>
                  <a:lnTo>
                    <a:pt x="43498" y="30986"/>
                  </a:lnTo>
                  <a:lnTo>
                    <a:pt x="43886" y="21084"/>
                  </a:lnTo>
                  <a:lnTo>
                    <a:pt x="53919" y="14545"/>
                  </a:lnTo>
                  <a:cubicBezTo>
                    <a:pt x="53919" y="14545"/>
                    <a:pt x="49002" y="5742"/>
                    <a:pt x="46606" y="2443"/>
                  </a:cubicBezTo>
                  <a:cubicBezTo>
                    <a:pt x="45407" y="791"/>
                    <a:pt x="43806" y="273"/>
                    <a:pt x="42350" y="273"/>
                  </a:cubicBezTo>
                  <a:cubicBezTo>
                    <a:pt x="40894" y="273"/>
                    <a:pt x="39584" y="791"/>
                    <a:pt x="38968" y="1213"/>
                  </a:cubicBezTo>
                  <a:cubicBezTo>
                    <a:pt x="38025" y="1856"/>
                    <a:pt x="35669" y="2121"/>
                    <a:pt x="34011" y="2121"/>
                  </a:cubicBezTo>
                  <a:cubicBezTo>
                    <a:pt x="33508" y="2121"/>
                    <a:pt x="33070" y="2097"/>
                    <a:pt x="32754" y="2052"/>
                  </a:cubicBezTo>
                  <a:cubicBezTo>
                    <a:pt x="31395" y="1860"/>
                    <a:pt x="27573" y="630"/>
                    <a:pt x="27573" y="630"/>
                  </a:cubicBezTo>
                  <a:cubicBezTo>
                    <a:pt x="27573" y="630"/>
                    <a:pt x="26829" y="0"/>
                    <a:pt x="25645"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7"/>
            <p:cNvSpPr/>
            <p:nvPr/>
          </p:nvSpPr>
          <p:spPr>
            <a:xfrm>
              <a:off x="6060904" y="1797383"/>
              <a:ext cx="1204166" cy="696242"/>
            </a:xfrm>
            <a:custGeom>
              <a:rect b="b" l="l" r="r" t="t"/>
              <a:pathLst>
                <a:path extrusionOk="0" h="31522" w="54518">
                  <a:moveTo>
                    <a:pt x="25943" y="531"/>
                  </a:moveTo>
                  <a:cubicBezTo>
                    <a:pt x="26987" y="531"/>
                    <a:pt x="27648" y="1064"/>
                    <a:pt x="27693" y="1101"/>
                  </a:cubicBezTo>
                  <a:cubicBezTo>
                    <a:pt x="27721" y="1121"/>
                    <a:pt x="27748" y="1141"/>
                    <a:pt x="27785" y="1149"/>
                  </a:cubicBezTo>
                  <a:cubicBezTo>
                    <a:pt x="27940" y="1202"/>
                    <a:pt x="31638" y="2391"/>
                    <a:pt x="33004" y="2583"/>
                  </a:cubicBezTo>
                  <a:cubicBezTo>
                    <a:pt x="33318" y="2629"/>
                    <a:pt x="33778" y="2655"/>
                    <a:pt x="34313" y="2655"/>
                  </a:cubicBezTo>
                  <a:cubicBezTo>
                    <a:pt x="35981" y="2655"/>
                    <a:pt x="38387" y="2402"/>
                    <a:pt x="39412" y="1700"/>
                  </a:cubicBezTo>
                  <a:cubicBezTo>
                    <a:pt x="39986" y="1306"/>
                    <a:pt x="41239" y="814"/>
                    <a:pt x="42632" y="814"/>
                  </a:cubicBezTo>
                  <a:cubicBezTo>
                    <a:pt x="44019" y="814"/>
                    <a:pt x="45545" y="1302"/>
                    <a:pt x="46677" y="2863"/>
                  </a:cubicBezTo>
                  <a:cubicBezTo>
                    <a:pt x="48826" y="5827"/>
                    <a:pt x="53072" y="13336"/>
                    <a:pt x="53850" y="14722"/>
                  </a:cubicBezTo>
                  <a:lnTo>
                    <a:pt x="44029" y="21121"/>
                  </a:lnTo>
                  <a:cubicBezTo>
                    <a:pt x="43957" y="21169"/>
                    <a:pt x="43913" y="21248"/>
                    <a:pt x="43909" y="21336"/>
                  </a:cubicBezTo>
                  <a:lnTo>
                    <a:pt x="43530" y="30982"/>
                  </a:lnTo>
                  <a:lnTo>
                    <a:pt x="11944" y="30982"/>
                  </a:lnTo>
                  <a:lnTo>
                    <a:pt x="11500" y="21336"/>
                  </a:lnTo>
                  <a:cubicBezTo>
                    <a:pt x="11496" y="21204"/>
                    <a:pt x="11392" y="21097"/>
                    <a:pt x="11264" y="21081"/>
                  </a:cubicBezTo>
                  <a:cubicBezTo>
                    <a:pt x="11240" y="21077"/>
                    <a:pt x="9123" y="20809"/>
                    <a:pt x="6288" y="19611"/>
                  </a:cubicBezTo>
                  <a:cubicBezTo>
                    <a:pt x="3795" y="18556"/>
                    <a:pt x="1215" y="16212"/>
                    <a:pt x="612" y="15648"/>
                  </a:cubicBezTo>
                  <a:cubicBezTo>
                    <a:pt x="1287" y="13999"/>
                    <a:pt x="6775" y="926"/>
                    <a:pt x="11037" y="905"/>
                  </a:cubicBezTo>
                  <a:cubicBezTo>
                    <a:pt x="11069" y="905"/>
                    <a:pt x="11101" y="905"/>
                    <a:pt x="11133" y="905"/>
                  </a:cubicBezTo>
                  <a:cubicBezTo>
                    <a:pt x="13019" y="905"/>
                    <a:pt x="13992" y="1486"/>
                    <a:pt x="14915" y="2040"/>
                  </a:cubicBezTo>
                  <a:cubicBezTo>
                    <a:pt x="15775" y="2554"/>
                    <a:pt x="16586" y="3044"/>
                    <a:pt x="18018" y="3044"/>
                  </a:cubicBezTo>
                  <a:cubicBezTo>
                    <a:pt x="18109" y="3044"/>
                    <a:pt x="18202" y="3042"/>
                    <a:pt x="18298" y="3038"/>
                  </a:cubicBezTo>
                  <a:cubicBezTo>
                    <a:pt x="21514" y="2911"/>
                    <a:pt x="23163" y="1744"/>
                    <a:pt x="23235" y="1696"/>
                  </a:cubicBezTo>
                  <a:cubicBezTo>
                    <a:pt x="23239" y="1689"/>
                    <a:pt x="23247" y="1685"/>
                    <a:pt x="23251" y="1681"/>
                  </a:cubicBezTo>
                  <a:cubicBezTo>
                    <a:pt x="24284" y="795"/>
                    <a:pt x="25208" y="531"/>
                    <a:pt x="25943" y="531"/>
                  </a:cubicBezTo>
                  <a:close/>
                  <a:moveTo>
                    <a:pt x="25925" y="1"/>
                  </a:moveTo>
                  <a:cubicBezTo>
                    <a:pt x="25084" y="1"/>
                    <a:pt x="24045" y="294"/>
                    <a:pt x="22911" y="1261"/>
                  </a:cubicBezTo>
                  <a:cubicBezTo>
                    <a:pt x="22788" y="1345"/>
                    <a:pt x="21218" y="2380"/>
                    <a:pt x="18274" y="2500"/>
                  </a:cubicBezTo>
                  <a:cubicBezTo>
                    <a:pt x="18189" y="2503"/>
                    <a:pt x="18105" y="2505"/>
                    <a:pt x="18024" y="2505"/>
                  </a:cubicBezTo>
                  <a:cubicBezTo>
                    <a:pt x="16738" y="2505"/>
                    <a:pt x="16021" y="2072"/>
                    <a:pt x="15194" y="1576"/>
                  </a:cubicBezTo>
                  <a:cubicBezTo>
                    <a:pt x="14243" y="1003"/>
                    <a:pt x="13138" y="363"/>
                    <a:pt x="11056" y="363"/>
                  </a:cubicBezTo>
                  <a:cubicBezTo>
                    <a:pt x="11049" y="363"/>
                    <a:pt x="11041" y="363"/>
                    <a:pt x="11033" y="363"/>
                  </a:cubicBezTo>
                  <a:cubicBezTo>
                    <a:pt x="6144" y="387"/>
                    <a:pt x="284" y="14993"/>
                    <a:pt x="41" y="15616"/>
                  </a:cubicBezTo>
                  <a:cubicBezTo>
                    <a:pt x="0" y="15716"/>
                    <a:pt x="24" y="15832"/>
                    <a:pt x="100" y="15908"/>
                  </a:cubicBezTo>
                  <a:cubicBezTo>
                    <a:pt x="225" y="16031"/>
                    <a:pt x="3148" y="18872"/>
                    <a:pt x="6076" y="20110"/>
                  </a:cubicBezTo>
                  <a:cubicBezTo>
                    <a:pt x="8480" y="21125"/>
                    <a:pt x="10342" y="21484"/>
                    <a:pt x="10969" y="21584"/>
                  </a:cubicBezTo>
                  <a:lnTo>
                    <a:pt x="11412" y="31266"/>
                  </a:lnTo>
                  <a:cubicBezTo>
                    <a:pt x="11420" y="31410"/>
                    <a:pt x="11540" y="31522"/>
                    <a:pt x="11684" y="31522"/>
                  </a:cubicBezTo>
                  <a:lnTo>
                    <a:pt x="43789" y="31522"/>
                  </a:lnTo>
                  <a:cubicBezTo>
                    <a:pt x="43933" y="31522"/>
                    <a:pt x="44052" y="31406"/>
                    <a:pt x="44061" y="31262"/>
                  </a:cubicBezTo>
                  <a:lnTo>
                    <a:pt x="44445" y="21500"/>
                  </a:lnTo>
                  <a:lnTo>
                    <a:pt x="54358" y="15037"/>
                  </a:lnTo>
                  <a:cubicBezTo>
                    <a:pt x="54477" y="14958"/>
                    <a:pt x="54518" y="14802"/>
                    <a:pt x="54446" y="14678"/>
                  </a:cubicBezTo>
                  <a:cubicBezTo>
                    <a:pt x="54398" y="14590"/>
                    <a:pt x="49493" y="5822"/>
                    <a:pt x="47116" y="2548"/>
                  </a:cubicBezTo>
                  <a:cubicBezTo>
                    <a:pt x="45863" y="821"/>
                    <a:pt x="44176" y="281"/>
                    <a:pt x="42645" y="281"/>
                  </a:cubicBezTo>
                  <a:cubicBezTo>
                    <a:pt x="41113" y="281"/>
                    <a:pt x="39736" y="822"/>
                    <a:pt x="39104" y="1253"/>
                  </a:cubicBezTo>
                  <a:cubicBezTo>
                    <a:pt x="38229" y="1854"/>
                    <a:pt x="35919" y="2115"/>
                    <a:pt x="34292" y="2115"/>
                  </a:cubicBezTo>
                  <a:cubicBezTo>
                    <a:pt x="33810" y="2115"/>
                    <a:pt x="33388" y="2092"/>
                    <a:pt x="33081" y="2048"/>
                  </a:cubicBezTo>
                  <a:cubicBezTo>
                    <a:pt x="31839" y="1873"/>
                    <a:pt x="28419" y="786"/>
                    <a:pt x="27992" y="650"/>
                  </a:cubicBezTo>
                  <a:cubicBezTo>
                    <a:pt x="27799" y="507"/>
                    <a:pt x="27033" y="1"/>
                    <a:pt x="2592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7"/>
            <p:cNvSpPr/>
            <p:nvPr/>
          </p:nvSpPr>
          <p:spPr>
            <a:xfrm>
              <a:off x="6310205" y="1904176"/>
              <a:ext cx="8857" cy="369170"/>
            </a:xfrm>
            <a:custGeom>
              <a:rect b="b" l="l" r="r" t="t"/>
              <a:pathLst>
                <a:path extrusionOk="0" h="16714" w="401">
                  <a:moveTo>
                    <a:pt x="265" y="1"/>
                  </a:moveTo>
                  <a:cubicBezTo>
                    <a:pt x="193" y="1"/>
                    <a:pt x="133" y="61"/>
                    <a:pt x="133" y="137"/>
                  </a:cubicBezTo>
                  <a:lnTo>
                    <a:pt x="1" y="16577"/>
                  </a:lnTo>
                  <a:cubicBezTo>
                    <a:pt x="1" y="16653"/>
                    <a:pt x="61" y="16713"/>
                    <a:pt x="137" y="16713"/>
                  </a:cubicBezTo>
                  <a:cubicBezTo>
                    <a:pt x="213" y="16713"/>
                    <a:pt x="273" y="16653"/>
                    <a:pt x="273" y="16577"/>
                  </a:cubicBezTo>
                  <a:lnTo>
                    <a:pt x="401" y="137"/>
                  </a:lnTo>
                  <a:cubicBezTo>
                    <a:pt x="401" y="61"/>
                    <a:pt x="340" y="1"/>
                    <a:pt x="26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7"/>
            <p:cNvSpPr/>
            <p:nvPr/>
          </p:nvSpPr>
          <p:spPr>
            <a:xfrm>
              <a:off x="6338720" y="1937064"/>
              <a:ext cx="53651" cy="281925"/>
            </a:xfrm>
            <a:custGeom>
              <a:rect b="b" l="l" r="r" t="t"/>
              <a:pathLst>
                <a:path extrusionOk="0" h="12764" w="2429">
                  <a:moveTo>
                    <a:pt x="147" y="1"/>
                  </a:moveTo>
                  <a:cubicBezTo>
                    <a:pt x="143" y="1"/>
                    <a:pt x="138" y="1"/>
                    <a:pt x="133" y="1"/>
                  </a:cubicBezTo>
                  <a:cubicBezTo>
                    <a:pt x="61" y="6"/>
                    <a:pt x="0" y="70"/>
                    <a:pt x="4" y="141"/>
                  </a:cubicBezTo>
                  <a:cubicBezTo>
                    <a:pt x="8" y="226"/>
                    <a:pt x="480" y="8242"/>
                    <a:pt x="2149" y="12675"/>
                  </a:cubicBezTo>
                  <a:cubicBezTo>
                    <a:pt x="2170" y="12732"/>
                    <a:pt x="2221" y="12764"/>
                    <a:pt x="2277" y="12764"/>
                  </a:cubicBezTo>
                  <a:cubicBezTo>
                    <a:pt x="2293" y="12764"/>
                    <a:pt x="2309" y="12764"/>
                    <a:pt x="2325" y="12756"/>
                  </a:cubicBezTo>
                  <a:cubicBezTo>
                    <a:pt x="2393" y="12727"/>
                    <a:pt x="2428" y="12651"/>
                    <a:pt x="2404" y="12579"/>
                  </a:cubicBezTo>
                  <a:cubicBezTo>
                    <a:pt x="747" y="8186"/>
                    <a:pt x="280" y="209"/>
                    <a:pt x="276" y="130"/>
                  </a:cubicBezTo>
                  <a:cubicBezTo>
                    <a:pt x="272" y="59"/>
                    <a:pt x="226" y="1"/>
                    <a:pt x="14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7"/>
            <p:cNvSpPr/>
            <p:nvPr/>
          </p:nvSpPr>
          <p:spPr>
            <a:xfrm>
              <a:off x="6392790" y="2227294"/>
              <a:ext cx="36820" cy="76025"/>
            </a:xfrm>
            <a:custGeom>
              <a:rect b="b" l="l" r="r" t="t"/>
              <a:pathLst>
                <a:path extrusionOk="0" h="3442" w="1667">
                  <a:moveTo>
                    <a:pt x="152" y="0"/>
                  </a:moveTo>
                  <a:cubicBezTo>
                    <a:pt x="138" y="0"/>
                    <a:pt x="123" y="2"/>
                    <a:pt x="109" y="7"/>
                  </a:cubicBezTo>
                  <a:cubicBezTo>
                    <a:pt x="37" y="35"/>
                    <a:pt x="1" y="111"/>
                    <a:pt x="25" y="182"/>
                  </a:cubicBezTo>
                  <a:cubicBezTo>
                    <a:pt x="61" y="278"/>
                    <a:pt x="880" y="2599"/>
                    <a:pt x="1399" y="3382"/>
                  </a:cubicBezTo>
                  <a:cubicBezTo>
                    <a:pt x="1427" y="3422"/>
                    <a:pt x="1466" y="3442"/>
                    <a:pt x="1510" y="3442"/>
                  </a:cubicBezTo>
                  <a:cubicBezTo>
                    <a:pt x="1538" y="3442"/>
                    <a:pt x="1562" y="3434"/>
                    <a:pt x="1586" y="3422"/>
                  </a:cubicBezTo>
                  <a:cubicBezTo>
                    <a:pt x="1650" y="3378"/>
                    <a:pt x="1667" y="3294"/>
                    <a:pt x="1623" y="3235"/>
                  </a:cubicBezTo>
                  <a:cubicBezTo>
                    <a:pt x="1123" y="2479"/>
                    <a:pt x="288" y="114"/>
                    <a:pt x="281" y="90"/>
                  </a:cubicBezTo>
                  <a:cubicBezTo>
                    <a:pt x="261" y="37"/>
                    <a:pt x="209" y="0"/>
                    <a:pt x="15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7"/>
            <p:cNvSpPr/>
            <p:nvPr/>
          </p:nvSpPr>
          <p:spPr>
            <a:xfrm>
              <a:off x="6361470" y="1917031"/>
              <a:ext cx="63833" cy="194768"/>
            </a:xfrm>
            <a:custGeom>
              <a:rect b="b" l="l" r="r" t="t"/>
              <a:pathLst>
                <a:path extrusionOk="0" h="8818" w="2890">
                  <a:moveTo>
                    <a:pt x="144" y="1"/>
                  </a:moveTo>
                  <a:cubicBezTo>
                    <a:pt x="136" y="1"/>
                    <a:pt x="128" y="1"/>
                    <a:pt x="121" y="3"/>
                  </a:cubicBezTo>
                  <a:cubicBezTo>
                    <a:pt x="45" y="18"/>
                    <a:pt x="1" y="90"/>
                    <a:pt x="13" y="162"/>
                  </a:cubicBezTo>
                  <a:cubicBezTo>
                    <a:pt x="25" y="210"/>
                    <a:pt x="1007" y="5011"/>
                    <a:pt x="2613" y="8734"/>
                  </a:cubicBezTo>
                  <a:cubicBezTo>
                    <a:pt x="2633" y="8785"/>
                    <a:pt x="2685" y="8817"/>
                    <a:pt x="2737" y="8817"/>
                  </a:cubicBezTo>
                  <a:cubicBezTo>
                    <a:pt x="2753" y="8817"/>
                    <a:pt x="2773" y="8813"/>
                    <a:pt x="2788" y="8806"/>
                  </a:cubicBezTo>
                  <a:cubicBezTo>
                    <a:pt x="2857" y="8778"/>
                    <a:pt x="2889" y="8697"/>
                    <a:pt x="2860" y="8625"/>
                  </a:cubicBezTo>
                  <a:cubicBezTo>
                    <a:pt x="1267" y="4931"/>
                    <a:pt x="288" y="158"/>
                    <a:pt x="281" y="110"/>
                  </a:cubicBezTo>
                  <a:cubicBezTo>
                    <a:pt x="266" y="46"/>
                    <a:pt x="207" y="1"/>
                    <a:pt x="14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7"/>
            <p:cNvSpPr/>
            <p:nvPr/>
          </p:nvSpPr>
          <p:spPr>
            <a:xfrm>
              <a:off x="6913128" y="1948483"/>
              <a:ext cx="71144" cy="209014"/>
            </a:xfrm>
            <a:custGeom>
              <a:rect b="b" l="l" r="r" t="t"/>
              <a:pathLst>
                <a:path extrusionOk="0" h="9463" w="3221">
                  <a:moveTo>
                    <a:pt x="3071" y="1"/>
                  </a:moveTo>
                  <a:cubicBezTo>
                    <a:pt x="3010" y="1"/>
                    <a:pt x="2954" y="42"/>
                    <a:pt x="2937" y="104"/>
                  </a:cubicBezTo>
                  <a:cubicBezTo>
                    <a:pt x="2924" y="168"/>
                    <a:pt x="1370" y="6467"/>
                    <a:pt x="33" y="9271"/>
                  </a:cubicBezTo>
                  <a:cubicBezTo>
                    <a:pt x="1" y="9339"/>
                    <a:pt x="33" y="9419"/>
                    <a:pt x="96" y="9450"/>
                  </a:cubicBezTo>
                  <a:cubicBezTo>
                    <a:pt x="117" y="9459"/>
                    <a:pt x="137" y="9463"/>
                    <a:pt x="157" y="9463"/>
                  </a:cubicBezTo>
                  <a:cubicBezTo>
                    <a:pt x="209" y="9463"/>
                    <a:pt x="257" y="9435"/>
                    <a:pt x="280" y="9387"/>
                  </a:cubicBezTo>
                  <a:cubicBezTo>
                    <a:pt x="1630" y="6559"/>
                    <a:pt x="3184" y="232"/>
                    <a:pt x="3200" y="168"/>
                  </a:cubicBezTo>
                  <a:cubicBezTo>
                    <a:pt x="3221" y="96"/>
                    <a:pt x="3173" y="24"/>
                    <a:pt x="3101" y="4"/>
                  </a:cubicBezTo>
                  <a:cubicBezTo>
                    <a:pt x="3091" y="2"/>
                    <a:pt x="3081" y="1"/>
                    <a:pt x="307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7"/>
            <p:cNvSpPr/>
            <p:nvPr/>
          </p:nvSpPr>
          <p:spPr>
            <a:xfrm>
              <a:off x="7032223" y="1982807"/>
              <a:ext cx="7443" cy="289125"/>
            </a:xfrm>
            <a:custGeom>
              <a:rect b="b" l="l" r="r" t="t"/>
              <a:pathLst>
                <a:path extrusionOk="0" h="13090" w="337">
                  <a:moveTo>
                    <a:pt x="137" y="0"/>
                  </a:moveTo>
                  <a:cubicBezTo>
                    <a:pt x="61" y="0"/>
                    <a:pt x="1" y="63"/>
                    <a:pt x="1" y="135"/>
                  </a:cubicBezTo>
                  <a:lnTo>
                    <a:pt x="65" y="12953"/>
                  </a:lnTo>
                  <a:cubicBezTo>
                    <a:pt x="69" y="13029"/>
                    <a:pt x="129" y="13089"/>
                    <a:pt x="201" y="13089"/>
                  </a:cubicBezTo>
                  <a:cubicBezTo>
                    <a:pt x="277" y="13089"/>
                    <a:pt x="336" y="13025"/>
                    <a:pt x="336" y="12953"/>
                  </a:cubicBezTo>
                  <a:lnTo>
                    <a:pt x="273" y="135"/>
                  </a:lnTo>
                  <a:cubicBezTo>
                    <a:pt x="273" y="60"/>
                    <a:pt x="213" y="0"/>
                    <a:pt x="13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7"/>
            <p:cNvSpPr/>
            <p:nvPr/>
          </p:nvSpPr>
          <p:spPr>
            <a:xfrm>
              <a:off x="6928920" y="1988506"/>
              <a:ext cx="95219" cy="279098"/>
            </a:xfrm>
            <a:custGeom>
              <a:rect b="b" l="l" r="r" t="t"/>
              <a:pathLst>
                <a:path extrusionOk="0" h="12636" w="4311">
                  <a:moveTo>
                    <a:pt x="4170" y="1"/>
                  </a:moveTo>
                  <a:cubicBezTo>
                    <a:pt x="4102" y="1"/>
                    <a:pt x="4043" y="50"/>
                    <a:pt x="4035" y="117"/>
                  </a:cubicBezTo>
                  <a:cubicBezTo>
                    <a:pt x="4023" y="197"/>
                    <a:pt x="2841" y="8226"/>
                    <a:pt x="41" y="12428"/>
                  </a:cubicBezTo>
                  <a:cubicBezTo>
                    <a:pt x="1" y="12488"/>
                    <a:pt x="17" y="12571"/>
                    <a:pt x="80" y="12615"/>
                  </a:cubicBezTo>
                  <a:cubicBezTo>
                    <a:pt x="100" y="12627"/>
                    <a:pt x="128" y="12636"/>
                    <a:pt x="152" y="12636"/>
                  </a:cubicBezTo>
                  <a:cubicBezTo>
                    <a:pt x="196" y="12636"/>
                    <a:pt x="240" y="12615"/>
                    <a:pt x="268" y="12575"/>
                  </a:cubicBezTo>
                  <a:cubicBezTo>
                    <a:pt x="3100" y="8326"/>
                    <a:pt x="4290" y="237"/>
                    <a:pt x="4298" y="157"/>
                  </a:cubicBezTo>
                  <a:cubicBezTo>
                    <a:pt x="4311" y="81"/>
                    <a:pt x="4259" y="13"/>
                    <a:pt x="4187" y="2"/>
                  </a:cubicBezTo>
                  <a:cubicBezTo>
                    <a:pt x="4181" y="1"/>
                    <a:pt x="4176" y="1"/>
                    <a:pt x="417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7"/>
            <p:cNvSpPr/>
            <p:nvPr/>
          </p:nvSpPr>
          <p:spPr>
            <a:xfrm>
              <a:off x="6937468" y="2225880"/>
              <a:ext cx="55440" cy="88924"/>
            </a:xfrm>
            <a:custGeom>
              <a:rect b="b" l="l" r="r" t="t"/>
              <a:pathLst>
                <a:path extrusionOk="0" h="4026" w="2510">
                  <a:moveTo>
                    <a:pt x="2356" y="1"/>
                  </a:moveTo>
                  <a:cubicBezTo>
                    <a:pt x="2307" y="1"/>
                    <a:pt x="2259" y="26"/>
                    <a:pt x="2234" y="71"/>
                  </a:cubicBezTo>
                  <a:cubicBezTo>
                    <a:pt x="2222" y="95"/>
                    <a:pt x="936" y="2539"/>
                    <a:pt x="45" y="3813"/>
                  </a:cubicBezTo>
                  <a:cubicBezTo>
                    <a:pt x="1" y="3874"/>
                    <a:pt x="17" y="3957"/>
                    <a:pt x="77" y="4001"/>
                  </a:cubicBezTo>
                  <a:cubicBezTo>
                    <a:pt x="101" y="4018"/>
                    <a:pt x="129" y="4025"/>
                    <a:pt x="157" y="4025"/>
                  </a:cubicBezTo>
                  <a:cubicBezTo>
                    <a:pt x="197" y="4025"/>
                    <a:pt x="241" y="4005"/>
                    <a:pt x="265" y="3970"/>
                  </a:cubicBezTo>
                  <a:cubicBezTo>
                    <a:pt x="1168" y="2679"/>
                    <a:pt x="2462" y="222"/>
                    <a:pt x="2478" y="198"/>
                  </a:cubicBezTo>
                  <a:cubicBezTo>
                    <a:pt x="2510" y="130"/>
                    <a:pt x="2486" y="51"/>
                    <a:pt x="2418" y="15"/>
                  </a:cubicBezTo>
                  <a:cubicBezTo>
                    <a:pt x="2398" y="6"/>
                    <a:pt x="2377" y="1"/>
                    <a:pt x="235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7"/>
            <p:cNvSpPr/>
            <p:nvPr/>
          </p:nvSpPr>
          <p:spPr>
            <a:xfrm>
              <a:off x="6527325" y="1848383"/>
              <a:ext cx="250671" cy="256635"/>
            </a:xfrm>
            <a:custGeom>
              <a:rect b="b" l="l" r="r" t="t"/>
              <a:pathLst>
                <a:path extrusionOk="0" h="11619" w="11349">
                  <a:moveTo>
                    <a:pt x="147" y="1"/>
                  </a:moveTo>
                  <a:cubicBezTo>
                    <a:pt x="139" y="1"/>
                    <a:pt x="132" y="2"/>
                    <a:pt x="125" y="3"/>
                  </a:cubicBezTo>
                  <a:cubicBezTo>
                    <a:pt x="53" y="14"/>
                    <a:pt x="1" y="86"/>
                    <a:pt x="13" y="158"/>
                  </a:cubicBezTo>
                  <a:cubicBezTo>
                    <a:pt x="21" y="215"/>
                    <a:pt x="935" y="5778"/>
                    <a:pt x="2226" y="8610"/>
                  </a:cubicBezTo>
                  <a:cubicBezTo>
                    <a:pt x="3241" y="10839"/>
                    <a:pt x="4798" y="11618"/>
                    <a:pt x="6232" y="11618"/>
                  </a:cubicBezTo>
                  <a:cubicBezTo>
                    <a:pt x="6823" y="11618"/>
                    <a:pt x="7398" y="11486"/>
                    <a:pt x="7902" y="11266"/>
                  </a:cubicBezTo>
                  <a:cubicBezTo>
                    <a:pt x="9983" y="10363"/>
                    <a:pt x="11349" y="6077"/>
                    <a:pt x="11221" y="845"/>
                  </a:cubicBezTo>
                  <a:cubicBezTo>
                    <a:pt x="11221" y="773"/>
                    <a:pt x="11157" y="726"/>
                    <a:pt x="11081" y="714"/>
                  </a:cubicBezTo>
                  <a:cubicBezTo>
                    <a:pt x="11009" y="718"/>
                    <a:pt x="10949" y="777"/>
                    <a:pt x="10949" y="853"/>
                  </a:cubicBezTo>
                  <a:cubicBezTo>
                    <a:pt x="11073" y="5898"/>
                    <a:pt x="9747" y="10172"/>
                    <a:pt x="7794" y="11019"/>
                  </a:cubicBezTo>
                  <a:cubicBezTo>
                    <a:pt x="7303" y="11232"/>
                    <a:pt x="6762" y="11359"/>
                    <a:pt x="6208" y="11359"/>
                  </a:cubicBezTo>
                  <a:cubicBezTo>
                    <a:pt x="4857" y="11359"/>
                    <a:pt x="3429" y="10605"/>
                    <a:pt x="2469" y="8498"/>
                  </a:cubicBezTo>
                  <a:cubicBezTo>
                    <a:pt x="1199" y="5699"/>
                    <a:pt x="288" y="170"/>
                    <a:pt x="281" y="115"/>
                  </a:cubicBezTo>
                  <a:cubicBezTo>
                    <a:pt x="270" y="50"/>
                    <a:pt x="211" y="1"/>
                    <a:pt x="14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7"/>
            <p:cNvSpPr/>
            <p:nvPr/>
          </p:nvSpPr>
          <p:spPr>
            <a:xfrm>
              <a:off x="6358997" y="1564205"/>
              <a:ext cx="96721" cy="115076"/>
            </a:xfrm>
            <a:custGeom>
              <a:rect b="b" l="l" r="r" t="t"/>
              <a:pathLst>
                <a:path extrusionOk="0" h="5210" w="4379">
                  <a:moveTo>
                    <a:pt x="1587" y="1"/>
                  </a:moveTo>
                  <a:cubicBezTo>
                    <a:pt x="1379" y="1"/>
                    <a:pt x="1170" y="90"/>
                    <a:pt x="972" y="315"/>
                  </a:cubicBezTo>
                  <a:cubicBezTo>
                    <a:pt x="1" y="1417"/>
                    <a:pt x="1746" y="3941"/>
                    <a:pt x="2717" y="4785"/>
                  </a:cubicBezTo>
                  <a:cubicBezTo>
                    <a:pt x="3061" y="5082"/>
                    <a:pt x="3373" y="5209"/>
                    <a:pt x="3629" y="5209"/>
                  </a:cubicBezTo>
                  <a:cubicBezTo>
                    <a:pt x="4096" y="5209"/>
                    <a:pt x="4378" y="4787"/>
                    <a:pt x="4335" y="4201"/>
                  </a:cubicBezTo>
                  <a:cubicBezTo>
                    <a:pt x="4271" y="3294"/>
                    <a:pt x="3173" y="1353"/>
                    <a:pt x="3173" y="1353"/>
                  </a:cubicBezTo>
                  <a:cubicBezTo>
                    <a:pt x="3173" y="1353"/>
                    <a:pt x="2394" y="1"/>
                    <a:pt x="1587"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p:nvPr/>
          </p:nvSpPr>
          <p:spPr>
            <a:xfrm>
              <a:off x="6367566" y="1558241"/>
              <a:ext cx="94071" cy="127003"/>
            </a:xfrm>
            <a:custGeom>
              <a:rect b="b" l="l" r="r" t="t"/>
              <a:pathLst>
                <a:path extrusionOk="0" h="5750" w="4259">
                  <a:moveTo>
                    <a:pt x="1194" y="541"/>
                  </a:moveTo>
                  <a:cubicBezTo>
                    <a:pt x="1214" y="541"/>
                    <a:pt x="1231" y="541"/>
                    <a:pt x="1247" y="544"/>
                  </a:cubicBezTo>
                  <a:cubicBezTo>
                    <a:pt x="1766" y="597"/>
                    <a:pt x="2377" y="1460"/>
                    <a:pt x="2549" y="1755"/>
                  </a:cubicBezTo>
                  <a:cubicBezTo>
                    <a:pt x="2848" y="2282"/>
                    <a:pt x="3631" y="3796"/>
                    <a:pt x="3679" y="4491"/>
                  </a:cubicBezTo>
                  <a:cubicBezTo>
                    <a:pt x="3703" y="4815"/>
                    <a:pt x="3603" y="5079"/>
                    <a:pt x="3419" y="5170"/>
                  </a:cubicBezTo>
                  <a:cubicBezTo>
                    <a:pt x="3367" y="5196"/>
                    <a:pt x="3308" y="5209"/>
                    <a:pt x="3242" y="5209"/>
                  </a:cubicBezTo>
                  <a:cubicBezTo>
                    <a:pt x="3038" y="5209"/>
                    <a:pt x="2778" y="5083"/>
                    <a:pt x="2509" y="4847"/>
                  </a:cubicBezTo>
                  <a:cubicBezTo>
                    <a:pt x="1750" y="4192"/>
                    <a:pt x="643" y="2610"/>
                    <a:pt x="571" y="1532"/>
                  </a:cubicBezTo>
                  <a:cubicBezTo>
                    <a:pt x="552" y="1208"/>
                    <a:pt x="624" y="948"/>
                    <a:pt x="787" y="765"/>
                  </a:cubicBezTo>
                  <a:cubicBezTo>
                    <a:pt x="951" y="577"/>
                    <a:pt x="1095" y="541"/>
                    <a:pt x="1194" y="541"/>
                  </a:cubicBezTo>
                  <a:close/>
                  <a:moveTo>
                    <a:pt x="1204" y="1"/>
                  </a:moveTo>
                  <a:cubicBezTo>
                    <a:pt x="972" y="1"/>
                    <a:pt x="668" y="82"/>
                    <a:pt x="380" y="409"/>
                  </a:cubicBezTo>
                  <a:cubicBezTo>
                    <a:pt x="116" y="705"/>
                    <a:pt x="1" y="1096"/>
                    <a:pt x="33" y="1567"/>
                  </a:cubicBezTo>
                  <a:cubicBezTo>
                    <a:pt x="121" y="2850"/>
                    <a:pt x="1319" y="4535"/>
                    <a:pt x="2153" y="5258"/>
                  </a:cubicBezTo>
                  <a:cubicBezTo>
                    <a:pt x="2525" y="5582"/>
                    <a:pt x="2908" y="5750"/>
                    <a:pt x="3248" y="5750"/>
                  </a:cubicBezTo>
                  <a:cubicBezTo>
                    <a:pt x="3395" y="5750"/>
                    <a:pt x="3531" y="5717"/>
                    <a:pt x="3663" y="5654"/>
                  </a:cubicBezTo>
                  <a:cubicBezTo>
                    <a:pt x="4051" y="5457"/>
                    <a:pt x="4258" y="5011"/>
                    <a:pt x="4219" y="4451"/>
                  </a:cubicBezTo>
                  <a:cubicBezTo>
                    <a:pt x="4151" y="3497"/>
                    <a:pt x="3064" y="1571"/>
                    <a:pt x="3021" y="1488"/>
                  </a:cubicBezTo>
                  <a:lnTo>
                    <a:pt x="3016" y="1488"/>
                  </a:lnTo>
                  <a:cubicBezTo>
                    <a:pt x="2936" y="1344"/>
                    <a:pt x="2193" y="98"/>
                    <a:pt x="1303" y="6"/>
                  </a:cubicBezTo>
                  <a:cubicBezTo>
                    <a:pt x="1271" y="3"/>
                    <a:pt x="1238" y="1"/>
                    <a:pt x="120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7"/>
            <p:cNvSpPr/>
            <p:nvPr/>
          </p:nvSpPr>
          <p:spPr>
            <a:xfrm>
              <a:off x="6835115" y="1564205"/>
              <a:ext cx="96743" cy="115076"/>
            </a:xfrm>
            <a:custGeom>
              <a:rect b="b" l="l" r="r" t="t"/>
              <a:pathLst>
                <a:path extrusionOk="0" h="5210" w="4380">
                  <a:moveTo>
                    <a:pt x="2794" y="1"/>
                  </a:moveTo>
                  <a:cubicBezTo>
                    <a:pt x="1987" y="1"/>
                    <a:pt x="1208" y="1353"/>
                    <a:pt x="1208" y="1353"/>
                  </a:cubicBezTo>
                  <a:cubicBezTo>
                    <a:pt x="1208" y="1353"/>
                    <a:pt x="106" y="3294"/>
                    <a:pt x="42" y="4201"/>
                  </a:cubicBezTo>
                  <a:cubicBezTo>
                    <a:pt x="1" y="4787"/>
                    <a:pt x="283" y="5209"/>
                    <a:pt x="749" y="5209"/>
                  </a:cubicBezTo>
                  <a:cubicBezTo>
                    <a:pt x="1005" y="5209"/>
                    <a:pt x="1316" y="5082"/>
                    <a:pt x="1659" y="4785"/>
                  </a:cubicBezTo>
                  <a:cubicBezTo>
                    <a:pt x="2630" y="3941"/>
                    <a:pt x="4380" y="1417"/>
                    <a:pt x="3409" y="315"/>
                  </a:cubicBezTo>
                  <a:cubicBezTo>
                    <a:pt x="3211" y="90"/>
                    <a:pt x="3001" y="1"/>
                    <a:pt x="2794"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7"/>
            <p:cNvSpPr/>
            <p:nvPr/>
          </p:nvSpPr>
          <p:spPr>
            <a:xfrm>
              <a:off x="6829239" y="1558241"/>
              <a:ext cx="93960" cy="127003"/>
            </a:xfrm>
            <a:custGeom>
              <a:rect b="b" l="l" r="r" t="t"/>
              <a:pathLst>
                <a:path extrusionOk="0" h="5750" w="4254">
                  <a:moveTo>
                    <a:pt x="3064" y="541"/>
                  </a:moveTo>
                  <a:cubicBezTo>
                    <a:pt x="3167" y="541"/>
                    <a:pt x="3309" y="578"/>
                    <a:pt x="3472" y="765"/>
                  </a:cubicBezTo>
                  <a:cubicBezTo>
                    <a:pt x="3635" y="948"/>
                    <a:pt x="3707" y="1208"/>
                    <a:pt x="3683" y="1532"/>
                  </a:cubicBezTo>
                  <a:cubicBezTo>
                    <a:pt x="3611" y="2610"/>
                    <a:pt x="2508" y="4192"/>
                    <a:pt x="1750" y="4847"/>
                  </a:cubicBezTo>
                  <a:cubicBezTo>
                    <a:pt x="1480" y="5083"/>
                    <a:pt x="1220" y="5209"/>
                    <a:pt x="1016" y="5209"/>
                  </a:cubicBezTo>
                  <a:cubicBezTo>
                    <a:pt x="951" y="5209"/>
                    <a:pt x="892" y="5196"/>
                    <a:pt x="839" y="5170"/>
                  </a:cubicBezTo>
                  <a:cubicBezTo>
                    <a:pt x="655" y="5079"/>
                    <a:pt x="556" y="4815"/>
                    <a:pt x="580" y="4491"/>
                  </a:cubicBezTo>
                  <a:cubicBezTo>
                    <a:pt x="627" y="3796"/>
                    <a:pt x="1411" y="2282"/>
                    <a:pt x="1710" y="1755"/>
                  </a:cubicBezTo>
                  <a:cubicBezTo>
                    <a:pt x="1881" y="1460"/>
                    <a:pt x="2489" y="597"/>
                    <a:pt x="3012" y="544"/>
                  </a:cubicBezTo>
                  <a:cubicBezTo>
                    <a:pt x="3028" y="543"/>
                    <a:pt x="3045" y="541"/>
                    <a:pt x="3064" y="541"/>
                  </a:cubicBezTo>
                  <a:close/>
                  <a:moveTo>
                    <a:pt x="3055" y="1"/>
                  </a:moveTo>
                  <a:cubicBezTo>
                    <a:pt x="3020" y="1"/>
                    <a:pt x="2987" y="3"/>
                    <a:pt x="2956" y="6"/>
                  </a:cubicBezTo>
                  <a:cubicBezTo>
                    <a:pt x="2065" y="98"/>
                    <a:pt x="1322" y="1344"/>
                    <a:pt x="1238" y="1488"/>
                  </a:cubicBezTo>
                  <a:cubicBezTo>
                    <a:pt x="1190" y="1571"/>
                    <a:pt x="108" y="3497"/>
                    <a:pt x="40" y="4451"/>
                  </a:cubicBezTo>
                  <a:cubicBezTo>
                    <a:pt x="1" y="5011"/>
                    <a:pt x="208" y="5457"/>
                    <a:pt x="596" y="5654"/>
                  </a:cubicBezTo>
                  <a:cubicBezTo>
                    <a:pt x="723" y="5717"/>
                    <a:pt x="863" y="5750"/>
                    <a:pt x="1011" y="5750"/>
                  </a:cubicBezTo>
                  <a:cubicBezTo>
                    <a:pt x="1350" y="5750"/>
                    <a:pt x="1730" y="5582"/>
                    <a:pt x="2106" y="5258"/>
                  </a:cubicBezTo>
                  <a:cubicBezTo>
                    <a:pt x="2796" y="4655"/>
                    <a:pt x="4130" y="2957"/>
                    <a:pt x="4222" y="1567"/>
                  </a:cubicBezTo>
                  <a:cubicBezTo>
                    <a:pt x="4254" y="1096"/>
                    <a:pt x="4138" y="705"/>
                    <a:pt x="3879" y="409"/>
                  </a:cubicBezTo>
                  <a:cubicBezTo>
                    <a:pt x="3591" y="82"/>
                    <a:pt x="3287" y="1"/>
                    <a:pt x="305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7"/>
            <p:cNvSpPr/>
            <p:nvPr/>
          </p:nvSpPr>
          <p:spPr>
            <a:xfrm>
              <a:off x="6557696" y="1819934"/>
              <a:ext cx="178732" cy="231742"/>
            </a:xfrm>
            <a:custGeom>
              <a:rect b="b" l="l" r="r" t="t"/>
              <a:pathLst>
                <a:path extrusionOk="0" h="10492" w="8092">
                  <a:moveTo>
                    <a:pt x="0" y="0"/>
                  </a:moveTo>
                  <a:lnTo>
                    <a:pt x="0" y="0"/>
                  </a:lnTo>
                  <a:cubicBezTo>
                    <a:pt x="0" y="1"/>
                    <a:pt x="1166" y="5245"/>
                    <a:pt x="2333" y="8156"/>
                  </a:cubicBezTo>
                  <a:cubicBezTo>
                    <a:pt x="2978" y="9772"/>
                    <a:pt x="3942" y="10491"/>
                    <a:pt x="4827" y="10491"/>
                  </a:cubicBezTo>
                  <a:cubicBezTo>
                    <a:pt x="5538" y="10491"/>
                    <a:pt x="6198" y="10028"/>
                    <a:pt x="6602" y="9192"/>
                  </a:cubicBezTo>
                  <a:cubicBezTo>
                    <a:pt x="7509" y="7318"/>
                    <a:pt x="8092" y="325"/>
                    <a:pt x="8092" y="324"/>
                  </a:cubicBezTo>
                  <a:lnTo>
                    <a:pt x="8092" y="324"/>
                  </a:lnTo>
                  <a:cubicBezTo>
                    <a:pt x="8092" y="324"/>
                    <a:pt x="5968" y="619"/>
                    <a:pt x="3816" y="619"/>
                  </a:cubicBezTo>
                  <a:cubicBezTo>
                    <a:pt x="2326" y="619"/>
                    <a:pt x="822" y="478"/>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7"/>
            <p:cNvSpPr/>
            <p:nvPr/>
          </p:nvSpPr>
          <p:spPr>
            <a:xfrm>
              <a:off x="6551334" y="1813993"/>
              <a:ext cx="191211" cy="243713"/>
            </a:xfrm>
            <a:custGeom>
              <a:rect b="b" l="l" r="r" t="t"/>
              <a:pathLst>
                <a:path extrusionOk="0" h="11034" w="8657">
                  <a:moveTo>
                    <a:pt x="676" y="741"/>
                  </a:moveTo>
                  <a:cubicBezTo>
                    <a:pt x="1577" y="1060"/>
                    <a:pt x="2861" y="1160"/>
                    <a:pt x="4125" y="1160"/>
                  </a:cubicBezTo>
                  <a:cubicBezTo>
                    <a:pt x="5776" y="1160"/>
                    <a:pt x="7393" y="989"/>
                    <a:pt x="8081" y="905"/>
                  </a:cubicBezTo>
                  <a:lnTo>
                    <a:pt x="8081" y="905"/>
                  </a:lnTo>
                  <a:cubicBezTo>
                    <a:pt x="7953" y="2314"/>
                    <a:pt x="7410" y="7763"/>
                    <a:pt x="6647" y="9345"/>
                  </a:cubicBezTo>
                  <a:cubicBezTo>
                    <a:pt x="6298" y="10072"/>
                    <a:pt x="5744" y="10492"/>
                    <a:pt x="5128" y="10492"/>
                  </a:cubicBezTo>
                  <a:cubicBezTo>
                    <a:pt x="5108" y="10492"/>
                    <a:pt x="5089" y="10492"/>
                    <a:pt x="5069" y="10491"/>
                  </a:cubicBezTo>
                  <a:cubicBezTo>
                    <a:pt x="4222" y="10462"/>
                    <a:pt x="3400" y="9652"/>
                    <a:pt x="2873" y="8326"/>
                  </a:cubicBezTo>
                  <a:cubicBezTo>
                    <a:pt x="1942" y="6005"/>
                    <a:pt x="1003" y="2143"/>
                    <a:pt x="676" y="741"/>
                  </a:cubicBezTo>
                  <a:close/>
                  <a:moveTo>
                    <a:pt x="290" y="0"/>
                  </a:moveTo>
                  <a:cubicBezTo>
                    <a:pt x="234" y="0"/>
                    <a:pt x="177" y="18"/>
                    <a:pt x="128" y="54"/>
                  </a:cubicBezTo>
                  <a:cubicBezTo>
                    <a:pt x="45" y="114"/>
                    <a:pt x="1" y="225"/>
                    <a:pt x="25" y="330"/>
                  </a:cubicBezTo>
                  <a:cubicBezTo>
                    <a:pt x="36" y="382"/>
                    <a:pt x="1207" y="5626"/>
                    <a:pt x="2369" y="8526"/>
                  </a:cubicBezTo>
                  <a:cubicBezTo>
                    <a:pt x="2988" y="10079"/>
                    <a:pt x="3966" y="10994"/>
                    <a:pt x="5049" y="11030"/>
                  </a:cubicBezTo>
                  <a:cubicBezTo>
                    <a:pt x="5073" y="11030"/>
                    <a:pt x="5093" y="11034"/>
                    <a:pt x="5117" y="11034"/>
                  </a:cubicBezTo>
                  <a:cubicBezTo>
                    <a:pt x="5944" y="11034"/>
                    <a:pt x="6695" y="10495"/>
                    <a:pt x="7134" y="9580"/>
                  </a:cubicBezTo>
                  <a:cubicBezTo>
                    <a:pt x="8053" y="7679"/>
                    <a:pt x="8628" y="905"/>
                    <a:pt x="8652" y="617"/>
                  </a:cubicBezTo>
                  <a:cubicBezTo>
                    <a:pt x="8656" y="533"/>
                    <a:pt x="8628" y="453"/>
                    <a:pt x="8568" y="397"/>
                  </a:cubicBezTo>
                  <a:cubicBezTo>
                    <a:pt x="8517" y="350"/>
                    <a:pt x="8449" y="322"/>
                    <a:pt x="8380" y="322"/>
                  </a:cubicBezTo>
                  <a:cubicBezTo>
                    <a:pt x="8368" y="322"/>
                    <a:pt x="8356" y="323"/>
                    <a:pt x="8344" y="325"/>
                  </a:cubicBezTo>
                  <a:cubicBezTo>
                    <a:pt x="8309" y="330"/>
                    <a:pt x="6187" y="617"/>
                    <a:pt x="4073" y="617"/>
                  </a:cubicBezTo>
                  <a:cubicBezTo>
                    <a:pt x="2633" y="617"/>
                    <a:pt x="1196" y="484"/>
                    <a:pt x="423" y="37"/>
                  </a:cubicBezTo>
                  <a:cubicBezTo>
                    <a:pt x="382" y="12"/>
                    <a:pt x="336" y="0"/>
                    <a:pt x="29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7"/>
            <p:cNvSpPr/>
            <p:nvPr/>
          </p:nvSpPr>
          <p:spPr>
            <a:xfrm>
              <a:off x="6406109" y="1294605"/>
              <a:ext cx="467614" cy="614982"/>
            </a:xfrm>
            <a:custGeom>
              <a:rect b="b" l="l" r="r" t="t"/>
              <a:pathLst>
                <a:path extrusionOk="0" h="27843" w="21171">
                  <a:moveTo>
                    <a:pt x="10191" y="1"/>
                  </a:moveTo>
                  <a:cubicBezTo>
                    <a:pt x="8649" y="1"/>
                    <a:pt x="7132" y="530"/>
                    <a:pt x="5700" y="1776"/>
                  </a:cubicBezTo>
                  <a:cubicBezTo>
                    <a:pt x="2202" y="4820"/>
                    <a:pt x="1" y="9805"/>
                    <a:pt x="1167" y="14270"/>
                  </a:cubicBezTo>
                  <a:cubicBezTo>
                    <a:pt x="1167" y="14270"/>
                    <a:pt x="2852" y="20226"/>
                    <a:pt x="6024" y="23720"/>
                  </a:cubicBezTo>
                  <a:cubicBezTo>
                    <a:pt x="8850" y="26834"/>
                    <a:pt x="10081" y="27842"/>
                    <a:pt x="11507" y="27842"/>
                  </a:cubicBezTo>
                  <a:cubicBezTo>
                    <a:pt x="11682" y="27842"/>
                    <a:pt x="11860" y="27827"/>
                    <a:pt x="12044" y="27799"/>
                  </a:cubicBezTo>
                  <a:cubicBezTo>
                    <a:pt x="13725" y="27539"/>
                    <a:pt x="15539" y="25338"/>
                    <a:pt x="18063" y="20745"/>
                  </a:cubicBezTo>
                  <a:cubicBezTo>
                    <a:pt x="20587" y="16147"/>
                    <a:pt x="20783" y="12653"/>
                    <a:pt x="20975" y="12329"/>
                  </a:cubicBezTo>
                  <a:cubicBezTo>
                    <a:pt x="21171" y="12006"/>
                    <a:pt x="20459" y="5530"/>
                    <a:pt x="16833" y="2747"/>
                  </a:cubicBezTo>
                  <a:cubicBezTo>
                    <a:pt x="14691" y="1103"/>
                    <a:pt x="12415" y="1"/>
                    <a:pt x="101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7"/>
            <p:cNvSpPr/>
            <p:nvPr/>
          </p:nvSpPr>
          <p:spPr>
            <a:xfrm>
              <a:off x="6407651" y="1288921"/>
              <a:ext cx="463022" cy="466746"/>
            </a:xfrm>
            <a:custGeom>
              <a:rect b="b" l="l" r="r" t="t"/>
              <a:pathLst>
                <a:path extrusionOk="0" h="209538" w="207866">
                  <a:moveTo>
                    <a:pt x="100044" y="1"/>
                  </a:moveTo>
                  <a:cubicBezTo>
                    <a:pt x="84897" y="1"/>
                    <a:pt x="69993" y="5200"/>
                    <a:pt x="55941" y="17430"/>
                  </a:cubicBezTo>
                  <a:cubicBezTo>
                    <a:pt x="21615" y="47310"/>
                    <a:pt x="0" y="96254"/>
                    <a:pt x="11444" y="140116"/>
                  </a:cubicBezTo>
                  <a:cubicBezTo>
                    <a:pt x="11444" y="140116"/>
                    <a:pt x="14622" y="151358"/>
                    <a:pt x="20814" y="166875"/>
                  </a:cubicBezTo>
                  <a:cubicBezTo>
                    <a:pt x="20823" y="164821"/>
                    <a:pt x="21056" y="162868"/>
                    <a:pt x="21615" y="161095"/>
                  </a:cubicBezTo>
                  <a:cubicBezTo>
                    <a:pt x="27848" y="141334"/>
                    <a:pt x="44102" y="106338"/>
                    <a:pt x="91588" y="106338"/>
                  </a:cubicBezTo>
                  <a:cubicBezTo>
                    <a:pt x="101884" y="106338"/>
                    <a:pt x="113647" y="107983"/>
                    <a:pt x="127095" y="111784"/>
                  </a:cubicBezTo>
                  <a:cubicBezTo>
                    <a:pt x="186994" y="128722"/>
                    <a:pt x="179669" y="181395"/>
                    <a:pt x="174091" y="209537"/>
                  </a:cubicBezTo>
                  <a:cubicBezTo>
                    <a:pt x="175170" y="207613"/>
                    <a:pt x="176249" y="205701"/>
                    <a:pt x="177355" y="203686"/>
                  </a:cubicBezTo>
                  <a:cubicBezTo>
                    <a:pt x="202144" y="158552"/>
                    <a:pt x="204056" y="124227"/>
                    <a:pt x="205959" y="121048"/>
                  </a:cubicBezTo>
                  <a:cubicBezTo>
                    <a:pt x="207866" y="117869"/>
                    <a:pt x="200873" y="54299"/>
                    <a:pt x="165275" y="26967"/>
                  </a:cubicBezTo>
                  <a:cubicBezTo>
                    <a:pt x="144251" y="10823"/>
                    <a:pt x="121896" y="1"/>
                    <a:pt x="100044"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7"/>
            <p:cNvSpPr/>
            <p:nvPr/>
          </p:nvSpPr>
          <p:spPr>
            <a:xfrm>
              <a:off x="6401537" y="1288973"/>
              <a:ext cx="479409" cy="626622"/>
            </a:xfrm>
            <a:custGeom>
              <a:rect b="b" l="l" r="r" t="t"/>
              <a:pathLst>
                <a:path extrusionOk="0" h="28370" w="21705">
                  <a:moveTo>
                    <a:pt x="10409" y="524"/>
                  </a:moveTo>
                  <a:cubicBezTo>
                    <a:pt x="12376" y="524"/>
                    <a:pt x="14538" y="1422"/>
                    <a:pt x="16876" y="3217"/>
                  </a:cubicBezTo>
                  <a:cubicBezTo>
                    <a:pt x="20327" y="5870"/>
                    <a:pt x="21062" y="11929"/>
                    <a:pt x="20950" y="12444"/>
                  </a:cubicBezTo>
                  <a:cubicBezTo>
                    <a:pt x="20886" y="12552"/>
                    <a:pt x="20850" y="12720"/>
                    <a:pt x="20762" y="13187"/>
                  </a:cubicBezTo>
                  <a:cubicBezTo>
                    <a:pt x="20526" y="14425"/>
                    <a:pt x="19979" y="17325"/>
                    <a:pt x="18034" y="20868"/>
                  </a:cubicBezTo>
                  <a:cubicBezTo>
                    <a:pt x="15502" y="25477"/>
                    <a:pt x="13757" y="27546"/>
                    <a:pt x="12207" y="27786"/>
                  </a:cubicBezTo>
                  <a:cubicBezTo>
                    <a:pt x="12038" y="27812"/>
                    <a:pt x="11876" y="27826"/>
                    <a:pt x="11715" y="27826"/>
                  </a:cubicBezTo>
                  <a:cubicBezTo>
                    <a:pt x="10410" y="27826"/>
                    <a:pt x="9244" y="26896"/>
                    <a:pt x="6431" y="23792"/>
                  </a:cubicBezTo>
                  <a:cubicBezTo>
                    <a:pt x="3363" y="20413"/>
                    <a:pt x="1678" y="14605"/>
                    <a:pt x="1634" y="14453"/>
                  </a:cubicBezTo>
                  <a:cubicBezTo>
                    <a:pt x="576" y="10383"/>
                    <a:pt x="2364" y="5474"/>
                    <a:pt x="6084" y="2235"/>
                  </a:cubicBezTo>
                  <a:cubicBezTo>
                    <a:pt x="7396" y="1094"/>
                    <a:pt x="8841" y="524"/>
                    <a:pt x="10409" y="524"/>
                  </a:cubicBezTo>
                  <a:close/>
                  <a:moveTo>
                    <a:pt x="10393" y="0"/>
                  </a:moveTo>
                  <a:cubicBezTo>
                    <a:pt x="8697" y="0"/>
                    <a:pt x="7129" y="608"/>
                    <a:pt x="5728" y="1827"/>
                  </a:cubicBezTo>
                  <a:cubicBezTo>
                    <a:pt x="1853" y="5199"/>
                    <a:pt x="0" y="10327"/>
                    <a:pt x="1114" y="14593"/>
                  </a:cubicBezTo>
                  <a:lnTo>
                    <a:pt x="1114" y="14597"/>
                  </a:lnTo>
                  <a:cubicBezTo>
                    <a:pt x="1182" y="14844"/>
                    <a:pt x="2852" y="20656"/>
                    <a:pt x="6027" y="24159"/>
                  </a:cubicBezTo>
                  <a:cubicBezTo>
                    <a:pt x="8816" y="27227"/>
                    <a:pt x="10125" y="28370"/>
                    <a:pt x="11711" y="28370"/>
                  </a:cubicBezTo>
                  <a:cubicBezTo>
                    <a:pt x="11899" y="28370"/>
                    <a:pt x="12091" y="28353"/>
                    <a:pt x="12291" y="28322"/>
                  </a:cubicBezTo>
                  <a:cubicBezTo>
                    <a:pt x="14048" y="28049"/>
                    <a:pt x="15849" y="25969"/>
                    <a:pt x="18506" y="21128"/>
                  </a:cubicBezTo>
                  <a:cubicBezTo>
                    <a:pt x="20495" y="17509"/>
                    <a:pt x="21054" y="14553"/>
                    <a:pt x="21293" y="13287"/>
                  </a:cubicBezTo>
                  <a:cubicBezTo>
                    <a:pt x="21341" y="13035"/>
                    <a:pt x="21393" y="12772"/>
                    <a:pt x="21413" y="12724"/>
                  </a:cubicBezTo>
                  <a:cubicBezTo>
                    <a:pt x="21704" y="12237"/>
                    <a:pt x="20871" y="5602"/>
                    <a:pt x="17204" y="2790"/>
                  </a:cubicBezTo>
                  <a:cubicBezTo>
                    <a:pt x="14786" y="932"/>
                    <a:pt x="12492" y="0"/>
                    <a:pt x="1039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7"/>
            <p:cNvSpPr/>
            <p:nvPr/>
          </p:nvSpPr>
          <p:spPr>
            <a:xfrm>
              <a:off x="6628177" y="1672456"/>
              <a:ext cx="50315" cy="136655"/>
            </a:xfrm>
            <a:custGeom>
              <a:rect b="b" l="l" r="r" t="t"/>
              <a:pathLst>
                <a:path extrusionOk="0" h="6187" w="2278">
                  <a:moveTo>
                    <a:pt x="1992" y="1"/>
                  </a:moveTo>
                  <a:cubicBezTo>
                    <a:pt x="1859" y="1"/>
                    <a:pt x="1744" y="96"/>
                    <a:pt x="1722" y="231"/>
                  </a:cubicBezTo>
                  <a:cubicBezTo>
                    <a:pt x="1706" y="334"/>
                    <a:pt x="1330" y="2795"/>
                    <a:pt x="1394" y="4102"/>
                  </a:cubicBezTo>
                  <a:cubicBezTo>
                    <a:pt x="1418" y="4565"/>
                    <a:pt x="1483" y="4920"/>
                    <a:pt x="1527" y="5180"/>
                  </a:cubicBezTo>
                  <a:cubicBezTo>
                    <a:pt x="1558" y="5348"/>
                    <a:pt x="1594" y="5559"/>
                    <a:pt x="1582" y="5599"/>
                  </a:cubicBezTo>
                  <a:cubicBezTo>
                    <a:pt x="1582" y="5599"/>
                    <a:pt x="1562" y="5619"/>
                    <a:pt x="1479" y="5639"/>
                  </a:cubicBezTo>
                  <a:cubicBezTo>
                    <a:pt x="1459" y="5644"/>
                    <a:pt x="1438" y="5646"/>
                    <a:pt x="1417" y="5646"/>
                  </a:cubicBezTo>
                  <a:cubicBezTo>
                    <a:pt x="1109" y="5646"/>
                    <a:pt x="692" y="5200"/>
                    <a:pt x="528" y="4968"/>
                  </a:cubicBezTo>
                  <a:cubicBezTo>
                    <a:pt x="474" y="4893"/>
                    <a:pt x="391" y="4853"/>
                    <a:pt x="306" y="4853"/>
                  </a:cubicBezTo>
                  <a:cubicBezTo>
                    <a:pt x="252" y="4853"/>
                    <a:pt x="197" y="4869"/>
                    <a:pt x="148" y="4904"/>
                  </a:cubicBezTo>
                  <a:cubicBezTo>
                    <a:pt x="28" y="4992"/>
                    <a:pt x="1" y="5160"/>
                    <a:pt x="84" y="5284"/>
                  </a:cubicBezTo>
                  <a:cubicBezTo>
                    <a:pt x="156" y="5379"/>
                    <a:pt x="751" y="6187"/>
                    <a:pt x="1418" y="6187"/>
                  </a:cubicBezTo>
                  <a:cubicBezTo>
                    <a:pt x="1479" y="6187"/>
                    <a:pt x="1534" y="6178"/>
                    <a:pt x="1594" y="6166"/>
                  </a:cubicBezTo>
                  <a:cubicBezTo>
                    <a:pt x="2229" y="6027"/>
                    <a:pt x="2145" y="5567"/>
                    <a:pt x="2062" y="5084"/>
                  </a:cubicBezTo>
                  <a:cubicBezTo>
                    <a:pt x="2014" y="4824"/>
                    <a:pt x="1958" y="4504"/>
                    <a:pt x="1934" y="4078"/>
                  </a:cubicBezTo>
                  <a:cubicBezTo>
                    <a:pt x="1874" y="2823"/>
                    <a:pt x="2253" y="334"/>
                    <a:pt x="2257" y="310"/>
                  </a:cubicBezTo>
                  <a:cubicBezTo>
                    <a:pt x="2277" y="163"/>
                    <a:pt x="2178" y="28"/>
                    <a:pt x="2030" y="4"/>
                  </a:cubicBezTo>
                  <a:cubicBezTo>
                    <a:pt x="2017" y="2"/>
                    <a:pt x="2004" y="1"/>
                    <a:pt x="199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7"/>
            <p:cNvSpPr/>
            <p:nvPr/>
          </p:nvSpPr>
          <p:spPr>
            <a:xfrm>
              <a:off x="6522400" y="1695339"/>
              <a:ext cx="70702" cy="21845"/>
            </a:xfrm>
            <a:custGeom>
              <a:rect b="b" l="l" r="r" t="t"/>
              <a:pathLst>
                <a:path extrusionOk="0" h="989" w="3201">
                  <a:moveTo>
                    <a:pt x="306" y="1"/>
                  </a:moveTo>
                  <a:cubicBezTo>
                    <a:pt x="222" y="1"/>
                    <a:pt x="140" y="38"/>
                    <a:pt x="88" y="109"/>
                  </a:cubicBezTo>
                  <a:cubicBezTo>
                    <a:pt x="0" y="229"/>
                    <a:pt x="24" y="397"/>
                    <a:pt x="144" y="485"/>
                  </a:cubicBezTo>
                  <a:cubicBezTo>
                    <a:pt x="448" y="717"/>
                    <a:pt x="1027" y="988"/>
                    <a:pt x="1694" y="988"/>
                  </a:cubicBezTo>
                  <a:cubicBezTo>
                    <a:pt x="2129" y="988"/>
                    <a:pt x="2596" y="872"/>
                    <a:pt x="3048" y="557"/>
                  </a:cubicBezTo>
                  <a:cubicBezTo>
                    <a:pt x="3171" y="469"/>
                    <a:pt x="3200" y="301"/>
                    <a:pt x="3116" y="181"/>
                  </a:cubicBezTo>
                  <a:cubicBezTo>
                    <a:pt x="3061" y="105"/>
                    <a:pt x="2977" y="64"/>
                    <a:pt x="2892" y="64"/>
                  </a:cubicBezTo>
                  <a:cubicBezTo>
                    <a:pt x="2839" y="64"/>
                    <a:pt x="2786" y="80"/>
                    <a:pt x="2740" y="113"/>
                  </a:cubicBezTo>
                  <a:cubicBezTo>
                    <a:pt x="2380" y="365"/>
                    <a:pt x="2019" y="451"/>
                    <a:pt x="1695" y="451"/>
                  </a:cubicBezTo>
                  <a:cubicBezTo>
                    <a:pt x="1017" y="451"/>
                    <a:pt x="497" y="75"/>
                    <a:pt x="468" y="54"/>
                  </a:cubicBezTo>
                  <a:cubicBezTo>
                    <a:pt x="420" y="18"/>
                    <a:pt x="362" y="1"/>
                    <a:pt x="30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7"/>
            <p:cNvSpPr/>
            <p:nvPr/>
          </p:nvSpPr>
          <p:spPr>
            <a:xfrm>
              <a:off x="6703959" y="1695339"/>
              <a:ext cx="70790" cy="21845"/>
            </a:xfrm>
            <a:custGeom>
              <a:rect b="b" l="l" r="r" t="t"/>
              <a:pathLst>
                <a:path extrusionOk="0" h="989" w="3205">
                  <a:moveTo>
                    <a:pt x="306" y="1"/>
                  </a:moveTo>
                  <a:cubicBezTo>
                    <a:pt x="223" y="1"/>
                    <a:pt x="140" y="38"/>
                    <a:pt x="89" y="109"/>
                  </a:cubicBezTo>
                  <a:cubicBezTo>
                    <a:pt x="0" y="229"/>
                    <a:pt x="24" y="397"/>
                    <a:pt x="144" y="485"/>
                  </a:cubicBezTo>
                  <a:cubicBezTo>
                    <a:pt x="448" y="717"/>
                    <a:pt x="1027" y="988"/>
                    <a:pt x="1694" y="988"/>
                  </a:cubicBezTo>
                  <a:cubicBezTo>
                    <a:pt x="2129" y="988"/>
                    <a:pt x="2596" y="872"/>
                    <a:pt x="3048" y="557"/>
                  </a:cubicBezTo>
                  <a:cubicBezTo>
                    <a:pt x="3171" y="469"/>
                    <a:pt x="3204" y="301"/>
                    <a:pt x="3116" y="181"/>
                  </a:cubicBezTo>
                  <a:cubicBezTo>
                    <a:pt x="3065" y="105"/>
                    <a:pt x="2980" y="65"/>
                    <a:pt x="2894" y="65"/>
                  </a:cubicBezTo>
                  <a:cubicBezTo>
                    <a:pt x="2840" y="65"/>
                    <a:pt x="2786" y="81"/>
                    <a:pt x="2740" y="113"/>
                  </a:cubicBezTo>
                  <a:cubicBezTo>
                    <a:pt x="2379" y="366"/>
                    <a:pt x="2018" y="452"/>
                    <a:pt x="1694" y="452"/>
                  </a:cubicBezTo>
                  <a:cubicBezTo>
                    <a:pt x="1018" y="452"/>
                    <a:pt x="501" y="78"/>
                    <a:pt x="468" y="54"/>
                  </a:cubicBezTo>
                  <a:cubicBezTo>
                    <a:pt x="420" y="18"/>
                    <a:pt x="362" y="1"/>
                    <a:pt x="30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7"/>
            <p:cNvSpPr/>
            <p:nvPr/>
          </p:nvSpPr>
          <p:spPr>
            <a:xfrm>
              <a:off x="6496381" y="1603079"/>
              <a:ext cx="130758" cy="56036"/>
            </a:xfrm>
            <a:custGeom>
              <a:rect b="b" l="l" r="r" t="t"/>
              <a:pathLst>
                <a:path extrusionOk="0" h="2537" w="5920">
                  <a:moveTo>
                    <a:pt x="2320" y="0"/>
                  </a:moveTo>
                  <a:cubicBezTo>
                    <a:pt x="1714" y="0"/>
                    <a:pt x="1016" y="113"/>
                    <a:pt x="216" y="392"/>
                  </a:cubicBezTo>
                  <a:cubicBezTo>
                    <a:pt x="76" y="444"/>
                    <a:pt x="0" y="596"/>
                    <a:pt x="52" y="739"/>
                  </a:cubicBezTo>
                  <a:cubicBezTo>
                    <a:pt x="90" y="849"/>
                    <a:pt x="194" y="920"/>
                    <a:pt x="305" y="920"/>
                  </a:cubicBezTo>
                  <a:cubicBezTo>
                    <a:pt x="335" y="920"/>
                    <a:pt x="365" y="914"/>
                    <a:pt x="395" y="903"/>
                  </a:cubicBezTo>
                  <a:cubicBezTo>
                    <a:pt x="1139" y="643"/>
                    <a:pt x="1781" y="538"/>
                    <a:pt x="2332" y="538"/>
                  </a:cubicBezTo>
                  <a:cubicBezTo>
                    <a:pt x="4577" y="538"/>
                    <a:pt x="5326" y="2276"/>
                    <a:pt x="5365" y="2369"/>
                  </a:cubicBezTo>
                  <a:cubicBezTo>
                    <a:pt x="5409" y="2474"/>
                    <a:pt x="5508" y="2537"/>
                    <a:pt x="5616" y="2537"/>
                  </a:cubicBezTo>
                  <a:cubicBezTo>
                    <a:pt x="5648" y="2537"/>
                    <a:pt x="5684" y="2529"/>
                    <a:pt x="5715" y="2517"/>
                  </a:cubicBezTo>
                  <a:cubicBezTo>
                    <a:pt x="5855" y="2461"/>
                    <a:pt x="5920" y="2306"/>
                    <a:pt x="5864" y="2166"/>
                  </a:cubicBezTo>
                  <a:cubicBezTo>
                    <a:pt x="5854" y="2139"/>
                    <a:pt x="4952" y="0"/>
                    <a:pt x="232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7"/>
            <p:cNvSpPr/>
            <p:nvPr/>
          </p:nvSpPr>
          <p:spPr>
            <a:xfrm>
              <a:off x="6688520" y="1599545"/>
              <a:ext cx="117969" cy="51287"/>
            </a:xfrm>
            <a:custGeom>
              <a:rect b="b" l="l" r="r" t="t"/>
              <a:pathLst>
                <a:path extrusionOk="0" h="2322" w="5341">
                  <a:moveTo>
                    <a:pt x="2909" y="0"/>
                  </a:moveTo>
                  <a:cubicBezTo>
                    <a:pt x="2480" y="0"/>
                    <a:pt x="2080" y="78"/>
                    <a:pt x="1710" y="232"/>
                  </a:cubicBezTo>
                  <a:cubicBezTo>
                    <a:pt x="488" y="748"/>
                    <a:pt x="69" y="1915"/>
                    <a:pt x="52" y="1962"/>
                  </a:cubicBezTo>
                  <a:cubicBezTo>
                    <a:pt x="1" y="2106"/>
                    <a:pt x="76" y="2258"/>
                    <a:pt x="216" y="2309"/>
                  </a:cubicBezTo>
                  <a:cubicBezTo>
                    <a:pt x="248" y="2317"/>
                    <a:pt x="276" y="2322"/>
                    <a:pt x="308" y="2322"/>
                  </a:cubicBezTo>
                  <a:cubicBezTo>
                    <a:pt x="419" y="2322"/>
                    <a:pt x="524" y="2254"/>
                    <a:pt x="563" y="2142"/>
                  </a:cubicBezTo>
                  <a:cubicBezTo>
                    <a:pt x="563" y="2130"/>
                    <a:pt x="915" y="1155"/>
                    <a:pt x="1918" y="732"/>
                  </a:cubicBezTo>
                  <a:cubicBezTo>
                    <a:pt x="2220" y="606"/>
                    <a:pt x="2552" y="543"/>
                    <a:pt x="2910" y="543"/>
                  </a:cubicBezTo>
                  <a:cubicBezTo>
                    <a:pt x="3507" y="543"/>
                    <a:pt x="4178" y="718"/>
                    <a:pt x="4917" y="1067"/>
                  </a:cubicBezTo>
                  <a:cubicBezTo>
                    <a:pt x="4954" y="1085"/>
                    <a:pt x="4994" y="1094"/>
                    <a:pt x="5033" y="1094"/>
                  </a:cubicBezTo>
                  <a:cubicBezTo>
                    <a:pt x="5133" y="1094"/>
                    <a:pt x="5231" y="1038"/>
                    <a:pt x="5277" y="940"/>
                  </a:cubicBezTo>
                  <a:cubicBezTo>
                    <a:pt x="5341" y="804"/>
                    <a:pt x="5281" y="644"/>
                    <a:pt x="5149" y="580"/>
                  </a:cubicBezTo>
                  <a:cubicBezTo>
                    <a:pt x="4336" y="194"/>
                    <a:pt x="3587" y="0"/>
                    <a:pt x="290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7"/>
            <p:cNvSpPr/>
            <p:nvPr/>
          </p:nvSpPr>
          <p:spPr>
            <a:xfrm>
              <a:off x="6443084" y="1648182"/>
              <a:ext cx="200709" cy="130559"/>
            </a:xfrm>
            <a:custGeom>
              <a:rect b="b" l="l" r="r" t="t"/>
              <a:pathLst>
                <a:path extrusionOk="0" h="5911" w="9087">
                  <a:moveTo>
                    <a:pt x="4414" y="539"/>
                  </a:moveTo>
                  <a:cubicBezTo>
                    <a:pt x="6412" y="539"/>
                    <a:pt x="8544" y="1090"/>
                    <a:pt x="8544" y="2632"/>
                  </a:cubicBezTo>
                  <a:cubicBezTo>
                    <a:pt x="8544" y="4141"/>
                    <a:pt x="6751" y="5372"/>
                    <a:pt x="4542" y="5372"/>
                  </a:cubicBezTo>
                  <a:cubicBezTo>
                    <a:pt x="2337" y="5372"/>
                    <a:pt x="540" y="4141"/>
                    <a:pt x="540" y="2632"/>
                  </a:cubicBezTo>
                  <a:cubicBezTo>
                    <a:pt x="540" y="743"/>
                    <a:pt x="3248" y="539"/>
                    <a:pt x="4414" y="539"/>
                  </a:cubicBezTo>
                  <a:close/>
                  <a:moveTo>
                    <a:pt x="4414" y="0"/>
                  </a:moveTo>
                  <a:cubicBezTo>
                    <a:pt x="1610" y="0"/>
                    <a:pt x="0" y="959"/>
                    <a:pt x="0" y="2632"/>
                  </a:cubicBezTo>
                  <a:cubicBezTo>
                    <a:pt x="0" y="4441"/>
                    <a:pt x="2037" y="5911"/>
                    <a:pt x="4542" y="5911"/>
                  </a:cubicBezTo>
                  <a:cubicBezTo>
                    <a:pt x="7046" y="5911"/>
                    <a:pt x="9087" y="4441"/>
                    <a:pt x="9087" y="2632"/>
                  </a:cubicBezTo>
                  <a:cubicBezTo>
                    <a:pt x="9087" y="983"/>
                    <a:pt x="7338" y="0"/>
                    <a:pt x="441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7"/>
            <p:cNvSpPr/>
            <p:nvPr/>
          </p:nvSpPr>
          <p:spPr>
            <a:xfrm>
              <a:off x="6660380" y="1648182"/>
              <a:ext cx="200731" cy="130559"/>
            </a:xfrm>
            <a:custGeom>
              <a:rect b="b" l="l" r="r" t="t"/>
              <a:pathLst>
                <a:path extrusionOk="0" h="5911" w="9088">
                  <a:moveTo>
                    <a:pt x="4414" y="539"/>
                  </a:moveTo>
                  <a:cubicBezTo>
                    <a:pt x="6411" y="539"/>
                    <a:pt x="8544" y="1090"/>
                    <a:pt x="8544" y="2632"/>
                  </a:cubicBezTo>
                  <a:cubicBezTo>
                    <a:pt x="8544" y="4141"/>
                    <a:pt x="6750" y="5372"/>
                    <a:pt x="4545" y="5372"/>
                  </a:cubicBezTo>
                  <a:cubicBezTo>
                    <a:pt x="2337" y="5372"/>
                    <a:pt x="543" y="4141"/>
                    <a:pt x="543" y="2632"/>
                  </a:cubicBezTo>
                  <a:cubicBezTo>
                    <a:pt x="543" y="743"/>
                    <a:pt x="3251" y="539"/>
                    <a:pt x="4414" y="539"/>
                  </a:cubicBezTo>
                  <a:close/>
                  <a:moveTo>
                    <a:pt x="4414" y="0"/>
                  </a:moveTo>
                  <a:cubicBezTo>
                    <a:pt x="1610" y="0"/>
                    <a:pt x="1" y="959"/>
                    <a:pt x="1" y="2632"/>
                  </a:cubicBezTo>
                  <a:cubicBezTo>
                    <a:pt x="1" y="4441"/>
                    <a:pt x="2038" y="5911"/>
                    <a:pt x="4545" y="5911"/>
                  </a:cubicBezTo>
                  <a:cubicBezTo>
                    <a:pt x="7050" y="5911"/>
                    <a:pt x="9087" y="4441"/>
                    <a:pt x="9087" y="2632"/>
                  </a:cubicBezTo>
                  <a:cubicBezTo>
                    <a:pt x="9087" y="983"/>
                    <a:pt x="7342" y="0"/>
                    <a:pt x="441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7"/>
            <p:cNvSpPr/>
            <p:nvPr/>
          </p:nvSpPr>
          <p:spPr>
            <a:xfrm>
              <a:off x="5644223" y="2852679"/>
              <a:ext cx="75628" cy="1466014"/>
            </a:xfrm>
            <a:custGeom>
              <a:rect b="b" l="l" r="r" t="t"/>
              <a:pathLst>
                <a:path extrusionOk="0" h="66373" w="3424">
                  <a:moveTo>
                    <a:pt x="268" y="0"/>
                  </a:moveTo>
                  <a:lnTo>
                    <a:pt x="1" y="65590"/>
                  </a:lnTo>
                  <a:cubicBezTo>
                    <a:pt x="1" y="66021"/>
                    <a:pt x="349" y="66373"/>
                    <a:pt x="780" y="66373"/>
                  </a:cubicBezTo>
                  <a:cubicBezTo>
                    <a:pt x="1199" y="66373"/>
                    <a:pt x="1542" y="66041"/>
                    <a:pt x="1558" y="65621"/>
                  </a:cubicBezTo>
                  <a:lnTo>
                    <a:pt x="3424" y="92"/>
                  </a:lnTo>
                  <a:lnTo>
                    <a:pt x="2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7"/>
            <p:cNvSpPr/>
            <p:nvPr/>
          </p:nvSpPr>
          <p:spPr>
            <a:xfrm>
              <a:off x="5638237" y="2846760"/>
              <a:ext cx="87709" cy="1477853"/>
            </a:xfrm>
            <a:custGeom>
              <a:rect b="b" l="l" r="r" t="t"/>
              <a:pathLst>
                <a:path extrusionOk="0" h="66909" w="3971">
                  <a:moveTo>
                    <a:pt x="811" y="548"/>
                  </a:moveTo>
                  <a:lnTo>
                    <a:pt x="3419" y="624"/>
                  </a:lnTo>
                  <a:lnTo>
                    <a:pt x="1558" y="65878"/>
                  </a:lnTo>
                  <a:cubicBezTo>
                    <a:pt x="1550" y="66153"/>
                    <a:pt x="1326" y="66369"/>
                    <a:pt x="1051" y="66369"/>
                  </a:cubicBezTo>
                  <a:cubicBezTo>
                    <a:pt x="915" y="66369"/>
                    <a:pt x="787" y="66317"/>
                    <a:pt x="692" y="66221"/>
                  </a:cubicBezTo>
                  <a:cubicBezTo>
                    <a:pt x="596" y="66125"/>
                    <a:pt x="543" y="65994"/>
                    <a:pt x="543" y="65858"/>
                  </a:cubicBezTo>
                  <a:lnTo>
                    <a:pt x="811" y="548"/>
                  </a:lnTo>
                  <a:close/>
                  <a:moveTo>
                    <a:pt x="535" y="0"/>
                  </a:moveTo>
                  <a:cubicBezTo>
                    <a:pt x="467" y="0"/>
                    <a:pt x="401" y="28"/>
                    <a:pt x="351" y="76"/>
                  </a:cubicBezTo>
                  <a:cubicBezTo>
                    <a:pt x="300" y="124"/>
                    <a:pt x="272" y="196"/>
                    <a:pt x="268" y="268"/>
                  </a:cubicBezTo>
                  <a:lnTo>
                    <a:pt x="4" y="65858"/>
                  </a:lnTo>
                  <a:cubicBezTo>
                    <a:pt x="0" y="66138"/>
                    <a:pt x="108" y="66401"/>
                    <a:pt x="308" y="66601"/>
                  </a:cubicBezTo>
                  <a:cubicBezTo>
                    <a:pt x="508" y="66800"/>
                    <a:pt x="771" y="66908"/>
                    <a:pt x="1051" y="66908"/>
                  </a:cubicBezTo>
                  <a:cubicBezTo>
                    <a:pt x="1618" y="66908"/>
                    <a:pt x="2082" y="66464"/>
                    <a:pt x="2097" y="65898"/>
                  </a:cubicBezTo>
                  <a:lnTo>
                    <a:pt x="3966" y="368"/>
                  </a:lnTo>
                  <a:cubicBezTo>
                    <a:pt x="3970" y="216"/>
                    <a:pt x="3855" y="93"/>
                    <a:pt x="3703" y="89"/>
                  </a:cubicBezTo>
                  <a:lnTo>
                    <a:pt x="548" y="1"/>
                  </a:lnTo>
                  <a:cubicBezTo>
                    <a:pt x="543" y="0"/>
                    <a:pt x="539" y="0"/>
                    <a:pt x="53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7"/>
            <p:cNvSpPr/>
            <p:nvPr/>
          </p:nvSpPr>
          <p:spPr>
            <a:xfrm>
              <a:off x="5546662" y="3191281"/>
              <a:ext cx="75628" cy="1515136"/>
            </a:xfrm>
            <a:custGeom>
              <a:rect b="b" l="l" r="r" t="t"/>
              <a:pathLst>
                <a:path extrusionOk="0" h="68597" w="3424">
                  <a:moveTo>
                    <a:pt x="268" y="0"/>
                  </a:moveTo>
                  <a:lnTo>
                    <a:pt x="0" y="67814"/>
                  </a:lnTo>
                  <a:cubicBezTo>
                    <a:pt x="0" y="68245"/>
                    <a:pt x="347" y="68597"/>
                    <a:pt x="779" y="68597"/>
                  </a:cubicBezTo>
                  <a:cubicBezTo>
                    <a:pt x="1199" y="68597"/>
                    <a:pt x="1542" y="68261"/>
                    <a:pt x="1554" y="67846"/>
                  </a:cubicBezTo>
                  <a:lnTo>
                    <a:pt x="3424" y="92"/>
                  </a:lnTo>
                  <a:lnTo>
                    <a:pt x="2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7"/>
            <p:cNvSpPr/>
            <p:nvPr/>
          </p:nvSpPr>
          <p:spPr>
            <a:xfrm>
              <a:off x="5540655" y="3185361"/>
              <a:ext cx="87709" cy="1526975"/>
            </a:xfrm>
            <a:custGeom>
              <a:rect b="b" l="l" r="r" t="t"/>
              <a:pathLst>
                <a:path extrusionOk="0" h="69133" w="3971">
                  <a:moveTo>
                    <a:pt x="807" y="547"/>
                  </a:moveTo>
                  <a:lnTo>
                    <a:pt x="3420" y="624"/>
                  </a:lnTo>
                  <a:lnTo>
                    <a:pt x="1558" y="68102"/>
                  </a:lnTo>
                  <a:cubicBezTo>
                    <a:pt x="1546" y="68378"/>
                    <a:pt x="1327" y="68594"/>
                    <a:pt x="1051" y="68594"/>
                  </a:cubicBezTo>
                  <a:cubicBezTo>
                    <a:pt x="916" y="68594"/>
                    <a:pt x="787" y="68542"/>
                    <a:pt x="691" y="68441"/>
                  </a:cubicBezTo>
                  <a:cubicBezTo>
                    <a:pt x="595" y="68345"/>
                    <a:pt x="544" y="68218"/>
                    <a:pt x="544" y="68082"/>
                  </a:cubicBezTo>
                  <a:lnTo>
                    <a:pt x="807" y="547"/>
                  </a:lnTo>
                  <a:close/>
                  <a:moveTo>
                    <a:pt x="531" y="0"/>
                  </a:moveTo>
                  <a:cubicBezTo>
                    <a:pt x="459" y="0"/>
                    <a:pt x="400" y="28"/>
                    <a:pt x="352" y="77"/>
                  </a:cubicBezTo>
                  <a:cubicBezTo>
                    <a:pt x="300" y="124"/>
                    <a:pt x="269" y="196"/>
                    <a:pt x="269" y="268"/>
                  </a:cubicBezTo>
                  <a:lnTo>
                    <a:pt x="0" y="68082"/>
                  </a:lnTo>
                  <a:cubicBezTo>
                    <a:pt x="0" y="68362"/>
                    <a:pt x="108" y="68625"/>
                    <a:pt x="308" y="68825"/>
                  </a:cubicBezTo>
                  <a:cubicBezTo>
                    <a:pt x="503" y="69025"/>
                    <a:pt x="772" y="69132"/>
                    <a:pt x="1051" y="69132"/>
                  </a:cubicBezTo>
                  <a:cubicBezTo>
                    <a:pt x="1618" y="69132"/>
                    <a:pt x="2077" y="68690"/>
                    <a:pt x="2098" y="68118"/>
                  </a:cubicBezTo>
                  <a:lnTo>
                    <a:pt x="3967" y="368"/>
                  </a:lnTo>
                  <a:cubicBezTo>
                    <a:pt x="3971" y="216"/>
                    <a:pt x="3851" y="92"/>
                    <a:pt x="3703" y="88"/>
                  </a:cubicBezTo>
                  <a:lnTo>
                    <a:pt x="548" y="1"/>
                  </a:lnTo>
                  <a:cubicBezTo>
                    <a:pt x="542" y="0"/>
                    <a:pt x="536" y="0"/>
                    <a:pt x="53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7"/>
            <p:cNvSpPr/>
            <p:nvPr/>
          </p:nvSpPr>
          <p:spPr>
            <a:xfrm>
              <a:off x="7583351" y="2852679"/>
              <a:ext cx="75628" cy="1466014"/>
            </a:xfrm>
            <a:custGeom>
              <a:rect b="b" l="l" r="r" t="t"/>
              <a:pathLst>
                <a:path extrusionOk="0" h="66373" w="3424">
                  <a:moveTo>
                    <a:pt x="3156" y="0"/>
                  </a:moveTo>
                  <a:lnTo>
                    <a:pt x="1" y="92"/>
                  </a:lnTo>
                  <a:lnTo>
                    <a:pt x="1870" y="65621"/>
                  </a:lnTo>
                  <a:cubicBezTo>
                    <a:pt x="1882" y="66041"/>
                    <a:pt x="2226" y="66373"/>
                    <a:pt x="2645" y="66373"/>
                  </a:cubicBezTo>
                  <a:cubicBezTo>
                    <a:pt x="3077" y="66373"/>
                    <a:pt x="3424" y="66021"/>
                    <a:pt x="3424" y="65590"/>
                  </a:cubicBezTo>
                  <a:lnTo>
                    <a:pt x="31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7"/>
            <p:cNvSpPr/>
            <p:nvPr/>
          </p:nvSpPr>
          <p:spPr>
            <a:xfrm>
              <a:off x="7577277" y="2846760"/>
              <a:ext cx="87732" cy="1477853"/>
            </a:xfrm>
            <a:custGeom>
              <a:rect b="b" l="l" r="r" t="t"/>
              <a:pathLst>
                <a:path extrusionOk="0" h="66909" w="3972">
                  <a:moveTo>
                    <a:pt x="3164" y="548"/>
                  </a:moveTo>
                  <a:lnTo>
                    <a:pt x="3427" y="65858"/>
                  </a:lnTo>
                  <a:cubicBezTo>
                    <a:pt x="3427" y="65994"/>
                    <a:pt x="3376" y="66125"/>
                    <a:pt x="3280" y="66221"/>
                  </a:cubicBezTo>
                  <a:cubicBezTo>
                    <a:pt x="3184" y="66317"/>
                    <a:pt x="3056" y="66369"/>
                    <a:pt x="2920" y="66369"/>
                  </a:cubicBezTo>
                  <a:cubicBezTo>
                    <a:pt x="2644" y="66369"/>
                    <a:pt x="2425" y="66153"/>
                    <a:pt x="2413" y="65882"/>
                  </a:cubicBezTo>
                  <a:lnTo>
                    <a:pt x="555" y="624"/>
                  </a:lnTo>
                  <a:lnTo>
                    <a:pt x="3164" y="548"/>
                  </a:lnTo>
                  <a:close/>
                  <a:moveTo>
                    <a:pt x="3437" y="0"/>
                  </a:moveTo>
                  <a:cubicBezTo>
                    <a:pt x="3433" y="0"/>
                    <a:pt x="3428" y="0"/>
                    <a:pt x="3424" y="1"/>
                  </a:cubicBezTo>
                  <a:lnTo>
                    <a:pt x="268" y="89"/>
                  </a:lnTo>
                  <a:cubicBezTo>
                    <a:pt x="120" y="93"/>
                    <a:pt x="0" y="216"/>
                    <a:pt x="4" y="368"/>
                  </a:cubicBezTo>
                  <a:lnTo>
                    <a:pt x="1874" y="65898"/>
                  </a:lnTo>
                  <a:cubicBezTo>
                    <a:pt x="1894" y="66464"/>
                    <a:pt x="2353" y="66908"/>
                    <a:pt x="2920" y="66908"/>
                  </a:cubicBezTo>
                  <a:cubicBezTo>
                    <a:pt x="3204" y="66908"/>
                    <a:pt x="3468" y="66800"/>
                    <a:pt x="3663" y="66601"/>
                  </a:cubicBezTo>
                  <a:cubicBezTo>
                    <a:pt x="3863" y="66401"/>
                    <a:pt x="3971" y="66138"/>
                    <a:pt x="3971" y="65858"/>
                  </a:cubicBezTo>
                  <a:lnTo>
                    <a:pt x="3703" y="268"/>
                  </a:lnTo>
                  <a:cubicBezTo>
                    <a:pt x="3703" y="196"/>
                    <a:pt x="3671" y="124"/>
                    <a:pt x="3619" y="76"/>
                  </a:cubicBezTo>
                  <a:cubicBezTo>
                    <a:pt x="3571" y="28"/>
                    <a:pt x="3508" y="0"/>
                    <a:pt x="343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7"/>
            <p:cNvSpPr/>
            <p:nvPr/>
          </p:nvSpPr>
          <p:spPr>
            <a:xfrm>
              <a:off x="7680933" y="3191281"/>
              <a:ext cx="75716" cy="1515136"/>
            </a:xfrm>
            <a:custGeom>
              <a:rect b="b" l="l" r="r" t="t"/>
              <a:pathLst>
                <a:path extrusionOk="0" h="68597" w="3428">
                  <a:moveTo>
                    <a:pt x="3156" y="0"/>
                  </a:moveTo>
                  <a:lnTo>
                    <a:pt x="1" y="92"/>
                  </a:lnTo>
                  <a:lnTo>
                    <a:pt x="1870" y="67846"/>
                  </a:lnTo>
                  <a:cubicBezTo>
                    <a:pt x="1882" y="68261"/>
                    <a:pt x="2230" y="68597"/>
                    <a:pt x="2645" y="68597"/>
                  </a:cubicBezTo>
                  <a:cubicBezTo>
                    <a:pt x="3076" y="68597"/>
                    <a:pt x="3428" y="68245"/>
                    <a:pt x="3424" y="67814"/>
                  </a:cubicBezTo>
                  <a:lnTo>
                    <a:pt x="31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7"/>
            <p:cNvSpPr/>
            <p:nvPr/>
          </p:nvSpPr>
          <p:spPr>
            <a:xfrm>
              <a:off x="7674837" y="3185361"/>
              <a:ext cx="87732" cy="1526975"/>
            </a:xfrm>
            <a:custGeom>
              <a:rect b="b" l="l" r="r" t="t"/>
              <a:pathLst>
                <a:path extrusionOk="0" h="69133" w="3972">
                  <a:moveTo>
                    <a:pt x="3164" y="547"/>
                  </a:moveTo>
                  <a:lnTo>
                    <a:pt x="3428" y="68082"/>
                  </a:lnTo>
                  <a:cubicBezTo>
                    <a:pt x="3432" y="68218"/>
                    <a:pt x="3376" y="68345"/>
                    <a:pt x="3280" y="68441"/>
                  </a:cubicBezTo>
                  <a:cubicBezTo>
                    <a:pt x="3184" y="68542"/>
                    <a:pt x="3061" y="68594"/>
                    <a:pt x="2925" y="68594"/>
                  </a:cubicBezTo>
                  <a:cubicBezTo>
                    <a:pt x="2649" y="68594"/>
                    <a:pt x="2425" y="68378"/>
                    <a:pt x="2417" y="68106"/>
                  </a:cubicBezTo>
                  <a:lnTo>
                    <a:pt x="556" y="624"/>
                  </a:lnTo>
                  <a:lnTo>
                    <a:pt x="3164" y="547"/>
                  </a:lnTo>
                  <a:close/>
                  <a:moveTo>
                    <a:pt x="3424" y="1"/>
                  </a:moveTo>
                  <a:lnTo>
                    <a:pt x="268" y="88"/>
                  </a:lnTo>
                  <a:cubicBezTo>
                    <a:pt x="121" y="92"/>
                    <a:pt x="1" y="216"/>
                    <a:pt x="5" y="368"/>
                  </a:cubicBezTo>
                  <a:lnTo>
                    <a:pt x="1874" y="68122"/>
                  </a:lnTo>
                  <a:cubicBezTo>
                    <a:pt x="1894" y="68690"/>
                    <a:pt x="2353" y="69132"/>
                    <a:pt x="2925" y="69132"/>
                  </a:cubicBezTo>
                  <a:cubicBezTo>
                    <a:pt x="3204" y="69132"/>
                    <a:pt x="3468" y="69025"/>
                    <a:pt x="3664" y="68825"/>
                  </a:cubicBezTo>
                  <a:cubicBezTo>
                    <a:pt x="3863" y="68625"/>
                    <a:pt x="3971" y="68362"/>
                    <a:pt x="3971" y="68082"/>
                  </a:cubicBezTo>
                  <a:lnTo>
                    <a:pt x="3704" y="268"/>
                  </a:lnTo>
                  <a:cubicBezTo>
                    <a:pt x="3704" y="196"/>
                    <a:pt x="3676" y="124"/>
                    <a:pt x="3623" y="77"/>
                  </a:cubicBezTo>
                  <a:cubicBezTo>
                    <a:pt x="3568" y="25"/>
                    <a:pt x="3500" y="1"/>
                    <a:pt x="342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7"/>
            <p:cNvSpPr/>
            <p:nvPr/>
          </p:nvSpPr>
          <p:spPr>
            <a:xfrm>
              <a:off x="6227907" y="3253545"/>
              <a:ext cx="48107" cy="1343671"/>
            </a:xfrm>
            <a:custGeom>
              <a:rect b="b" l="l" r="r" t="t"/>
              <a:pathLst>
                <a:path extrusionOk="0" h="60834" w="2178">
                  <a:moveTo>
                    <a:pt x="172" y="1"/>
                  </a:moveTo>
                  <a:lnTo>
                    <a:pt x="1" y="60190"/>
                  </a:lnTo>
                  <a:cubicBezTo>
                    <a:pt x="1" y="60546"/>
                    <a:pt x="220" y="60833"/>
                    <a:pt x="495" y="60833"/>
                  </a:cubicBezTo>
                  <a:cubicBezTo>
                    <a:pt x="764" y="60833"/>
                    <a:pt x="980" y="60561"/>
                    <a:pt x="991" y="60214"/>
                  </a:cubicBezTo>
                  <a:lnTo>
                    <a:pt x="2178" y="77"/>
                  </a:lnTo>
                  <a:lnTo>
                    <a:pt x="1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
            <p:cNvSpPr/>
            <p:nvPr/>
          </p:nvSpPr>
          <p:spPr>
            <a:xfrm>
              <a:off x="6221899" y="3247538"/>
              <a:ext cx="60188" cy="1355664"/>
            </a:xfrm>
            <a:custGeom>
              <a:rect b="b" l="l" r="r" t="t"/>
              <a:pathLst>
                <a:path extrusionOk="0" h="61377" w="2725">
                  <a:moveTo>
                    <a:pt x="712" y="552"/>
                  </a:moveTo>
                  <a:lnTo>
                    <a:pt x="2174" y="608"/>
                  </a:lnTo>
                  <a:lnTo>
                    <a:pt x="992" y="60482"/>
                  </a:lnTo>
                  <a:cubicBezTo>
                    <a:pt x="988" y="60689"/>
                    <a:pt x="868" y="60833"/>
                    <a:pt x="767" y="60833"/>
                  </a:cubicBezTo>
                  <a:cubicBezTo>
                    <a:pt x="720" y="60833"/>
                    <a:pt x="680" y="60805"/>
                    <a:pt x="656" y="60781"/>
                  </a:cubicBezTo>
                  <a:cubicBezTo>
                    <a:pt x="584" y="60710"/>
                    <a:pt x="544" y="60590"/>
                    <a:pt x="544" y="60462"/>
                  </a:cubicBezTo>
                  <a:lnTo>
                    <a:pt x="712" y="552"/>
                  </a:lnTo>
                  <a:close/>
                  <a:moveTo>
                    <a:pt x="439" y="1"/>
                  </a:moveTo>
                  <a:cubicBezTo>
                    <a:pt x="372" y="1"/>
                    <a:pt x="305" y="28"/>
                    <a:pt x="257" y="77"/>
                  </a:cubicBezTo>
                  <a:cubicBezTo>
                    <a:pt x="201" y="129"/>
                    <a:pt x="173" y="201"/>
                    <a:pt x="173" y="273"/>
                  </a:cubicBezTo>
                  <a:lnTo>
                    <a:pt x="1" y="60462"/>
                  </a:lnTo>
                  <a:cubicBezTo>
                    <a:pt x="1" y="60734"/>
                    <a:pt x="101" y="60989"/>
                    <a:pt x="273" y="61161"/>
                  </a:cubicBezTo>
                  <a:cubicBezTo>
                    <a:pt x="413" y="61301"/>
                    <a:pt x="584" y="61377"/>
                    <a:pt x="767" y="61377"/>
                  </a:cubicBezTo>
                  <a:cubicBezTo>
                    <a:pt x="1184" y="61377"/>
                    <a:pt x="1519" y="60989"/>
                    <a:pt x="1531" y="60494"/>
                  </a:cubicBezTo>
                  <a:lnTo>
                    <a:pt x="2721" y="353"/>
                  </a:lnTo>
                  <a:cubicBezTo>
                    <a:pt x="2725" y="205"/>
                    <a:pt x="2609" y="81"/>
                    <a:pt x="2461" y="77"/>
                  </a:cubicBezTo>
                  <a:lnTo>
                    <a:pt x="452" y="1"/>
                  </a:lnTo>
                  <a:cubicBezTo>
                    <a:pt x="448" y="1"/>
                    <a:pt x="443" y="1"/>
                    <a:pt x="43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7"/>
            <p:cNvSpPr/>
            <p:nvPr/>
          </p:nvSpPr>
          <p:spPr>
            <a:xfrm>
              <a:off x="7035691" y="3210784"/>
              <a:ext cx="40685" cy="1172228"/>
            </a:xfrm>
            <a:custGeom>
              <a:rect b="b" l="l" r="r" t="t"/>
              <a:pathLst>
                <a:path extrusionOk="0" h="53072" w="1842">
                  <a:moveTo>
                    <a:pt x="1693" y="0"/>
                  </a:moveTo>
                  <a:lnTo>
                    <a:pt x="0" y="63"/>
                  </a:lnTo>
                  <a:lnTo>
                    <a:pt x="1003" y="52552"/>
                  </a:lnTo>
                  <a:cubicBezTo>
                    <a:pt x="1010" y="52844"/>
                    <a:pt x="1194" y="53071"/>
                    <a:pt x="1422" y="53071"/>
                  </a:cubicBezTo>
                  <a:cubicBezTo>
                    <a:pt x="1654" y="53071"/>
                    <a:pt x="1842" y="52828"/>
                    <a:pt x="1837" y="52528"/>
                  </a:cubicBezTo>
                  <a:lnTo>
                    <a:pt x="169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7"/>
            <p:cNvSpPr/>
            <p:nvPr/>
          </p:nvSpPr>
          <p:spPr>
            <a:xfrm>
              <a:off x="7029573" y="3204843"/>
              <a:ext cx="52701" cy="1184155"/>
            </a:xfrm>
            <a:custGeom>
              <a:rect b="b" l="l" r="r" t="t"/>
              <a:pathLst>
                <a:path extrusionOk="0" h="53612" w="2386">
                  <a:moveTo>
                    <a:pt x="1702" y="552"/>
                  </a:moveTo>
                  <a:lnTo>
                    <a:pt x="1842" y="52801"/>
                  </a:lnTo>
                  <a:cubicBezTo>
                    <a:pt x="1846" y="52913"/>
                    <a:pt x="1802" y="52997"/>
                    <a:pt x="1763" y="53036"/>
                  </a:cubicBezTo>
                  <a:cubicBezTo>
                    <a:pt x="1747" y="53053"/>
                    <a:pt x="1723" y="53073"/>
                    <a:pt x="1699" y="53073"/>
                  </a:cubicBezTo>
                  <a:cubicBezTo>
                    <a:pt x="1639" y="53073"/>
                    <a:pt x="1555" y="52969"/>
                    <a:pt x="1551" y="52813"/>
                  </a:cubicBezTo>
                  <a:lnTo>
                    <a:pt x="552" y="592"/>
                  </a:lnTo>
                  <a:lnTo>
                    <a:pt x="1702" y="552"/>
                  </a:lnTo>
                  <a:close/>
                  <a:moveTo>
                    <a:pt x="1975" y="0"/>
                  </a:moveTo>
                  <a:cubicBezTo>
                    <a:pt x="1971" y="0"/>
                    <a:pt x="1966" y="0"/>
                    <a:pt x="1962" y="1"/>
                  </a:cubicBezTo>
                  <a:lnTo>
                    <a:pt x="265" y="61"/>
                  </a:lnTo>
                  <a:cubicBezTo>
                    <a:pt x="117" y="69"/>
                    <a:pt x="1" y="192"/>
                    <a:pt x="5" y="341"/>
                  </a:cubicBezTo>
                  <a:lnTo>
                    <a:pt x="1007" y="52829"/>
                  </a:lnTo>
                  <a:cubicBezTo>
                    <a:pt x="1020" y="53268"/>
                    <a:pt x="1323" y="53611"/>
                    <a:pt x="1699" y="53611"/>
                  </a:cubicBezTo>
                  <a:cubicBezTo>
                    <a:pt x="1863" y="53611"/>
                    <a:pt x="2023" y="53544"/>
                    <a:pt x="2146" y="53420"/>
                  </a:cubicBezTo>
                  <a:cubicBezTo>
                    <a:pt x="2298" y="53264"/>
                    <a:pt x="2386" y="53036"/>
                    <a:pt x="2386" y="52797"/>
                  </a:cubicBezTo>
                  <a:lnTo>
                    <a:pt x="2242" y="269"/>
                  </a:lnTo>
                  <a:cubicBezTo>
                    <a:pt x="2242" y="197"/>
                    <a:pt x="2214" y="125"/>
                    <a:pt x="2158" y="77"/>
                  </a:cubicBezTo>
                  <a:cubicBezTo>
                    <a:pt x="2109" y="28"/>
                    <a:pt x="2039" y="0"/>
                    <a:pt x="197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7"/>
            <p:cNvSpPr/>
            <p:nvPr/>
          </p:nvSpPr>
          <p:spPr>
            <a:xfrm>
              <a:off x="6181148" y="3210784"/>
              <a:ext cx="40685" cy="1172228"/>
            </a:xfrm>
            <a:custGeom>
              <a:rect b="b" l="l" r="r" t="t"/>
              <a:pathLst>
                <a:path extrusionOk="0" h="53072" w="1842">
                  <a:moveTo>
                    <a:pt x="1698" y="0"/>
                  </a:moveTo>
                  <a:lnTo>
                    <a:pt x="0" y="63"/>
                  </a:lnTo>
                  <a:lnTo>
                    <a:pt x="1007" y="52552"/>
                  </a:lnTo>
                  <a:cubicBezTo>
                    <a:pt x="1015" y="52844"/>
                    <a:pt x="1199" y="53071"/>
                    <a:pt x="1423" y="53071"/>
                  </a:cubicBezTo>
                  <a:cubicBezTo>
                    <a:pt x="1654" y="53071"/>
                    <a:pt x="1842" y="52828"/>
                    <a:pt x="1842" y="52528"/>
                  </a:cubicBezTo>
                  <a:lnTo>
                    <a:pt x="169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7"/>
            <p:cNvSpPr/>
            <p:nvPr/>
          </p:nvSpPr>
          <p:spPr>
            <a:xfrm>
              <a:off x="6175140" y="3204843"/>
              <a:ext cx="52723" cy="1184155"/>
            </a:xfrm>
            <a:custGeom>
              <a:rect b="b" l="l" r="r" t="t"/>
              <a:pathLst>
                <a:path extrusionOk="0" h="53612" w="2387">
                  <a:moveTo>
                    <a:pt x="1699" y="552"/>
                  </a:moveTo>
                  <a:lnTo>
                    <a:pt x="1842" y="52801"/>
                  </a:lnTo>
                  <a:cubicBezTo>
                    <a:pt x="1842" y="52913"/>
                    <a:pt x="1798" y="52997"/>
                    <a:pt x="1758" y="53036"/>
                  </a:cubicBezTo>
                  <a:cubicBezTo>
                    <a:pt x="1747" y="53053"/>
                    <a:pt x="1723" y="53073"/>
                    <a:pt x="1695" y="53073"/>
                  </a:cubicBezTo>
                  <a:cubicBezTo>
                    <a:pt x="1638" y="53073"/>
                    <a:pt x="1551" y="52969"/>
                    <a:pt x="1547" y="52813"/>
                  </a:cubicBezTo>
                  <a:lnTo>
                    <a:pt x="548" y="592"/>
                  </a:lnTo>
                  <a:lnTo>
                    <a:pt x="1699" y="552"/>
                  </a:lnTo>
                  <a:close/>
                  <a:moveTo>
                    <a:pt x="1972" y="0"/>
                  </a:moveTo>
                  <a:cubicBezTo>
                    <a:pt x="1967" y="0"/>
                    <a:pt x="1963" y="0"/>
                    <a:pt x="1958" y="1"/>
                  </a:cubicBezTo>
                  <a:lnTo>
                    <a:pt x="265" y="61"/>
                  </a:lnTo>
                  <a:cubicBezTo>
                    <a:pt x="117" y="69"/>
                    <a:pt x="1" y="192"/>
                    <a:pt x="5" y="341"/>
                  </a:cubicBezTo>
                  <a:lnTo>
                    <a:pt x="1008" y="52825"/>
                  </a:lnTo>
                  <a:cubicBezTo>
                    <a:pt x="1020" y="53268"/>
                    <a:pt x="1319" y="53611"/>
                    <a:pt x="1695" y="53611"/>
                  </a:cubicBezTo>
                  <a:cubicBezTo>
                    <a:pt x="1859" y="53611"/>
                    <a:pt x="2018" y="53544"/>
                    <a:pt x="2142" y="53420"/>
                  </a:cubicBezTo>
                  <a:cubicBezTo>
                    <a:pt x="2298" y="53264"/>
                    <a:pt x="2386" y="53036"/>
                    <a:pt x="2386" y="52797"/>
                  </a:cubicBezTo>
                  <a:lnTo>
                    <a:pt x="2242" y="269"/>
                  </a:lnTo>
                  <a:cubicBezTo>
                    <a:pt x="2242" y="197"/>
                    <a:pt x="2210" y="125"/>
                    <a:pt x="2158" y="77"/>
                  </a:cubicBezTo>
                  <a:cubicBezTo>
                    <a:pt x="2109" y="28"/>
                    <a:pt x="2040" y="0"/>
                    <a:pt x="197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7"/>
            <p:cNvSpPr/>
            <p:nvPr/>
          </p:nvSpPr>
          <p:spPr>
            <a:xfrm>
              <a:off x="7004702" y="3253545"/>
              <a:ext cx="48107" cy="1343671"/>
            </a:xfrm>
            <a:custGeom>
              <a:rect b="b" l="l" r="r" t="t"/>
              <a:pathLst>
                <a:path extrusionOk="0" h="60834" w="2178">
                  <a:moveTo>
                    <a:pt x="2010" y="1"/>
                  </a:moveTo>
                  <a:lnTo>
                    <a:pt x="1" y="77"/>
                  </a:lnTo>
                  <a:lnTo>
                    <a:pt x="1191" y="60214"/>
                  </a:lnTo>
                  <a:cubicBezTo>
                    <a:pt x="1199" y="60561"/>
                    <a:pt x="1418" y="60833"/>
                    <a:pt x="1682" y="60833"/>
                  </a:cubicBezTo>
                  <a:cubicBezTo>
                    <a:pt x="1958" y="60833"/>
                    <a:pt x="2178" y="60546"/>
                    <a:pt x="2178" y="60190"/>
                  </a:cubicBezTo>
                  <a:lnTo>
                    <a:pt x="20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7"/>
            <p:cNvSpPr/>
            <p:nvPr/>
          </p:nvSpPr>
          <p:spPr>
            <a:xfrm>
              <a:off x="6998717" y="3247560"/>
              <a:ext cx="60078" cy="1355642"/>
            </a:xfrm>
            <a:custGeom>
              <a:rect b="b" l="l" r="r" t="t"/>
              <a:pathLst>
                <a:path extrusionOk="0" h="61376" w="2720">
                  <a:moveTo>
                    <a:pt x="2010" y="551"/>
                  </a:moveTo>
                  <a:lnTo>
                    <a:pt x="2177" y="60461"/>
                  </a:lnTo>
                  <a:cubicBezTo>
                    <a:pt x="2177" y="60589"/>
                    <a:pt x="2137" y="60709"/>
                    <a:pt x="2065" y="60780"/>
                  </a:cubicBezTo>
                  <a:cubicBezTo>
                    <a:pt x="2041" y="60804"/>
                    <a:pt x="2001" y="60832"/>
                    <a:pt x="1953" y="60832"/>
                  </a:cubicBezTo>
                  <a:cubicBezTo>
                    <a:pt x="1853" y="60832"/>
                    <a:pt x="1737" y="60688"/>
                    <a:pt x="1730" y="60481"/>
                  </a:cubicBezTo>
                  <a:lnTo>
                    <a:pt x="548" y="607"/>
                  </a:lnTo>
                  <a:lnTo>
                    <a:pt x="2010" y="551"/>
                  </a:lnTo>
                  <a:close/>
                  <a:moveTo>
                    <a:pt x="2269" y="0"/>
                  </a:moveTo>
                  <a:lnTo>
                    <a:pt x="264" y="76"/>
                  </a:lnTo>
                  <a:cubicBezTo>
                    <a:pt x="116" y="80"/>
                    <a:pt x="0" y="204"/>
                    <a:pt x="0" y="352"/>
                  </a:cubicBezTo>
                  <a:lnTo>
                    <a:pt x="1191" y="60493"/>
                  </a:lnTo>
                  <a:cubicBezTo>
                    <a:pt x="1202" y="60988"/>
                    <a:pt x="1538" y="61376"/>
                    <a:pt x="1953" y="61376"/>
                  </a:cubicBezTo>
                  <a:cubicBezTo>
                    <a:pt x="2137" y="61376"/>
                    <a:pt x="2312" y="61300"/>
                    <a:pt x="2449" y="61160"/>
                  </a:cubicBezTo>
                  <a:cubicBezTo>
                    <a:pt x="2620" y="60988"/>
                    <a:pt x="2720" y="60733"/>
                    <a:pt x="2720" y="60461"/>
                  </a:cubicBezTo>
                  <a:lnTo>
                    <a:pt x="2548" y="272"/>
                  </a:lnTo>
                  <a:cubicBezTo>
                    <a:pt x="2548" y="200"/>
                    <a:pt x="2520" y="128"/>
                    <a:pt x="2469" y="76"/>
                  </a:cubicBezTo>
                  <a:cubicBezTo>
                    <a:pt x="2413" y="28"/>
                    <a:pt x="2341" y="4"/>
                    <a:pt x="226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7"/>
            <p:cNvSpPr/>
            <p:nvPr/>
          </p:nvSpPr>
          <p:spPr>
            <a:xfrm>
              <a:off x="6102715" y="3103660"/>
              <a:ext cx="1063646" cy="242985"/>
            </a:xfrm>
            <a:custGeom>
              <a:rect b="b" l="l" r="r" t="t"/>
              <a:pathLst>
                <a:path extrusionOk="0" h="11001" w="48156">
                  <a:moveTo>
                    <a:pt x="24078" y="0"/>
                  </a:moveTo>
                  <a:cubicBezTo>
                    <a:pt x="10781" y="0"/>
                    <a:pt x="1" y="2465"/>
                    <a:pt x="1" y="5501"/>
                  </a:cubicBezTo>
                  <a:cubicBezTo>
                    <a:pt x="1" y="8541"/>
                    <a:pt x="10781" y="11001"/>
                    <a:pt x="24078" y="11001"/>
                  </a:cubicBezTo>
                  <a:cubicBezTo>
                    <a:pt x="37375" y="11001"/>
                    <a:pt x="48156" y="8541"/>
                    <a:pt x="48156" y="5501"/>
                  </a:cubicBezTo>
                  <a:cubicBezTo>
                    <a:pt x="48156" y="2465"/>
                    <a:pt x="37375" y="0"/>
                    <a:pt x="240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7"/>
            <p:cNvSpPr/>
            <p:nvPr/>
          </p:nvSpPr>
          <p:spPr>
            <a:xfrm>
              <a:off x="6096730" y="3097674"/>
              <a:ext cx="1075551" cy="254978"/>
            </a:xfrm>
            <a:custGeom>
              <a:rect b="b" l="l" r="r" t="t"/>
              <a:pathLst>
                <a:path extrusionOk="0" h="11544" w="48695">
                  <a:moveTo>
                    <a:pt x="24349" y="544"/>
                  </a:moveTo>
                  <a:cubicBezTo>
                    <a:pt x="38588" y="544"/>
                    <a:pt x="48154" y="3247"/>
                    <a:pt x="48154" y="5772"/>
                  </a:cubicBezTo>
                  <a:cubicBezTo>
                    <a:pt x="48154" y="8300"/>
                    <a:pt x="38588" y="11004"/>
                    <a:pt x="24349" y="11004"/>
                  </a:cubicBezTo>
                  <a:cubicBezTo>
                    <a:pt x="10106" y="11004"/>
                    <a:pt x="539" y="8300"/>
                    <a:pt x="539" y="5772"/>
                  </a:cubicBezTo>
                  <a:cubicBezTo>
                    <a:pt x="539" y="3247"/>
                    <a:pt x="10106" y="544"/>
                    <a:pt x="24349" y="544"/>
                  </a:cubicBezTo>
                  <a:close/>
                  <a:moveTo>
                    <a:pt x="24349" y="0"/>
                  </a:moveTo>
                  <a:cubicBezTo>
                    <a:pt x="12378" y="0"/>
                    <a:pt x="0" y="2161"/>
                    <a:pt x="0" y="5772"/>
                  </a:cubicBezTo>
                  <a:cubicBezTo>
                    <a:pt x="0" y="9387"/>
                    <a:pt x="12378" y="11544"/>
                    <a:pt x="24349" y="11544"/>
                  </a:cubicBezTo>
                  <a:cubicBezTo>
                    <a:pt x="36315" y="11544"/>
                    <a:pt x="48694" y="9387"/>
                    <a:pt x="48694" y="5772"/>
                  </a:cubicBezTo>
                  <a:cubicBezTo>
                    <a:pt x="48694" y="2161"/>
                    <a:pt x="36315" y="0"/>
                    <a:pt x="2434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7"/>
            <p:cNvSpPr/>
            <p:nvPr/>
          </p:nvSpPr>
          <p:spPr>
            <a:xfrm>
              <a:off x="6318996" y="4226478"/>
              <a:ext cx="178092" cy="408243"/>
            </a:xfrm>
            <a:custGeom>
              <a:rect b="b" l="l" r="r" t="t"/>
              <a:pathLst>
                <a:path extrusionOk="0" h="18483" w="8063">
                  <a:moveTo>
                    <a:pt x="6287" y="1"/>
                  </a:moveTo>
                  <a:cubicBezTo>
                    <a:pt x="5050" y="1"/>
                    <a:pt x="3055" y="803"/>
                    <a:pt x="2563" y="1379"/>
                  </a:cubicBezTo>
                  <a:cubicBezTo>
                    <a:pt x="2563" y="1379"/>
                    <a:pt x="1301" y="3180"/>
                    <a:pt x="2200" y="4083"/>
                  </a:cubicBezTo>
                  <a:cubicBezTo>
                    <a:pt x="3102" y="4985"/>
                    <a:pt x="4005" y="4625"/>
                    <a:pt x="3913" y="5525"/>
                  </a:cubicBezTo>
                  <a:cubicBezTo>
                    <a:pt x="3825" y="6428"/>
                    <a:pt x="2383" y="9495"/>
                    <a:pt x="1117" y="12742"/>
                  </a:cubicBezTo>
                  <a:cubicBezTo>
                    <a:pt x="1" y="15611"/>
                    <a:pt x="1919" y="18483"/>
                    <a:pt x="4063" y="18483"/>
                  </a:cubicBezTo>
                  <a:cubicBezTo>
                    <a:pt x="4343" y="18483"/>
                    <a:pt x="4627" y="18434"/>
                    <a:pt x="4908" y="18330"/>
                  </a:cubicBezTo>
                  <a:cubicBezTo>
                    <a:pt x="7340" y="17432"/>
                    <a:pt x="7073" y="8412"/>
                    <a:pt x="7432" y="6787"/>
                  </a:cubicBezTo>
                  <a:cubicBezTo>
                    <a:pt x="7791" y="5165"/>
                    <a:pt x="8063" y="4894"/>
                    <a:pt x="7971" y="3364"/>
                  </a:cubicBezTo>
                  <a:cubicBezTo>
                    <a:pt x="7884" y="1830"/>
                    <a:pt x="7791" y="204"/>
                    <a:pt x="6621" y="24"/>
                  </a:cubicBezTo>
                  <a:cubicBezTo>
                    <a:pt x="6518" y="8"/>
                    <a:pt x="6406" y="1"/>
                    <a:pt x="62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7"/>
            <p:cNvSpPr/>
            <p:nvPr/>
          </p:nvSpPr>
          <p:spPr>
            <a:xfrm>
              <a:off x="6322663" y="4220558"/>
              <a:ext cx="179925" cy="420148"/>
            </a:xfrm>
            <a:custGeom>
              <a:rect b="b" l="l" r="r" t="t"/>
              <a:pathLst>
                <a:path extrusionOk="0" h="19022" w="8146">
                  <a:moveTo>
                    <a:pt x="6123" y="541"/>
                  </a:moveTo>
                  <a:cubicBezTo>
                    <a:pt x="6225" y="541"/>
                    <a:pt x="6322" y="547"/>
                    <a:pt x="6411" y="560"/>
                  </a:cubicBezTo>
                  <a:cubicBezTo>
                    <a:pt x="7362" y="708"/>
                    <a:pt x="7450" y="2190"/>
                    <a:pt x="7537" y="3647"/>
                  </a:cubicBezTo>
                  <a:cubicBezTo>
                    <a:pt x="7598" y="4702"/>
                    <a:pt x="7486" y="5121"/>
                    <a:pt x="7282" y="5876"/>
                  </a:cubicBezTo>
                  <a:cubicBezTo>
                    <a:pt x="7198" y="6180"/>
                    <a:pt x="7102" y="6535"/>
                    <a:pt x="7002" y="6998"/>
                  </a:cubicBezTo>
                  <a:cubicBezTo>
                    <a:pt x="6907" y="7426"/>
                    <a:pt x="6855" y="8301"/>
                    <a:pt x="6791" y="9407"/>
                  </a:cubicBezTo>
                  <a:cubicBezTo>
                    <a:pt x="6623" y="12319"/>
                    <a:pt x="6304" y="17731"/>
                    <a:pt x="4646" y="18347"/>
                  </a:cubicBezTo>
                  <a:cubicBezTo>
                    <a:pt x="4404" y="18436"/>
                    <a:pt x="4154" y="18480"/>
                    <a:pt x="3903" y="18480"/>
                  </a:cubicBezTo>
                  <a:cubicBezTo>
                    <a:pt x="3250" y="18480"/>
                    <a:pt x="2588" y="18183"/>
                    <a:pt x="2034" y="17624"/>
                  </a:cubicBezTo>
                  <a:cubicBezTo>
                    <a:pt x="1179" y="16752"/>
                    <a:pt x="447" y="15047"/>
                    <a:pt x="1207" y="13106"/>
                  </a:cubicBezTo>
                  <a:cubicBezTo>
                    <a:pt x="1662" y="11932"/>
                    <a:pt x="2145" y="10770"/>
                    <a:pt x="2573" y="9747"/>
                  </a:cubicBezTo>
                  <a:cubicBezTo>
                    <a:pt x="3376" y="7826"/>
                    <a:pt x="3955" y="6436"/>
                    <a:pt x="4018" y="5820"/>
                  </a:cubicBezTo>
                  <a:cubicBezTo>
                    <a:pt x="4090" y="5105"/>
                    <a:pt x="3631" y="4926"/>
                    <a:pt x="3224" y="4766"/>
                  </a:cubicBezTo>
                  <a:cubicBezTo>
                    <a:pt x="2921" y="4646"/>
                    <a:pt x="2576" y="4510"/>
                    <a:pt x="2226" y="4159"/>
                  </a:cubicBezTo>
                  <a:cubicBezTo>
                    <a:pt x="1538" y="3472"/>
                    <a:pt x="2517" y="1954"/>
                    <a:pt x="2609" y="1810"/>
                  </a:cubicBezTo>
                  <a:cubicBezTo>
                    <a:pt x="3053" y="1315"/>
                    <a:pt x="4973" y="541"/>
                    <a:pt x="6123" y="541"/>
                  </a:cubicBezTo>
                  <a:close/>
                  <a:moveTo>
                    <a:pt x="6143" y="1"/>
                  </a:moveTo>
                  <a:cubicBezTo>
                    <a:pt x="4844" y="1"/>
                    <a:pt x="2750" y="816"/>
                    <a:pt x="2189" y="1471"/>
                  </a:cubicBezTo>
                  <a:cubicBezTo>
                    <a:pt x="2185" y="1475"/>
                    <a:pt x="2178" y="1483"/>
                    <a:pt x="2173" y="1490"/>
                  </a:cubicBezTo>
                  <a:cubicBezTo>
                    <a:pt x="2117" y="1571"/>
                    <a:pt x="795" y="3492"/>
                    <a:pt x="1842" y="4542"/>
                  </a:cubicBezTo>
                  <a:cubicBezTo>
                    <a:pt x="2274" y="4974"/>
                    <a:pt x="2709" y="5145"/>
                    <a:pt x="3028" y="5269"/>
                  </a:cubicBezTo>
                  <a:cubicBezTo>
                    <a:pt x="3439" y="5433"/>
                    <a:pt x="3507" y="5469"/>
                    <a:pt x="3479" y="5769"/>
                  </a:cubicBezTo>
                  <a:cubicBezTo>
                    <a:pt x="3428" y="6303"/>
                    <a:pt x="2801" y="7802"/>
                    <a:pt x="2073" y="9539"/>
                  </a:cubicBezTo>
                  <a:cubicBezTo>
                    <a:pt x="1646" y="10565"/>
                    <a:pt x="1159" y="11728"/>
                    <a:pt x="699" y="12910"/>
                  </a:cubicBezTo>
                  <a:cubicBezTo>
                    <a:pt x="1" y="14708"/>
                    <a:pt x="375" y="16704"/>
                    <a:pt x="1650" y="18002"/>
                  </a:cubicBezTo>
                  <a:cubicBezTo>
                    <a:pt x="2305" y="18670"/>
                    <a:pt x="3104" y="19021"/>
                    <a:pt x="3898" y="19021"/>
                  </a:cubicBezTo>
                  <a:cubicBezTo>
                    <a:pt x="4215" y="19021"/>
                    <a:pt x="4530" y="18966"/>
                    <a:pt x="4833" y="18854"/>
                  </a:cubicBezTo>
                  <a:cubicBezTo>
                    <a:pt x="6827" y="18115"/>
                    <a:pt x="7130" y="12894"/>
                    <a:pt x="7330" y="9439"/>
                  </a:cubicBezTo>
                  <a:cubicBezTo>
                    <a:pt x="7390" y="8401"/>
                    <a:pt x="7445" y="7502"/>
                    <a:pt x="7530" y="7114"/>
                  </a:cubicBezTo>
                  <a:cubicBezTo>
                    <a:pt x="7629" y="6663"/>
                    <a:pt x="7725" y="6316"/>
                    <a:pt x="7805" y="6020"/>
                  </a:cubicBezTo>
                  <a:cubicBezTo>
                    <a:pt x="8017" y="5234"/>
                    <a:pt x="8145" y="4758"/>
                    <a:pt x="8077" y="3592"/>
                  </a:cubicBezTo>
                  <a:cubicBezTo>
                    <a:pt x="7981" y="2022"/>
                    <a:pt x="7877" y="240"/>
                    <a:pt x="6495" y="25"/>
                  </a:cubicBezTo>
                  <a:cubicBezTo>
                    <a:pt x="6387" y="8"/>
                    <a:pt x="6268" y="1"/>
                    <a:pt x="614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7"/>
            <p:cNvSpPr/>
            <p:nvPr/>
          </p:nvSpPr>
          <p:spPr>
            <a:xfrm>
              <a:off x="6339162" y="4566139"/>
              <a:ext cx="121857" cy="68604"/>
            </a:xfrm>
            <a:custGeom>
              <a:rect b="b" l="l" r="r" t="t"/>
              <a:pathLst>
                <a:path extrusionOk="0" h="3106" w="5517">
                  <a:moveTo>
                    <a:pt x="2208" y="0"/>
                  </a:moveTo>
                  <a:cubicBezTo>
                    <a:pt x="1377" y="0"/>
                    <a:pt x="593" y="57"/>
                    <a:pt x="0" y="116"/>
                  </a:cubicBezTo>
                  <a:cubicBezTo>
                    <a:pt x="395" y="1823"/>
                    <a:pt x="1719" y="3105"/>
                    <a:pt x="3149" y="3105"/>
                  </a:cubicBezTo>
                  <a:cubicBezTo>
                    <a:pt x="3429" y="3105"/>
                    <a:pt x="3713" y="3056"/>
                    <a:pt x="3995" y="2952"/>
                  </a:cubicBezTo>
                  <a:cubicBezTo>
                    <a:pt x="4705" y="2688"/>
                    <a:pt x="5185" y="1730"/>
                    <a:pt x="5516" y="463"/>
                  </a:cubicBezTo>
                  <a:cubicBezTo>
                    <a:pt x="4578" y="108"/>
                    <a:pt x="3349" y="0"/>
                    <a:pt x="2208" y="0"/>
                  </a:cubicBezTo>
                  <a:close/>
                </a:path>
              </a:pathLst>
            </a:custGeom>
            <a:solidFill>
              <a:srgbClr val="F7B6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7965C"/>
                </a:solidFill>
              </a:endParaRPr>
            </a:p>
          </p:txBody>
        </p:sp>
        <p:sp>
          <p:nvSpPr>
            <p:cNvPr id="224" name="Google Shape;224;p27"/>
            <p:cNvSpPr/>
            <p:nvPr/>
          </p:nvSpPr>
          <p:spPr>
            <a:xfrm>
              <a:off x="6332977" y="4560198"/>
              <a:ext cx="134667" cy="80509"/>
            </a:xfrm>
            <a:custGeom>
              <a:rect b="b" l="l" r="r" t="t"/>
              <a:pathLst>
                <a:path extrusionOk="0" h="3645" w="6097">
                  <a:moveTo>
                    <a:pt x="2496" y="540"/>
                  </a:moveTo>
                  <a:cubicBezTo>
                    <a:pt x="3511" y="540"/>
                    <a:pt x="4600" y="626"/>
                    <a:pt x="5468" y="905"/>
                  </a:cubicBezTo>
                  <a:cubicBezTo>
                    <a:pt x="5129" y="2083"/>
                    <a:pt x="4698" y="2778"/>
                    <a:pt x="4179" y="2970"/>
                  </a:cubicBezTo>
                  <a:cubicBezTo>
                    <a:pt x="3935" y="3059"/>
                    <a:pt x="3684" y="3104"/>
                    <a:pt x="3431" y="3104"/>
                  </a:cubicBezTo>
                  <a:cubicBezTo>
                    <a:pt x="3057" y="3104"/>
                    <a:pt x="2679" y="3005"/>
                    <a:pt x="2314" y="2809"/>
                  </a:cubicBezTo>
                  <a:cubicBezTo>
                    <a:pt x="1538" y="2391"/>
                    <a:pt x="924" y="1587"/>
                    <a:pt x="627" y="625"/>
                  </a:cubicBezTo>
                  <a:cubicBezTo>
                    <a:pt x="1155" y="580"/>
                    <a:pt x="1809" y="540"/>
                    <a:pt x="2496" y="540"/>
                  </a:cubicBezTo>
                  <a:close/>
                  <a:moveTo>
                    <a:pt x="2476" y="1"/>
                  </a:moveTo>
                  <a:cubicBezTo>
                    <a:pt x="1628" y="1"/>
                    <a:pt x="836" y="59"/>
                    <a:pt x="256" y="118"/>
                  </a:cubicBezTo>
                  <a:cubicBezTo>
                    <a:pt x="177" y="125"/>
                    <a:pt x="109" y="166"/>
                    <a:pt x="61" y="229"/>
                  </a:cubicBezTo>
                  <a:cubicBezTo>
                    <a:pt x="17" y="289"/>
                    <a:pt x="0" y="369"/>
                    <a:pt x="17" y="445"/>
                  </a:cubicBezTo>
                  <a:cubicBezTo>
                    <a:pt x="304" y="1691"/>
                    <a:pt x="1067" y="2750"/>
                    <a:pt x="2058" y="3285"/>
                  </a:cubicBezTo>
                  <a:cubicBezTo>
                    <a:pt x="2502" y="3525"/>
                    <a:pt x="2968" y="3644"/>
                    <a:pt x="3431" y="3644"/>
                  </a:cubicBezTo>
                  <a:cubicBezTo>
                    <a:pt x="3752" y="3644"/>
                    <a:pt x="4063" y="3589"/>
                    <a:pt x="4366" y="3477"/>
                  </a:cubicBezTo>
                  <a:cubicBezTo>
                    <a:pt x="5105" y="3201"/>
                    <a:pt x="5656" y="2326"/>
                    <a:pt x="6060" y="800"/>
                  </a:cubicBezTo>
                  <a:cubicBezTo>
                    <a:pt x="6096" y="669"/>
                    <a:pt x="6024" y="529"/>
                    <a:pt x="5892" y="481"/>
                  </a:cubicBezTo>
                  <a:cubicBezTo>
                    <a:pt x="4916" y="111"/>
                    <a:pt x="3643" y="1"/>
                    <a:pt x="2476"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7"/>
            <p:cNvSpPr/>
            <p:nvPr/>
          </p:nvSpPr>
          <p:spPr>
            <a:xfrm>
              <a:off x="6313828" y="4139409"/>
              <a:ext cx="155408" cy="168572"/>
            </a:xfrm>
            <a:custGeom>
              <a:rect b="b" l="l" r="r" t="t"/>
              <a:pathLst>
                <a:path extrusionOk="0" h="7632" w="7036">
                  <a:moveTo>
                    <a:pt x="5773" y="0"/>
                  </a:moveTo>
                  <a:lnTo>
                    <a:pt x="360" y="1350"/>
                  </a:lnTo>
                  <a:lnTo>
                    <a:pt x="1" y="1350"/>
                  </a:lnTo>
                  <a:cubicBezTo>
                    <a:pt x="1" y="1350"/>
                    <a:pt x="2617" y="5772"/>
                    <a:pt x="3336" y="6942"/>
                  </a:cubicBezTo>
                  <a:cubicBezTo>
                    <a:pt x="3622" y="7407"/>
                    <a:pt x="4177" y="7631"/>
                    <a:pt x="4759" y="7631"/>
                  </a:cubicBezTo>
                  <a:cubicBezTo>
                    <a:pt x="5647" y="7631"/>
                    <a:pt x="6599" y="7111"/>
                    <a:pt x="6763" y="6131"/>
                  </a:cubicBezTo>
                  <a:cubicBezTo>
                    <a:pt x="7035" y="4510"/>
                    <a:pt x="5773" y="0"/>
                    <a:pt x="57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7"/>
            <p:cNvSpPr/>
            <p:nvPr/>
          </p:nvSpPr>
          <p:spPr>
            <a:xfrm>
              <a:off x="6307577" y="4133423"/>
              <a:ext cx="167644" cy="180521"/>
            </a:xfrm>
            <a:custGeom>
              <a:rect b="b" l="l" r="r" t="t"/>
              <a:pathLst>
                <a:path extrusionOk="0" h="8173" w="7590">
                  <a:moveTo>
                    <a:pt x="5864" y="599"/>
                  </a:moveTo>
                  <a:cubicBezTo>
                    <a:pt x="6120" y="1565"/>
                    <a:pt x="7002" y="5028"/>
                    <a:pt x="6779" y="6358"/>
                  </a:cubicBezTo>
                  <a:cubicBezTo>
                    <a:pt x="6655" y="7101"/>
                    <a:pt x="6008" y="7481"/>
                    <a:pt x="5440" y="7592"/>
                  </a:cubicBezTo>
                  <a:cubicBezTo>
                    <a:pt x="5314" y="7617"/>
                    <a:pt x="5180" y="7631"/>
                    <a:pt x="5045" y="7631"/>
                  </a:cubicBezTo>
                  <a:cubicBezTo>
                    <a:pt x="4578" y="7631"/>
                    <a:pt x="4096" y="7470"/>
                    <a:pt x="3851" y="7074"/>
                  </a:cubicBezTo>
                  <a:cubicBezTo>
                    <a:pt x="3263" y="6123"/>
                    <a:pt x="1403" y="2983"/>
                    <a:pt x="747" y="1877"/>
                  </a:cubicBezTo>
                  <a:lnTo>
                    <a:pt x="5864" y="599"/>
                  </a:lnTo>
                  <a:close/>
                  <a:moveTo>
                    <a:pt x="6051" y="1"/>
                  </a:moveTo>
                  <a:cubicBezTo>
                    <a:pt x="6030" y="1"/>
                    <a:pt x="6009" y="3"/>
                    <a:pt x="5988" y="8"/>
                  </a:cubicBezTo>
                  <a:lnTo>
                    <a:pt x="612" y="1353"/>
                  </a:lnTo>
                  <a:lnTo>
                    <a:pt x="284" y="1353"/>
                  </a:lnTo>
                  <a:cubicBezTo>
                    <a:pt x="184" y="1353"/>
                    <a:pt x="96" y="1405"/>
                    <a:pt x="48" y="1490"/>
                  </a:cubicBezTo>
                  <a:cubicBezTo>
                    <a:pt x="0" y="1573"/>
                    <a:pt x="0" y="1677"/>
                    <a:pt x="52" y="1761"/>
                  </a:cubicBezTo>
                  <a:cubicBezTo>
                    <a:pt x="76" y="1805"/>
                    <a:pt x="2677" y="6194"/>
                    <a:pt x="3392" y="7357"/>
                  </a:cubicBezTo>
                  <a:cubicBezTo>
                    <a:pt x="3707" y="7872"/>
                    <a:pt x="4338" y="8172"/>
                    <a:pt x="5045" y="8172"/>
                  </a:cubicBezTo>
                  <a:cubicBezTo>
                    <a:pt x="5209" y="8172"/>
                    <a:pt x="5377" y="8156"/>
                    <a:pt x="5545" y="8124"/>
                  </a:cubicBezTo>
                  <a:cubicBezTo>
                    <a:pt x="6495" y="7940"/>
                    <a:pt x="7170" y="7297"/>
                    <a:pt x="7313" y="6447"/>
                  </a:cubicBezTo>
                  <a:cubicBezTo>
                    <a:pt x="7590" y="4784"/>
                    <a:pt x="6367" y="383"/>
                    <a:pt x="6316" y="199"/>
                  </a:cubicBezTo>
                  <a:cubicBezTo>
                    <a:pt x="6281" y="77"/>
                    <a:pt x="6171" y="1"/>
                    <a:pt x="605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7"/>
            <p:cNvSpPr/>
            <p:nvPr/>
          </p:nvSpPr>
          <p:spPr>
            <a:xfrm>
              <a:off x="6160408" y="3944155"/>
              <a:ext cx="322743" cy="243117"/>
            </a:xfrm>
            <a:custGeom>
              <a:rect b="b" l="l" r="r" t="t"/>
              <a:pathLst>
                <a:path extrusionOk="0" h="11007" w="14612">
                  <a:moveTo>
                    <a:pt x="10641" y="0"/>
                  </a:moveTo>
                  <a:cubicBezTo>
                    <a:pt x="10524" y="0"/>
                    <a:pt x="10404" y="1"/>
                    <a:pt x="10282" y="1"/>
                  </a:cubicBezTo>
                  <a:cubicBezTo>
                    <a:pt x="8661" y="1"/>
                    <a:pt x="2078" y="1894"/>
                    <a:pt x="724" y="3160"/>
                  </a:cubicBezTo>
                  <a:cubicBezTo>
                    <a:pt x="724" y="3160"/>
                    <a:pt x="1" y="4331"/>
                    <a:pt x="364" y="5142"/>
                  </a:cubicBezTo>
                  <a:cubicBezTo>
                    <a:pt x="724" y="5952"/>
                    <a:pt x="1715" y="8297"/>
                    <a:pt x="2346" y="9471"/>
                  </a:cubicBezTo>
                  <a:cubicBezTo>
                    <a:pt x="2831" y="10371"/>
                    <a:pt x="4652" y="11007"/>
                    <a:pt x="6985" y="11007"/>
                  </a:cubicBezTo>
                  <a:cubicBezTo>
                    <a:pt x="7685" y="11007"/>
                    <a:pt x="8430" y="10950"/>
                    <a:pt x="9200" y="10825"/>
                  </a:cubicBezTo>
                  <a:cubicBezTo>
                    <a:pt x="12539" y="10282"/>
                    <a:pt x="14432" y="8748"/>
                    <a:pt x="14520" y="7398"/>
                  </a:cubicBezTo>
                  <a:cubicBezTo>
                    <a:pt x="14612" y="6044"/>
                    <a:pt x="13981" y="4239"/>
                    <a:pt x="13530" y="2078"/>
                  </a:cubicBezTo>
                  <a:cubicBezTo>
                    <a:pt x="13112" y="76"/>
                    <a:pt x="12080" y="0"/>
                    <a:pt x="10641"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7"/>
            <p:cNvSpPr/>
            <p:nvPr/>
          </p:nvSpPr>
          <p:spPr>
            <a:xfrm>
              <a:off x="6153804" y="3938236"/>
              <a:ext cx="334736" cy="254912"/>
            </a:xfrm>
            <a:custGeom>
              <a:rect b="b" l="l" r="r" t="t"/>
              <a:pathLst>
                <a:path extrusionOk="0" h="11541" w="15155">
                  <a:moveTo>
                    <a:pt x="10961" y="540"/>
                  </a:moveTo>
                  <a:cubicBezTo>
                    <a:pt x="12345" y="540"/>
                    <a:pt x="13190" y="617"/>
                    <a:pt x="13565" y="2398"/>
                  </a:cubicBezTo>
                  <a:cubicBezTo>
                    <a:pt x="13700" y="3065"/>
                    <a:pt x="13857" y="3700"/>
                    <a:pt x="14004" y="4295"/>
                  </a:cubicBezTo>
                  <a:cubicBezTo>
                    <a:pt x="14328" y="5613"/>
                    <a:pt x="14611" y="6752"/>
                    <a:pt x="14552" y="7646"/>
                  </a:cubicBezTo>
                  <a:cubicBezTo>
                    <a:pt x="14472" y="8828"/>
                    <a:pt x="12699" y="10299"/>
                    <a:pt x="9455" y="10826"/>
                  </a:cubicBezTo>
                  <a:cubicBezTo>
                    <a:pt x="8706" y="10947"/>
                    <a:pt x="7983" y="11002"/>
                    <a:pt x="7306" y="11002"/>
                  </a:cubicBezTo>
                  <a:cubicBezTo>
                    <a:pt x="5043" y="11002"/>
                    <a:pt x="3306" y="10389"/>
                    <a:pt x="2884" y="9611"/>
                  </a:cubicBezTo>
                  <a:cubicBezTo>
                    <a:pt x="2381" y="8677"/>
                    <a:pt x="1634" y="6959"/>
                    <a:pt x="1187" y="5932"/>
                  </a:cubicBezTo>
                  <a:lnTo>
                    <a:pt x="911" y="5302"/>
                  </a:lnTo>
                  <a:cubicBezTo>
                    <a:pt x="672" y="4763"/>
                    <a:pt x="1047" y="3919"/>
                    <a:pt x="1234" y="3600"/>
                  </a:cubicBezTo>
                  <a:cubicBezTo>
                    <a:pt x="2553" y="2426"/>
                    <a:pt x="8960" y="540"/>
                    <a:pt x="10581" y="540"/>
                  </a:cubicBezTo>
                  <a:lnTo>
                    <a:pt x="10769" y="540"/>
                  </a:lnTo>
                  <a:cubicBezTo>
                    <a:pt x="10834" y="540"/>
                    <a:pt x="10898" y="540"/>
                    <a:pt x="10961" y="540"/>
                  </a:cubicBezTo>
                  <a:close/>
                  <a:moveTo>
                    <a:pt x="11016" y="0"/>
                  </a:moveTo>
                  <a:cubicBezTo>
                    <a:pt x="10935" y="0"/>
                    <a:pt x="10852" y="1"/>
                    <a:pt x="10769" y="1"/>
                  </a:cubicBezTo>
                  <a:lnTo>
                    <a:pt x="10581" y="1"/>
                  </a:lnTo>
                  <a:cubicBezTo>
                    <a:pt x="8944" y="1"/>
                    <a:pt x="2298" y="1867"/>
                    <a:pt x="839" y="3229"/>
                  </a:cubicBezTo>
                  <a:cubicBezTo>
                    <a:pt x="819" y="3244"/>
                    <a:pt x="807" y="3264"/>
                    <a:pt x="792" y="3285"/>
                  </a:cubicBezTo>
                  <a:cubicBezTo>
                    <a:pt x="759" y="3336"/>
                    <a:pt x="1" y="4590"/>
                    <a:pt x="416" y="5521"/>
                  </a:cubicBezTo>
                  <a:lnTo>
                    <a:pt x="692" y="6148"/>
                  </a:lnTo>
                  <a:cubicBezTo>
                    <a:pt x="1142" y="7183"/>
                    <a:pt x="1894" y="8913"/>
                    <a:pt x="2409" y="9867"/>
                  </a:cubicBezTo>
                  <a:cubicBezTo>
                    <a:pt x="2972" y="10913"/>
                    <a:pt x="4941" y="11540"/>
                    <a:pt x="7298" y="11540"/>
                  </a:cubicBezTo>
                  <a:cubicBezTo>
                    <a:pt x="8020" y="11540"/>
                    <a:pt x="8776" y="11481"/>
                    <a:pt x="9543" y="11357"/>
                  </a:cubicBezTo>
                  <a:cubicBezTo>
                    <a:pt x="12699" y="10845"/>
                    <a:pt x="14979" y="9335"/>
                    <a:pt x="15090" y="7682"/>
                  </a:cubicBezTo>
                  <a:cubicBezTo>
                    <a:pt x="15154" y="6704"/>
                    <a:pt x="14867" y="5525"/>
                    <a:pt x="14531" y="4164"/>
                  </a:cubicBezTo>
                  <a:cubicBezTo>
                    <a:pt x="14384" y="3576"/>
                    <a:pt x="14232" y="2949"/>
                    <a:pt x="14092" y="2290"/>
                  </a:cubicBezTo>
                  <a:cubicBezTo>
                    <a:pt x="13639" y="119"/>
                    <a:pt x="12433" y="0"/>
                    <a:pt x="1101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7"/>
            <p:cNvSpPr/>
            <p:nvPr/>
          </p:nvSpPr>
          <p:spPr>
            <a:xfrm>
              <a:off x="6006303" y="3114328"/>
              <a:ext cx="421098" cy="954268"/>
            </a:xfrm>
            <a:custGeom>
              <a:rect b="b" l="l" r="r" t="t"/>
              <a:pathLst>
                <a:path extrusionOk="0" h="43204" w="19065">
                  <a:moveTo>
                    <a:pt x="15909" y="1"/>
                  </a:moveTo>
                  <a:cubicBezTo>
                    <a:pt x="8815" y="93"/>
                    <a:pt x="3722" y="212"/>
                    <a:pt x="3643" y="240"/>
                  </a:cubicBezTo>
                  <a:cubicBezTo>
                    <a:pt x="3371" y="328"/>
                    <a:pt x="3191" y="1862"/>
                    <a:pt x="3012" y="3125"/>
                  </a:cubicBezTo>
                  <a:cubicBezTo>
                    <a:pt x="3012" y="3125"/>
                    <a:pt x="0" y="3508"/>
                    <a:pt x="544" y="11892"/>
                  </a:cubicBezTo>
                  <a:cubicBezTo>
                    <a:pt x="619" y="13067"/>
                    <a:pt x="3659" y="26587"/>
                    <a:pt x="3879" y="28121"/>
                  </a:cubicBezTo>
                  <a:cubicBezTo>
                    <a:pt x="5228" y="37543"/>
                    <a:pt x="8240" y="42260"/>
                    <a:pt x="8240" y="42260"/>
                  </a:cubicBezTo>
                  <a:cubicBezTo>
                    <a:pt x="8240" y="42260"/>
                    <a:pt x="8458" y="43203"/>
                    <a:pt x="11036" y="43203"/>
                  </a:cubicBezTo>
                  <a:cubicBezTo>
                    <a:pt x="11335" y="43203"/>
                    <a:pt x="11665" y="43191"/>
                    <a:pt x="12031" y="43162"/>
                  </a:cubicBezTo>
                  <a:cubicBezTo>
                    <a:pt x="15546" y="42891"/>
                    <a:pt x="19065" y="40546"/>
                    <a:pt x="19065" y="40546"/>
                  </a:cubicBezTo>
                  <a:cubicBezTo>
                    <a:pt x="19065" y="40546"/>
                    <a:pt x="17259" y="22241"/>
                    <a:pt x="17439" y="14217"/>
                  </a:cubicBezTo>
                  <a:cubicBezTo>
                    <a:pt x="17491" y="11996"/>
                    <a:pt x="18773" y="10905"/>
                    <a:pt x="18868" y="9384"/>
                  </a:cubicBezTo>
                  <a:cubicBezTo>
                    <a:pt x="19060" y="6380"/>
                    <a:pt x="18610" y="4243"/>
                    <a:pt x="18378" y="3376"/>
                  </a:cubicBezTo>
                  <a:lnTo>
                    <a:pt x="1590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7"/>
            <p:cNvSpPr/>
            <p:nvPr/>
          </p:nvSpPr>
          <p:spPr>
            <a:xfrm>
              <a:off x="6001797" y="3108342"/>
              <a:ext cx="431766" cy="966218"/>
            </a:xfrm>
            <a:custGeom>
              <a:rect b="b" l="l" r="r" t="t"/>
              <a:pathLst>
                <a:path extrusionOk="0" h="43745" w="19548">
                  <a:moveTo>
                    <a:pt x="15977" y="544"/>
                  </a:moveTo>
                  <a:lnTo>
                    <a:pt x="18334" y="3763"/>
                  </a:lnTo>
                  <a:cubicBezTo>
                    <a:pt x="18550" y="4582"/>
                    <a:pt x="18989" y="6694"/>
                    <a:pt x="18805" y="9638"/>
                  </a:cubicBezTo>
                  <a:cubicBezTo>
                    <a:pt x="18766" y="10258"/>
                    <a:pt x="18510" y="10805"/>
                    <a:pt x="18218" y="11436"/>
                  </a:cubicBezTo>
                  <a:cubicBezTo>
                    <a:pt x="17835" y="12254"/>
                    <a:pt x="17403" y="13185"/>
                    <a:pt x="17376" y="14479"/>
                  </a:cubicBezTo>
                  <a:lnTo>
                    <a:pt x="17376" y="14483"/>
                  </a:lnTo>
                  <a:cubicBezTo>
                    <a:pt x="17203" y="22025"/>
                    <a:pt x="18801" y="38828"/>
                    <a:pt x="18981" y="40682"/>
                  </a:cubicBezTo>
                  <a:cubicBezTo>
                    <a:pt x="18310" y="41101"/>
                    <a:pt x="15234" y="42930"/>
                    <a:pt x="12211" y="43166"/>
                  </a:cubicBezTo>
                  <a:cubicBezTo>
                    <a:pt x="11853" y="43193"/>
                    <a:pt x="11531" y="43205"/>
                    <a:pt x="11241" y="43205"/>
                  </a:cubicBezTo>
                  <a:cubicBezTo>
                    <a:pt x="8985" y="43205"/>
                    <a:pt x="8711" y="42471"/>
                    <a:pt x="8708" y="42471"/>
                  </a:cubicBezTo>
                  <a:cubicBezTo>
                    <a:pt x="8704" y="42443"/>
                    <a:pt x="8692" y="42411"/>
                    <a:pt x="8676" y="42388"/>
                  </a:cubicBezTo>
                  <a:cubicBezTo>
                    <a:pt x="8644" y="42340"/>
                    <a:pt x="5676" y="37598"/>
                    <a:pt x="4350" y="28351"/>
                  </a:cubicBezTo>
                  <a:cubicBezTo>
                    <a:pt x="4250" y="27669"/>
                    <a:pt x="3599" y="24629"/>
                    <a:pt x="2908" y="21414"/>
                  </a:cubicBezTo>
                  <a:cubicBezTo>
                    <a:pt x="2042" y="17368"/>
                    <a:pt x="1059" y="12782"/>
                    <a:pt x="1015" y="12147"/>
                  </a:cubicBezTo>
                  <a:cubicBezTo>
                    <a:pt x="504" y="4190"/>
                    <a:pt x="3227" y="3667"/>
                    <a:pt x="3251" y="3663"/>
                  </a:cubicBezTo>
                  <a:cubicBezTo>
                    <a:pt x="3371" y="3647"/>
                    <a:pt x="3467" y="3555"/>
                    <a:pt x="3483" y="3435"/>
                  </a:cubicBezTo>
                  <a:lnTo>
                    <a:pt x="3548" y="2988"/>
                  </a:lnTo>
                  <a:cubicBezTo>
                    <a:pt x="3655" y="2209"/>
                    <a:pt x="3815" y="1059"/>
                    <a:pt x="3967" y="771"/>
                  </a:cubicBezTo>
                  <a:cubicBezTo>
                    <a:pt x="4654" y="739"/>
                    <a:pt x="9319" y="631"/>
                    <a:pt x="15977" y="544"/>
                  </a:cubicBezTo>
                  <a:close/>
                  <a:moveTo>
                    <a:pt x="16109" y="0"/>
                  </a:moveTo>
                  <a:cubicBezTo>
                    <a:pt x="11783" y="56"/>
                    <a:pt x="3955" y="188"/>
                    <a:pt x="3763" y="252"/>
                  </a:cubicBezTo>
                  <a:cubicBezTo>
                    <a:pt x="3412" y="367"/>
                    <a:pt x="3288" y="923"/>
                    <a:pt x="3012" y="2913"/>
                  </a:cubicBezTo>
                  <a:lnTo>
                    <a:pt x="2973" y="3180"/>
                  </a:lnTo>
                  <a:cubicBezTo>
                    <a:pt x="2257" y="3435"/>
                    <a:pt x="1" y="4821"/>
                    <a:pt x="475" y="12182"/>
                  </a:cubicBezTo>
                  <a:cubicBezTo>
                    <a:pt x="519" y="12858"/>
                    <a:pt x="1467" y="17263"/>
                    <a:pt x="2381" y="21525"/>
                  </a:cubicBezTo>
                  <a:cubicBezTo>
                    <a:pt x="3068" y="24733"/>
                    <a:pt x="3719" y="27765"/>
                    <a:pt x="3815" y="28427"/>
                  </a:cubicBezTo>
                  <a:cubicBezTo>
                    <a:pt x="5101" y="37403"/>
                    <a:pt x="7933" y="42211"/>
                    <a:pt x="8197" y="42647"/>
                  </a:cubicBezTo>
                  <a:cubicBezTo>
                    <a:pt x="8288" y="42891"/>
                    <a:pt x="8772" y="43745"/>
                    <a:pt x="11252" y="43745"/>
                  </a:cubicBezTo>
                  <a:cubicBezTo>
                    <a:pt x="11556" y="43745"/>
                    <a:pt x="11888" y="43733"/>
                    <a:pt x="12255" y="43706"/>
                  </a:cubicBezTo>
                  <a:cubicBezTo>
                    <a:pt x="15802" y="43430"/>
                    <a:pt x="19273" y="41141"/>
                    <a:pt x="19417" y="41045"/>
                  </a:cubicBezTo>
                  <a:cubicBezTo>
                    <a:pt x="19500" y="40989"/>
                    <a:pt x="19548" y="40893"/>
                    <a:pt x="19536" y="40793"/>
                  </a:cubicBezTo>
                  <a:cubicBezTo>
                    <a:pt x="19520" y="40610"/>
                    <a:pt x="17739" y="22412"/>
                    <a:pt x="17914" y="14496"/>
                  </a:cubicBezTo>
                  <a:cubicBezTo>
                    <a:pt x="17942" y="13309"/>
                    <a:pt x="18330" y="12475"/>
                    <a:pt x="18705" y="11664"/>
                  </a:cubicBezTo>
                  <a:cubicBezTo>
                    <a:pt x="19013" y="11013"/>
                    <a:pt x="19297" y="10394"/>
                    <a:pt x="19345" y="9675"/>
                  </a:cubicBezTo>
                  <a:cubicBezTo>
                    <a:pt x="19540" y="6587"/>
                    <a:pt x="19061" y="4382"/>
                    <a:pt x="18845" y="3575"/>
                  </a:cubicBezTo>
                  <a:cubicBezTo>
                    <a:pt x="18838" y="3543"/>
                    <a:pt x="18821" y="3512"/>
                    <a:pt x="18801" y="3488"/>
                  </a:cubicBezTo>
                  <a:lnTo>
                    <a:pt x="16333" y="112"/>
                  </a:lnTo>
                  <a:cubicBezTo>
                    <a:pt x="16281" y="41"/>
                    <a:pt x="16185" y="0"/>
                    <a:pt x="1610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7"/>
            <p:cNvSpPr/>
            <p:nvPr/>
          </p:nvSpPr>
          <p:spPr>
            <a:xfrm>
              <a:off x="5884314" y="3143439"/>
              <a:ext cx="355012" cy="166076"/>
            </a:xfrm>
            <a:custGeom>
              <a:rect b="b" l="l" r="r" t="t"/>
              <a:pathLst>
                <a:path extrusionOk="0" h="7519" w="16073">
                  <a:moveTo>
                    <a:pt x="10116" y="0"/>
                  </a:moveTo>
                  <a:cubicBezTo>
                    <a:pt x="9398" y="0"/>
                    <a:pt x="8690" y="125"/>
                    <a:pt x="8047" y="432"/>
                  </a:cubicBezTo>
                  <a:cubicBezTo>
                    <a:pt x="8047" y="432"/>
                    <a:pt x="4321" y="992"/>
                    <a:pt x="2037" y="3580"/>
                  </a:cubicBezTo>
                  <a:cubicBezTo>
                    <a:pt x="0" y="5890"/>
                    <a:pt x="1324" y="7519"/>
                    <a:pt x="4787" y="7519"/>
                  </a:cubicBezTo>
                  <a:cubicBezTo>
                    <a:pt x="5204" y="7519"/>
                    <a:pt x="5653" y="7495"/>
                    <a:pt x="6130" y="7446"/>
                  </a:cubicBezTo>
                  <a:cubicBezTo>
                    <a:pt x="10568" y="6987"/>
                    <a:pt x="15684" y="2438"/>
                    <a:pt x="15900" y="2194"/>
                  </a:cubicBezTo>
                  <a:cubicBezTo>
                    <a:pt x="16073" y="2002"/>
                    <a:pt x="13002" y="0"/>
                    <a:pt x="1011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7"/>
            <p:cNvSpPr/>
            <p:nvPr/>
          </p:nvSpPr>
          <p:spPr>
            <a:xfrm>
              <a:off x="5897611" y="3137454"/>
              <a:ext cx="345934" cy="178047"/>
            </a:xfrm>
            <a:custGeom>
              <a:rect b="b" l="l" r="r" t="t"/>
              <a:pathLst>
                <a:path extrusionOk="0" h="8061" w="15662">
                  <a:moveTo>
                    <a:pt x="9491" y="548"/>
                  </a:moveTo>
                  <a:cubicBezTo>
                    <a:pt x="11823" y="548"/>
                    <a:pt x="14343" y="1910"/>
                    <a:pt x="14942" y="2425"/>
                  </a:cubicBezTo>
                  <a:cubicBezTo>
                    <a:pt x="14059" y="3208"/>
                    <a:pt x="9526" y="7035"/>
                    <a:pt x="5500" y="7450"/>
                  </a:cubicBezTo>
                  <a:cubicBezTo>
                    <a:pt x="5046" y="7496"/>
                    <a:pt x="4614" y="7519"/>
                    <a:pt x="4209" y="7519"/>
                  </a:cubicBezTo>
                  <a:cubicBezTo>
                    <a:pt x="2485" y="7519"/>
                    <a:pt x="1249" y="7108"/>
                    <a:pt x="867" y="6368"/>
                  </a:cubicBezTo>
                  <a:cubicBezTo>
                    <a:pt x="559" y="5772"/>
                    <a:pt x="835" y="4941"/>
                    <a:pt x="1638" y="4030"/>
                  </a:cubicBezTo>
                  <a:cubicBezTo>
                    <a:pt x="3826" y="1551"/>
                    <a:pt x="7445" y="975"/>
                    <a:pt x="7485" y="972"/>
                  </a:cubicBezTo>
                  <a:cubicBezTo>
                    <a:pt x="7509" y="967"/>
                    <a:pt x="7537" y="959"/>
                    <a:pt x="7561" y="948"/>
                  </a:cubicBezTo>
                  <a:cubicBezTo>
                    <a:pt x="8153" y="664"/>
                    <a:pt x="8816" y="548"/>
                    <a:pt x="9491" y="548"/>
                  </a:cubicBezTo>
                  <a:close/>
                  <a:moveTo>
                    <a:pt x="9523" y="1"/>
                  </a:moveTo>
                  <a:cubicBezTo>
                    <a:pt x="8776" y="1"/>
                    <a:pt x="8038" y="129"/>
                    <a:pt x="7362" y="444"/>
                  </a:cubicBezTo>
                  <a:cubicBezTo>
                    <a:pt x="6926" y="516"/>
                    <a:pt x="3455" y="1155"/>
                    <a:pt x="1234" y="3671"/>
                  </a:cubicBezTo>
                  <a:cubicBezTo>
                    <a:pt x="0" y="5070"/>
                    <a:pt x="92" y="6044"/>
                    <a:pt x="388" y="6619"/>
                  </a:cubicBezTo>
                  <a:cubicBezTo>
                    <a:pt x="871" y="7557"/>
                    <a:pt x="2221" y="8060"/>
                    <a:pt x="4170" y="8060"/>
                  </a:cubicBezTo>
                  <a:cubicBezTo>
                    <a:pt x="4606" y="8060"/>
                    <a:pt x="5065" y="8037"/>
                    <a:pt x="5557" y="7985"/>
                  </a:cubicBezTo>
                  <a:cubicBezTo>
                    <a:pt x="9926" y="7538"/>
                    <a:pt x="15086" y="3112"/>
                    <a:pt x="15502" y="2649"/>
                  </a:cubicBezTo>
                  <a:cubicBezTo>
                    <a:pt x="15530" y="2616"/>
                    <a:pt x="15661" y="2445"/>
                    <a:pt x="15490" y="2218"/>
                  </a:cubicBezTo>
                  <a:cubicBezTo>
                    <a:pt x="15119" y="1724"/>
                    <a:pt x="12263" y="1"/>
                    <a:pt x="952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7"/>
            <p:cNvSpPr/>
            <p:nvPr/>
          </p:nvSpPr>
          <p:spPr>
            <a:xfrm>
              <a:off x="6152478" y="3117619"/>
              <a:ext cx="454185" cy="155363"/>
            </a:xfrm>
            <a:custGeom>
              <a:rect b="b" l="l" r="r" t="t"/>
              <a:pathLst>
                <a:path extrusionOk="0" h="7034" w="20563">
                  <a:moveTo>
                    <a:pt x="1986" y="0"/>
                  </a:moveTo>
                  <a:cubicBezTo>
                    <a:pt x="0" y="0"/>
                    <a:pt x="2525" y="3247"/>
                    <a:pt x="2525" y="3247"/>
                  </a:cubicBezTo>
                  <a:cubicBezTo>
                    <a:pt x="2525" y="3247"/>
                    <a:pt x="6495" y="3427"/>
                    <a:pt x="9559" y="4329"/>
                  </a:cubicBezTo>
                  <a:cubicBezTo>
                    <a:pt x="12626" y="5229"/>
                    <a:pt x="18035" y="7034"/>
                    <a:pt x="19301" y="7034"/>
                  </a:cubicBezTo>
                  <a:cubicBezTo>
                    <a:pt x="20563" y="7034"/>
                    <a:pt x="20199" y="2344"/>
                    <a:pt x="20199" y="1442"/>
                  </a:cubicBezTo>
                  <a:cubicBezTo>
                    <a:pt x="20199" y="539"/>
                    <a:pt x="3967" y="0"/>
                    <a:pt x="19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7"/>
            <p:cNvSpPr/>
            <p:nvPr/>
          </p:nvSpPr>
          <p:spPr>
            <a:xfrm>
              <a:off x="6165532" y="3111589"/>
              <a:ext cx="441132" cy="167379"/>
            </a:xfrm>
            <a:custGeom>
              <a:rect b="b" l="l" r="r" t="t"/>
              <a:pathLst>
                <a:path extrusionOk="0" h="7578" w="19972">
                  <a:moveTo>
                    <a:pt x="1395" y="544"/>
                  </a:moveTo>
                  <a:cubicBezTo>
                    <a:pt x="3915" y="544"/>
                    <a:pt x="18130" y="1096"/>
                    <a:pt x="19341" y="1807"/>
                  </a:cubicBezTo>
                  <a:cubicBezTo>
                    <a:pt x="19341" y="1927"/>
                    <a:pt x="19348" y="2086"/>
                    <a:pt x="19352" y="2282"/>
                  </a:cubicBezTo>
                  <a:cubicBezTo>
                    <a:pt x="19393" y="3384"/>
                    <a:pt x="19492" y="6316"/>
                    <a:pt x="18882" y="6951"/>
                  </a:cubicBezTo>
                  <a:cubicBezTo>
                    <a:pt x="18810" y="7027"/>
                    <a:pt x="18749" y="7035"/>
                    <a:pt x="18710" y="7035"/>
                  </a:cubicBezTo>
                  <a:cubicBezTo>
                    <a:pt x="17807" y="7035"/>
                    <a:pt x="14436" y="5996"/>
                    <a:pt x="11724" y="5157"/>
                  </a:cubicBezTo>
                  <a:cubicBezTo>
                    <a:pt x="10754" y="4858"/>
                    <a:pt x="9823" y="4571"/>
                    <a:pt x="9043" y="4343"/>
                  </a:cubicBezTo>
                  <a:cubicBezTo>
                    <a:pt x="6291" y="3533"/>
                    <a:pt x="2781" y="3297"/>
                    <a:pt x="2073" y="3256"/>
                  </a:cubicBezTo>
                  <a:cubicBezTo>
                    <a:pt x="1450" y="2430"/>
                    <a:pt x="724" y="1155"/>
                    <a:pt x="939" y="712"/>
                  </a:cubicBezTo>
                  <a:cubicBezTo>
                    <a:pt x="995" y="600"/>
                    <a:pt x="1147" y="544"/>
                    <a:pt x="1395" y="544"/>
                  </a:cubicBezTo>
                  <a:close/>
                  <a:moveTo>
                    <a:pt x="1395" y="1"/>
                  </a:moveTo>
                  <a:cubicBezTo>
                    <a:pt x="808" y="1"/>
                    <a:pt x="560" y="261"/>
                    <a:pt x="452" y="473"/>
                  </a:cubicBezTo>
                  <a:cubicBezTo>
                    <a:pt x="1" y="1400"/>
                    <a:pt x="1431" y="3312"/>
                    <a:pt x="1722" y="3684"/>
                  </a:cubicBezTo>
                  <a:cubicBezTo>
                    <a:pt x="1770" y="3748"/>
                    <a:pt x="1842" y="3787"/>
                    <a:pt x="1922" y="3787"/>
                  </a:cubicBezTo>
                  <a:cubicBezTo>
                    <a:pt x="1962" y="3791"/>
                    <a:pt x="5892" y="3979"/>
                    <a:pt x="8892" y="4862"/>
                  </a:cubicBezTo>
                  <a:cubicBezTo>
                    <a:pt x="9666" y="5090"/>
                    <a:pt x="10593" y="5373"/>
                    <a:pt x="11568" y="5673"/>
                  </a:cubicBezTo>
                  <a:cubicBezTo>
                    <a:pt x="14596" y="6612"/>
                    <a:pt x="17723" y="7578"/>
                    <a:pt x="18710" y="7578"/>
                  </a:cubicBezTo>
                  <a:cubicBezTo>
                    <a:pt x="18917" y="7578"/>
                    <a:pt x="19113" y="7491"/>
                    <a:pt x="19273" y="7327"/>
                  </a:cubicBezTo>
                  <a:cubicBezTo>
                    <a:pt x="19948" y="6624"/>
                    <a:pt x="19972" y="4479"/>
                    <a:pt x="19896" y="2262"/>
                  </a:cubicBezTo>
                  <a:cubicBezTo>
                    <a:pt x="19888" y="2027"/>
                    <a:pt x="19880" y="1835"/>
                    <a:pt x="19880" y="1715"/>
                  </a:cubicBezTo>
                  <a:cubicBezTo>
                    <a:pt x="19880" y="1343"/>
                    <a:pt x="19880" y="884"/>
                    <a:pt x="11261" y="384"/>
                  </a:cubicBezTo>
                  <a:cubicBezTo>
                    <a:pt x="6866" y="133"/>
                    <a:pt x="2353" y="1"/>
                    <a:pt x="139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7"/>
            <p:cNvSpPr/>
            <p:nvPr/>
          </p:nvSpPr>
          <p:spPr>
            <a:xfrm>
              <a:off x="6526994" y="3149381"/>
              <a:ext cx="241924" cy="202830"/>
            </a:xfrm>
            <a:custGeom>
              <a:rect b="b" l="l" r="r" t="t"/>
              <a:pathLst>
                <a:path extrusionOk="0" h="9183" w="10953">
                  <a:moveTo>
                    <a:pt x="3619" y="1"/>
                  </a:moveTo>
                  <a:cubicBezTo>
                    <a:pt x="3381" y="1"/>
                    <a:pt x="3243" y="4"/>
                    <a:pt x="3243" y="4"/>
                  </a:cubicBezTo>
                  <a:cubicBezTo>
                    <a:pt x="3243" y="4"/>
                    <a:pt x="1802" y="727"/>
                    <a:pt x="1262" y="3431"/>
                  </a:cubicBezTo>
                  <a:cubicBezTo>
                    <a:pt x="719" y="6135"/>
                    <a:pt x="0" y="7581"/>
                    <a:pt x="1079" y="8300"/>
                  </a:cubicBezTo>
                  <a:cubicBezTo>
                    <a:pt x="1801" y="8782"/>
                    <a:pt x="4127" y="9183"/>
                    <a:pt x="5812" y="9183"/>
                  </a:cubicBezTo>
                  <a:cubicBezTo>
                    <a:pt x="6652" y="9183"/>
                    <a:pt x="7333" y="9083"/>
                    <a:pt x="7573" y="8843"/>
                  </a:cubicBezTo>
                  <a:cubicBezTo>
                    <a:pt x="8296" y="8120"/>
                    <a:pt x="10278" y="4513"/>
                    <a:pt x="10641" y="2169"/>
                  </a:cubicBezTo>
                  <a:cubicBezTo>
                    <a:pt x="10953" y="136"/>
                    <a:pt x="5166" y="1"/>
                    <a:pt x="3619"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7"/>
            <p:cNvSpPr/>
            <p:nvPr/>
          </p:nvSpPr>
          <p:spPr>
            <a:xfrm>
              <a:off x="6525647" y="3143439"/>
              <a:ext cx="243515" cy="214779"/>
            </a:xfrm>
            <a:custGeom>
              <a:rect b="b" l="l" r="r" t="t"/>
              <a:pathLst>
                <a:path extrusionOk="0" h="9724" w="11025">
                  <a:moveTo>
                    <a:pt x="3760" y="541"/>
                  </a:moveTo>
                  <a:cubicBezTo>
                    <a:pt x="5595" y="541"/>
                    <a:pt x="9325" y="759"/>
                    <a:pt x="10250" y="1811"/>
                  </a:cubicBezTo>
                  <a:cubicBezTo>
                    <a:pt x="10406" y="1990"/>
                    <a:pt x="10466" y="2178"/>
                    <a:pt x="10434" y="2397"/>
                  </a:cubicBezTo>
                  <a:cubicBezTo>
                    <a:pt x="10075" y="4722"/>
                    <a:pt x="8105" y="8257"/>
                    <a:pt x="7443" y="8921"/>
                  </a:cubicBezTo>
                  <a:cubicBezTo>
                    <a:pt x="7257" y="9107"/>
                    <a:pt x="6659" y="9189"/>
                    <a:pt x="5899" y="9189"/>
                  </a:cubicBezTo>
                  <a:cubicBezTo>
                    <a:pt x="4317" y="9189"/>
                    <a:pt x="2031" y="8836"/>
                    <a:pt x="1291" y="8345"/>
                  </a:cubicBezTo>
                  <a:cubicBezTo>
                    <a:pt x="640" y="7914"/>
                    <a:pt x="796" y="7139"/>
                    <a:pt x="1208" y="5433"/>
                  </a:cubicBezTo>
                  <a:cubicBezTo>
                    <a:pt x="1328" y="4934"/>
                    <a:pt x="1463" y="4379"/>
                    <a:pt x="1586" y="3752"/>
                  </a:cubicBezTo>
                  <a:cubicBezTo>
                    <a:pt x="2038" y="1503"/>
                    <a:pt x="3140" y="696"/>
                    <a:pt x="3380" y="544"/>
                  </a:cubicBezTo>
                  <a:cubicBezTo>
                    <a:pt x="3495" y="542"/>
                    <a:pt x="3622" y="541"/>
                    <a:pt x="3760" y="541"/>
                  </a:cubicBezTo>
                  <a:close/>
                  <a:moveTo>
                    <a:pt x="3752" y="0"/>
                  </a:moveTo>
                  <a:cubicBezTo>
                    <a:pt x="3499" y="0"/>
                    <a:pt x="3337" y="4"/>
                    <a:pt x="3300" y="6"/>
                  </a:cubicBezTo>
                  <a:cubicBezTo>
                    <a:pt x="3260" y="6"/>
                    <a:pt x="3221" y="13"/>
                    <a:pt x="3184" y="33"/>
                  </a:cubicBezTo>
                  <a:cubicBezTo>
                    <a:pt x="3120" y="65"/>
                    <a:pt x="1619" y="844"/>
                    <a:pt x="1055" y="3648"/>
                  </a:cubicBezTo>
                  <a:cubicBezTo>
                    <a:pt x="932" y="4263"/>
                    <a:pt x="800" y="4814"/>
                    <a:pt x="681" y="5306"/>
                  </a:cubicBezTo>
                  <a:cubicBezTo>
                    <a:pt x="273" y="7011"/>
                    <a:pt x="1" y="8134"/>
                    <a:pt x="992" y="8796"/>
                  </a:cubicBezTo>
                  <a:cubicBezTo>
                    <a:pt x="1726" y="9288"/>
                    <a:pt x="4060" y="9723"/>
                    <a:pt x="5821" y="9723"/>
                  </a:cubicBezTo>
                  <a:cubicBezTo>
                    <a:pt x="6751" y="9723"/>
                    <a:pt x="7526" y="9603"/>
                    <a:pt x="7826" y="9304"/>
                  </a:cubicBezTo>
                  <a:cubicBezTo>
                    <a:pt x="8641" y="8489"/>
                    <a:pt x="10606" y="4814"/>
                    <a:pt x="10969" y="2478"/>
                  </a:cubicBezTo>
                  <a:cubicBezTo>
                    <a:pt x="11025" y="2102"/>
                    <a:pt x="10921" y="1755"/>
                    <a:pt x="10654" y="1455"/>
                  </a:cubicBezTo>
                  <a:cubicBezTo>
                    <a:pt x="9484" y="119"/>
                    <a:pt x="5175" y="0"/>
                    <a:pt x="375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7"/>
            <p:cNvSpPr/>
            <p:nvPr/>
          </p:nvSpPr>
          <p:spPr>
            <a:xfrm>
              <a:off x="6670364" y="3063505"/>
              <a:ext cx="744967" cy="420590"/>
            </a:xfrm>
            <a:custGeom>
              <a:rect b="b" l="l" r="r" t="t"/>
              <a:pathLst>
                <a:path extrusionOk="0" h="19042" w="33728">
                  <a:moveTo>
                    <a:pt x="12459" y="1"/>
                  </a:moveTo>
                  <a:cubicBezTo>
                    <a:pt x="11864" y="1"/>
                    <a:pt x="11421" y="34"/>
                    <a:pt x="11183" y="105"/>
                  </a:cubicBezTo>
                  <a:cubicBezTo>
                    <a:pt x="9378" y="644"/>
                    <a:pt x="2887" y="4794"/>
                    <a:pt x="2887" y="4794"/>
                  </a:cubicBezTo>
                  <a:cubicBezTo>
                    <a:pt x="2887" y="4794"/>
                    <a:pt x="1442" y="6416"/>
                    <a:pt x="902" y="8042"/>
                  </a:cubicBezTo>
                  <a:cubicBezTo>
                    <a:pt x="360" y="9664"/>
                    <a:pt x="0" y="11828"/>
                    <a:pt x="0" y="11828"/>
                  </a:cubicBezTo>
                  <a:cubicBezTo>
                    <a:pt x="0" y="11828"/>
                    <a:pt x="2165" y="12367"/>
                    <a:pt x="5048" y="13633"/>
                  </a:cubicBezTo>
                  <a:cubicBezTo>
                    <a:pt x="7936" y="14896"/>
                    <a:pt x="12805" y="15794"/>
                    <a:pt x="17495" y="16877"/>
                  </a:cubicBezTo>
                  <a:cubicBezTo>
                    <a:pt x="22183" y="17960"/>
                    <a:pt x="23446" y="19042"/>
                    <a:pt x="25068" y="19042"/>
                  </a:cubicBezTo>
                  <a:cubicBezTo>
                    <a:pt x="26693" y="19042"/>
                    <a:pt x="28674" y="17779"/>
                    <a:pt x="31203" y="14712"/>
                  </a:cubicBezTo>
                  <a:cubicBezTo>
                    <a:pt x="33727" y="11648"/>
                    <a:pt x="31562" y="5154"/>
                    <a:pt x="29037" y="3173"/>
                  </a:cubicBezTo>
                  <a:cubicBezTo>
                    <a:pt x="26847" y="1450"/>
                    <a:pt x="16367" y="1"/>
                    <a:pt x="1245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
            <p:cNvSpPr/>
            <p:nvPr/>
          </p:nvSpPr>
          <p:spPr>
            <a:xfrm>
              <a:off x="6663892" y="3057629"/>
              <a:ext cx="728578" cy="432473"/>
            </a:xfrm>
            <a:custGeom>
              <a:rect b="b" l="l" r="r" t="t"/>
              <a:pathLst>
                <a:path extrusionOk="0" h="19580" w="32986">
                  <a:moveTo>
                    <a:pt x="12712" y="538"/>
                  </a:moveTo>
                  <a:cubicBezTo>
                    <a:pt x="16456" y="538"/>
                    <a:pt x="26982" y="1936"/>
                    <a:pt x="29163" y="3651"/>
                  </a:cubicBezTo>
                  <a:cubicBezTo>
                    <a:pt x="30665" y="4829"/>
                    <a:pt x="32011" y="7685"/>
                    <a:pt x="32291" y="10289"/>
                  </a:cubicBezTo>
                  <a:cubicBezTo>
                    <a:pt x="32434" y="11619"/>
                    <a:pt x="32378" y="13481"/>
                    <a:pt x="31284" y="14806"/>
                  </a:cubicBezTo>
                  <a:cubicBezTo>
                    <a:pt x="28939" y="17654"/>
                    <a:pt x="27002" y="19037"/>
                    <a:pt x="25361" y="19037"/>
                  </a:cubicBezTo>
                  <a:cubicBezTo>
                    <a:pt x="24613" y="19037"/>
                    <a:pt x="23923" y="18785"/>
                    <a:pt x="22876" y="18401"/>
                  </a:cubicBezTo>
                  <a:cubicBezTo>
                    <a:pt x="21770" y="17994"/>
                    <a:pt x="20251" y="17435"/>
                    <a:pt x="17847" y="16880"/>
                  </a:cubicBezTo>
                  <a:cubicBezTo>
                    <a:pt x="16833" y="16648"/>
                    <a:pt x="15810" y="16420"/>
                    <a:pt x="14800" y="16196"/>
                  </a:cubicBezTo>
                  <a:cubicBezTo>
                    <a:pt x="11145" y="15389"/>
                    <a:pt x="7690" y="14631"/>
                    <a:pt x="5449" y="13652"/>
                  </a:cubicBezTo>
                  <a:cubicBezTo>
                    <a:pt x="3132" y="12633"/>
                    <a:pt x="1252" y="12078"/>
                    <a:pt x="605" y="11899"/>
                  </a:cubicBezTo>
                  <a:cubicBezTo>
                    <a:pt x="712" y="11291"/>
                    <a:pt x="1027" y="9661"/>
                    <a:pt x="1451" y="8391"/>
                  </a:cubicBezTo>
                  <a:cubicBezTo>
                    <a:pt x="1930" y="6953"/>
                    <a:pt x="3169" y="5484"/>
                    <a:pt x="3356" y="5268"/>
                  </a:cubicBezTo>
                  <a:cubicBezTo>
                    <a:pt x="3855" y="4949"/>
                    <a:pt x="9871" y="1134"/>
                    <a:pt x="11552" y="631"/>
                  </a:cubicBezTo>
                  <a:cubicBezTo>
                    <a:pt x="11762" y="568"/>
                    <a:pt x="12165" y="538"/>
                    <a:pt x="12712" y="538"/>
                  </a:cubicBezTo>
                  <a:close/>
                  <a:moveTo>
                    <a:pt x="12743" y="0"/>
                  </a:moveTo>
                  <a:cubicBezTo>
                    <a:pt x="12116" y="0"/>
                    <a:pt x="11649" y="36"/>
                    <a:pt x="11397" y="112"/>
                  </a:cubicBezTo>
                  <a:cubicBezTo>
                    <a:pt x="9579" y="659"/>
                    <a:pt x="3300" y="4661"/>
                    <a:pt x="3033" y="4833"/>
                  </a:cubicBezTo>
                  <a:cubicBezTo>
                    <a:pt x="3013" y="4844"/>
                    <a:pt x="2993" y="4861"/>
                    <a:pt x="2977" y="4881"/>
                  </a:cubicBezTo>
                  <a:cubicBezTo>
                    <a:pt x="2917" y="4949"/>
                    <a:pt x="1491" y="6562"/>
                    <a:pt x="940" y="8220"/>
                  </a:cubicBezTo>
                  <a:cubicBezTo>
                    <a:pt x="397" y="9845"/>
                    <a:pt x="41" y="11958"/>
                    <a:pt x="25" y="12050"/>
                  </a:cubicBezTo>
                  <a:cubicBezTo>
                    <a:pt x="1" y="12190"/>
                    <a:pt x="89" y="12322"/>
                    <a:pt x="229" y="12358"/>
                  </a:cubicBezTo>
                  <a:cubicBezTo>
                    <a:pt x="249" y="12362"/>
                    <a:pt x="2406" y="12909"/>
                    <a:pt x="5234" y="14148"/>
                  </a:cubicBezTo>
                  <a:cubicBezTo>
                    <a:pt x="7522" y="15146"/>
                    <a:pt x="11001" y="15913"/>
                    <a:pt x="14684" y="16727"/>
                  </a:cubicBezTo>
                  <a:cubicBezTo>
                    <a:pt x="15694" y="16947"/>
                    <a:pt x="16713" y="17175"/>
                    <a:pt x="17727" y="17407"/>
                  </a:cubicBezTo>
                  <a:cubicBezTo>
                    <a:pt x="20096" y="17953"/>
                    <a:pt x="21593" y="18505"/>
                    <a:pt x="22688" y="18908"/>
                  </a:cubicBezTo>
                  <a:cubicBezTo>
                    <a:pt x="23791" y="19312"/>
                    <a:pt x="24517" y="19579"/>
                    <a:pt x="25361" y="19579"/>
                  </a:cubicBezTo>
                  <a:cubicBezTo>
                    <a:pt x="27174" y="19579"/>
                    <a:pt x="29251" y="18130"/>
                    <a:pt x="31703" y="15149"/>
                  </a:cubicBezTo>
                  <a:cubicBezTo>
                    <a:pt x="32914" y="13680"/>
                    <a:pt x="32986" y="11663"/>
                    <a:pt x="32829" y="10233"/>
                  </a:cubicBezTo>
                  <a:cubicBezTo>
                    <a:pt x="32530" y="7453"/>
                    <a:pt x="31128" y="4505"/>
                    <a:pt x="29498" y="3223"/>
                  </a:cubicBezTo>
                  <a:cubicBezTo>
                    <a:pt x="27247" y="1455"/>
                    <a:pt x="16748" y="0"/>
                    <a:pt x="1274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7"/>
            <p:cNvSpPr/>
            <p:nvPr/>
          </p:nvSpPr>
          <p:spPr>
            <a:xfrm>
              <a:off x="5884999" y="3211469"/>
              <a:ext cx="101735" cy="98046"/>
            </a:xfrm>
            <a:custGeom>
              <a:rect b="b" l="l" r="r" t="t"/>
              <a:pathLst>
                <a:path extrusionOk="0" h="4439" w="4606">
                  <a:moveTo>
                    <a:pt x="2493" y="1"/>
                  </a:moveTo>
                  <a:cubicBezTo>
                    <a:pt x="2325" y="161"/>
                    <a:pt x="2161" y="324"/>
                    <a:pt x="2006" y="500"/>
                  </a:cubicBezTo>
                  <a:cubicBezTo>
                    <a:pt x="0" y="2777"/>
                    <a:pt x="1254" y="4390"/>
                    <a:pt x="4605" y="4438"/>
                  </a:cubicBezTo>
                  <a:cubicBezTo>
                    <a:pt x="4246" y="2521"/>
                    <a:pt x="3175" y="884"/>
                    <a:pt x="2493"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7"/>
            <p:cNvSpPr/>
            <p:nvPr/>
          </p:nvSpPr>
          <p:spPr>
            <a:xfrm>
              <a:off x="5898671" y="3205527"/>
              <a:ext cx="94247" cy="109885"/>
            </a:xfrm>
            <a:custGeom>
              <a:rect b="b" l="l" r="r" t="t"/>
              <a:pathLst>
                <a:path extrusionOk="0" h="4975" w="4267">
                  <a:moveTo>
                    <a:pt x="1842" y="681"/>
                  </a:moveTo>
                  <a:cubicBezTo>
                    <a:pt x="2432" y="1484"/>
                    <a:pt x="3280" y="2842"/>
                    <a:pt x="3651" y="4423"/>
                  </a:cubicBezTo>
                  <a:cubicBezTo>
                    <a:pt x="2133" y="4352"/>
                    <a:pt x="1099" y="3920"/>
                    <a:pt x="791" y="3225"/>
                  </a:cubicBezTo>
                  <a:cubicBezTo>
                    <a:pt x="528" y="2630"/>
                    <a:pt x="803" y="1839"/>
                    <a:pt x="1590" y="948"/>
                  </a:cubicBezTo>
                  <a:cubicBezTo>
                    <a:pt x="1674" y="856"/>
                    <a:pt x="1758" y="765"/>
                    <a:pt x="1842" y="681"/>
                  </a:cubicBezTo>
                  <a:close/>
                  <a:moveTo>
                    <a:pt x="1867" y="1"/>
                  </a:moveTo>
                  <a:cubicBezTo>
                    <a:pt x="1800" y="1"/>
                    <a:pt x="1735" y="29"/>
                    <a:pt x="1689" y="74"/>
                  </a:cubicBezTo>
                  <a:cubicBezTo>
                    <a:pt x="1514" y="238"/>
                    <a:pt x="1346" y="410"/>
                    <a:pt x="1186" y="589"/>
                  </a:cubicBezTo>
                  <a:cubicBezTo>
                    <a:pt x="0" y="1931"/>
                    <a:pt x="48" y="2886"/>
                    <a:pt x="296" y="3445"/>
                  </a:cubicBezTo>
                  <a:cubicBezTo>
                    <a:pt x="723" y="4408"/>
                    <a:pt x="2029" y="4951"/>
                    <a:pt x="3982" y="4975"/>
                  </a:cubicBezTo>
                  <a:lnTo>
                    <a:pt x="3986" y="4975"/>
                  </a:lnTo>
                  <a:cubicBezTo>
                    <a:pt x="4066" y="4975"/>
                    <a:pt x="4143" y="4943"/>
                    <a:pt x="4194" y="4879"/>
                  </a:cubicBezTo>
                  <a:cubicBezTo>
                    <a:pt x="4246" y="4819"/>
                    <a:pt x="4266" y="4735"/>
                    <a:pt x="4250" y="4655"/>
                  </a:cubicBezTo>
                  <a:cubicBezTo>
                    <a:pt x="3874" y="2646"/>
                    <a:pt x="2732" y="941"/>
                    <a:pt x="2089" y="106"/>
                  </a:cubicBezTo>
                  <a:cubicBezTo>
                    <a:pt x="2041" y="46"/>
                    <a:pt x="1969" y="6"/>
                    <a:pt x="1894" y="2"/>
                  </a:cubicBezTo>
                  <a:cubicBezTo>
                    <a:pt x="1885" y="1"/>
                    <a:pt x="1876" y="1"/>
                    <a:pt x="186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7"/>
            <p:cNvSpPr/>
            <p:nvPr/>
          </p:nvSpPr>
          <p:spPr>
            <a:xfrm>
              <a:off x="6257019" y="3337964"/>
              <a:ext cx="131553" cy="514396"/>
            </a:xfrm>
            <a:custGeom>
              <a:rect b="b" l="l" r="r" t="t"/>
              <a:pathLst>
                <a:path extrusionOk="0" h="23289" w="5956">
                  <a:moveTo>
                    <a:pt x="5814" y="1"/>
                  </a:moveTo>
                  <a:cubicBezTo>
                    <a:pt x="5745" y="1"/>
                    <a:pt x="5688" y="54"/>
                    <a:pt x="5681" y="125"/>
                  </a:cubicBezTo>
                  <a:cubicBezTo>
                    <a:pt x="5664" y="325"/>
                    <a:pt x="3784" y="20016"/>
                    <a:pt x="69" y="23049"/>
                  </a:cubicBezTo>
                  <a:cubicBezTo>
                    <a:pt x="12" y="23097"/>
                    <a:pt x="1" y="23180"/>
                    <a:pt x="49" y="23240"/>
                  </a:cubicBezTo>
                  <a:cubicBezTo>
                    <a:pt x="77" y="23272"/>
                    <a:pt x="117" y="23288"/>
                    <a:pt x="156" y="23288"/>
                  </a:cubicBezTo>
                  <a:cubicBezTo>
                    <a:pt x="184" y="23288"/>
                    <a:pt x="217" y="23280"/>
                    <a:pt x="241" y="23256"/>
                  </a:cubicBezTo>
                  <a:cubicBezTo>
                    <a:pt x="4039" y="20156"/>
                    <a:pt x="5876" y="964"/>
                    <a:pt x="5952" y="149"/>
                  </a:cubicBezTo>
                  <a:cubicBezTo>
                    <a:pt x="5956" y="77"/>
                    <a:pt x="5904" y="9"/>
                    <a:pt x="5828" y="1"/>
                  </a:cubicBezTo>
                  <a:cubicBezTo>
                    <a:pt x="5824" y="1"/>
                    <a:pt x="5819" y="1"/>
                    <a:pt x="5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7"/>
            <p:cNvSpPr/>
            <p:nvPr/>
          </p:nvSpPr>
          <p:spPr>
            <a:xfrm>
              <a:off x="6234798" y="3755550"/>
              <a:ext cx="124861" cy="206452"/>
            </a:xfrm>
            <a:custGeom>
              <a:rect b="b" l="l" r="r" t="t"/>
              <a:pathLst>
                <a:path extrusionOk="0" h="9347" w="5653">
                  <a:moveTo>
                    <a:pt x="5503" y="1"/>
                  </a:moveTo>
                  <a:cubicBezTo>
                    <a:pt x="5442" y="1"/>
                    <a:pt x="5387" y="43"/>
                    <a:pt x="5372" y="108"/>
                  </a:cubicBezTo>
                  <a:cubicBezTo>
                    <a:pt x="5356" y="172"/>
                    <a:pt x="3863" y="6599"/>
                    <a:pt x="76" y="9095"/>
                  </a:cubicBezTo>
                  <a:cubicBezTo>
                    <a:pt x="16" y="9139"/>
                    <a:pt x="0" y="9223"/>
                    <a:pt x="40" y="9283"/>
                  </a:cubicBezTo>
                  <a:cubicBezTo>
                    <a:pt x="64" y="9323"/>
                    <a:pt x="108" y="9347"/>
                    <a:pt x="152" y="9347"/>
                  </a:cubicBezTo>
                  <a:cubicBezTo>
                    <a:pt x="180" y="9347"/>
                    <a:pt x="204" y="9338"/>
                    <a:pt x="228" y="9323"/>
                  </a:cubicBezTo>
                  <a:cubicBezTo>
                    <a:pt x="4106" y="6762"/>
                    <a:pt x="5620" y="231"/>
                    <a:pt x="5636" y="168"/>
                  </a:cubicBezTo>
                  <a:cubicBezTo>
                    <a:pt x="5652" y="92"/>
                    <a:pt x="5608" y="21"/>
                    <a:pt x="5533" y="4"/>
                  </a:cubicBezTo>
                  <a:cubicBezTo>
                    <a:pt x="5523" y="2"/>
                    <a:pt x="5513" y="1"/>
                    <a:pt x="55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7"/>
            <p:cNvSpPr/>
            <p:nvPr/>
          </p:nvSpPr>
          <p:spPr>
            <a:xfrm>
              <a:off x="6807616" y="3258029"/>
              <a:ext cx="272361" cy="161327"/>
            </a:xfrm>
            <a:custGeom>
              <a:rect b="b" l="l" r="r" t="t"/>
              <a:pathLst>
                <a:path extrusionOk="0" h="7304" w="12331">
                  <a:moveTo>
                    <a:pt x="3535" y="0"/>
                  </a:moveTo>
                  <a:cubicBezTo>
                    <a:pt x="3529" y="0"/>
                    <a:pt x="3522" y="1"/>
                    <a:pt x="3516" y="2"/>
                  </a:cubicBezTo>
                  <a:cubicBezTo>
                    <a:pt x="3204" y="22"/>
                    <a:pt x="440" y="225"/>
                    <a:pt x="145" y="1324"/>
                  </a:cubicBezTo>
                  <a:cubicBezTo>
                    <a:pt x="1" y="1855"/>
                    <a:pt x="432" y="2446"/>
                    <a:pt x="1466" y="3134"/>
                  </a:cubicBezTo>
                  <a:cubicBezTo>
                    <a:pt x="5229" y="5641"/>
                    <a:pt x="12083" y="7283"/>
                    <a:pt x="12151" y="7299"/>
                  </a:cubicBezTo>
                  <a:cubicBezTo>
                    <a:pt x="12163" y="7304"/>
                    <a:pt x="12171" y="7304"/>
                    <a:pt x="12183" y="7304"/>
                  </a:cubicBezTo>
                  <a:cubicBezTo>
                    <a:pt x="12243" y="7304"/>
                    <a:pt x="12299" y="7263"/>
                    <a:pt x="12315" y="7199"/>
                  </a:cubicBezTo>
                  <a:cubicBezTo>
                    <a:pt x="12330" y="7127"/>
                    <a:pt x="12287" y="7055"/>
                    <a:pt x="12211" y="7040"/>
                  </a:cubicBezTo>
                  <a:cubicBezTo>
                    <a:pt x="12144" y="7020"/>
                    <a:pt x="5341" y="5390"/>
                    <a:pt x="1614" y="2909"/>
                  </a:cubicBezTo>
                  <a:cubicBezTo>
                    <a:pt x="720" y="2310"/>
                    <a:pt x="300" y="1787"/>
                    <a:pt x="404" y="1396"/>
                  </a:cubicBezTo>
                  <a:cubicBezTo>
                    <a:pt x="611" y="621"/>
                    <a:pt x="2733" y="321"/>
                    <a:pt x="3531" y="269"/>
                  </a:cubicBezTo>
                  <a:cubicBezTo>
                    <a:pt x="3607" y="265"/>
                    <a:pt x="3664" y="201"/>
                    <a:pt x="3660" y="125"/>
                  </a:cubicBezTo>
                  <a:cubicBezTo>
                    <a:pt x="3655" y="60"/>
                    <a:pt x="3602" y="0"/>
                    <a:pt x="35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7"/>
            <p:cNvSpPr/>
            <p:nvPr/>
          </p:nvSpPr>
          <p:spPr>
            <a:xfrm>
              <a:off x="5488771" y="2824363"/>
              <a:ext cx="2323472" cy="382445"/>
            </a:xfrm>
            <a:custGeom>
              <a:rect b="b" l="l" r="r" t="t"/>
              <a:pathLst>
                <a:path extrusionOk="0" h="17315" w="105194">
                  <a:moveTo>
                    <a:pt x="8900" y="0"/>
                  </a:moveTo>
                  <a:cubicBezTo>
                    <a:pt x="7877" y="0"/>
                    <a:pt x="6947" y="576"/>
                    <a:pt x="6535" y="1466"/>
                  </a:cubicBezTo>
                  <a:lnTo>
                    <a:pt x="924" y="13596"/>
                  </a:lnTo>
                  <a:lnTo>
                    <a:pt x="1" y="13257"/>
                  </a:lnTo>
                  <a:lnTo>
                    <a:pt x="1" y="16033"/>
                  </a:lnTo>
                  <a:lnTo>
                    <a:pt x="48" y="15997"/>
                  </a:lnTo>
                  <a:cubicBezTo>
                    <a:pt x="133" y="16708"/>
                    <a:pt x="764" y="17315"/>
                    <a:pt x="1599" y="17315"/>
                  </a:cubicBezTo>
                  <a:lnTo>
                    <a:pt x="103635" y="17315"/>
                  </a:lnTo>
                  <a:cubicBezTo>
                    <a:pt x="104518" y="17315"/>
                    <a:pt x="105161" y="16644"/>
                    <a:pt x="105193" y="15881"/>
                  </a:cubicBezTo>
                  <a:lnTo>
                    <a:pt x="105149" y="12946"/>
                  </a:lnTo>
                  <a:lnTo>
                    <a:pt x="103200" y="11192"/>
                  </a:lnTo>
                  <a:lnTo>
                    <a:pt x="98699" y="1466"/>
                  </a:lnTo>
                  <a:cubicBezTo>
                    <a:pt x="98287" y="576"/>
                    <a:pt x="97360" y="0"/>
                    <a:pt x="9633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7"/>
            <p:cNvSpPr/>
            <p:nvPr/>
          </p:nvSpPr>
          <p:spPr>
            <a:xfrm>
              <a:off x="5482785" y="2818422"/>
              <a:ext cx="2335356" cy="394394"/>
            </a:xfrm>
            <a:custGeom>
              <a:rect b="b" l="l" r="r" t="t"/>
              <a:pathLst>
                <a:path extrusionOk="0" h="17856" w="105732">
                  <a:moveTo>
                    <a:pt x="96605" y="541"/>
                  </a:moveTo>
                  <a:cubicBezTo>
                    <a:pt x="97523" y="541"/>
                    <a:pt x="98354" y="1055"/>
                    <a:pt x="98726" y="1851"/>
                  </a:cubicBezTo>
                  <a:lnTo>
                    <a:pt x="103223" y="11572"/>
                  </a:lnTo>
                  <a:cubicBezTo>
                    <a:pt x="103239" y="11609"/>
                    <a:pt x="103259" y="11637"/>
                    <a:pt x="103287" y="11661"/>
                  </a:cubicBezTo>
                  <a:lnTo>
                    <a:pt x="105149" y="13338"/>
                  </a:lnTo>
                  <a:lnTo>
                    <a:pt x="105192" y="16138"/>
                  </a:lnTo>
                  <a:cubicBezTo>
                    <a:pt x="105168" y="16717"/>
                    <a:pt x="104681" y="17313"/>
                    <a:pt x="103906" y="17313"/>
                  </a:cubicBezTo>
                  <a:lnTo>
                    <a:pt x="1870" y="17313"/>
                  </a:lnTo>
                  <a:cubicBezTo>
                    <a:pt x="1215" y="17313"/>
                    <a:pt x="664" y="16849"/>
                    <a:pt x="588" y="16234"/>
                  </a:cubicBezTo>
                  <a:cubicBezTo>
                    <a:pt x="583" y="16190"/>
                    <a:pt x="568" y="16150"/>
                    <a:pt x="544" y="16114"/>
                  </a:cubicBezTo>
                  <a:lnTo>
                    <a:pt x="544" y="13913"/>
                  </a:lnTo>
                  <a:lnTo>
                    <a:pt x="1103" y="14117"/>
                  </a:lnTo>
                  <a:cubicBezTo>
                    <a:pt x="1134" y="14129"/>
                    <a:pt x="1167" y="14135"/>
                    <a:pt x="1199" y="14135"/>
                  </a:cubicBezTo>
                  <a:cubicBezTo>
                    <a:pt x="1300" y="14135"/>
                    <a:pt x="1397" y="14075"/>
                    <a:pt x="1442" y="13978"/>
                  </a:cubicBezTo>
                  <a:lnTo>
                    <a:pt x="7054" y="1851"/>
                  </a:lnTo>
                  <a:cubicBezTo>
                    <a:pt x="7422" y="1055"/>
                    <a:pt x="8252" y="541"/>
                    <a:pt x="9171" y="541"/>
                  </a:cubicBezTo>
                  <a:close/>
                  <a:moveTo>
                    <a:pt x="9171" y="1"/>
                  </a:moveTo>
                  <a:cubicBezTo>
                    <a:pt x="8041" y="1"/>
                    <a:pt x="7018" y="636"/>
                    <a:pt x="6563" y="1623"/>
                  </a:cubicBezTo>
                  <a:lnTo>
                    <a:pt x="1055" y="13526"/>
                  </a:lnTo>
                  <a:lnTo>
                    <a:pt x="367" y="13270"/>
                  </a:lnTo>
                  <a:cubicBezTo>
                    <a:pt x="336" y="13258"/>
                    <a:pt x="304" y="13253"/>
                    <a:pt x="272" y="13253"/>
                  </a:cubicBezTo>
                  <a:cubicBezTo>
                    <a:pt x="218" y="13253"/>
                    <a:pt x="164" y="13269"/>
                    <a:pt x="116" y="13302"/>
                  </a:cubicBezTo>
                  <a:cubicBezTo>
                    <a:pt x="44" y="13354"/>
                    <a:pt x="0" y="13434"/>
                    <a:pt x="0" y="13526"/>
                  </a:cubicBezTo>
                  <a:lnTo>
                    <a:pt x="0" y="16302"/>
                  </a:lnTo>
                  <a:cubicBezTo>
                    <a:pt x="0" y="16374"/>
                    <a:pt x="32" y="16446"/>
                    <a:pt x="85" y="16498"/>
                  </a:cubicBezTo>
                  <a:cubicBezTo>
                    <a:pt x="276" y="17285"/>
                    <a:pt x="1011" y="17855"/>
                    <a:pt x="1870" y="17855"/>
                  </a:cubicBezTo>
                  <a:lnTo>
                    <a:pt x="103906" y="17855"/>
                  </a:lnTo>
                  <a:cubicBezTo>
                    <a:pt x="104893" y="17855"/>
                    <a:pt x="105695" y="17112"/>
                    <a:pt x="105732" y="16146"/>
                  </a:cubicBezTo>
                  <a:lnTo>
                    <a:pt x="105688" y="13211"/>
                  </a:lnTo>
                  <a:cubicBezTo>
                    <a:pt x="105688" y="13134"/>
                    <a:pt x="105656" y="13067"/>
                    <a:pt x="105599" y="13014"/>
                  </a:cubicBezTo>
                  <a:lnTo>
                    <a:pt x="103691" y="11297"/>
                  </a:lnTo>
                  <a:lnTo>
                    <a:pt x="99217" y="1623"/>
                  </a:lnTo>
                  <a:cubicBezTo>
                    <a:pt x="98758" y="636"/>
                    <a:pt x="97735" y="1"/>
                    <a:pt x="9660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p:nvPr/>
          </p:nvSpPr>
          <p:spPr>
            <a:xfrm>
              <a:off x="5482410" y="2768062"/>
              <a:ext cx="2337056" cy="382467"/>
            </a:xfrm>
            <a:custGeom>
              <a:rect b="b" l="l" r="r" t="t"/>
              <a:pathLst>
                <a:path extrusionOk="0" h="17316" w="105809">
                  <a:moveTo>
                    <a:pt x="9188" y="0"/>
                  </a:moveTo>
                  <a:cubicBezTo>
                    <a:pt x="8165" y="0"/>
                    <a:pt x="7235" y="576"/>
                    <a:pt x="6823" y="1466"/>
                  </a:cubicBezTo>
                  <a:lnTo>
                    <a:pt x="456" y="15227"/>
                  </a:lnTo>
                  <a:cubicBezTo>
                    <a:pt x="1" y="16210"/>
                    <a:pt x="760" y="17316"/>
                    <a:pt x="1887" y="17316"/>
                  </a:cubicBezTo>
                  <a:lnTo>
                    <a:pt x="103923" y="17316"/>
                  </a:lnTo>
                  <a:cubicBezTo>
                    <a:pt x="105054" y="17316"/>
                    <a:pt x="105808" y="16210"/>
                    <a:pt x="105353" y="15227"/>
                  </a:cubicBezTo>
                  <a:lnTo>
                    <a:pt x="98987" y="1466"/>
                  </a:lnTo>
                  <a:cubicBezTo>
                    <a:pt x="98575" y="576"/>
                    <a:pt x="97648" y="0"/>
                    <a:pt x="966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7"/>
            <p:cNvSpPr/>
            <p:nvPr/>
          </p:nvSpPr>
          <p:spPr>
            <a:xfrm>
              <a:off x="5481548" y="2762076"/>
              <a:ext cx="2338801" cy="394372"/>
            </a:xfrm>
            <a:custGeom>
              <a:rect b="b" l="l" r="r" t="t"/>
              <a:pathLst>
                <a:path extrusionOk="0" h="17855" w="105888">
                  <a:moveTo>
                    <a:pt x="96661" y="544"/>
                  </a:moveTo>
                  <a:cubicBezTo>
                    <a:pt x="97579" y="544"/>
                    <a:pt x="98410" y="1055"/>
                    <a:pt x="98782" y="1849"/>
                  </a:cubicBezTo>
                  <a:lnTo>
                    <a:pt x="105148" y="15613"/>
                  </a:lnTo>
                  <a:cubicBezTo>
                    <a:pt x="105316" y="15977"/>
                    <a:pt x="105288" y="16385"/>
                    <a:pt x="105073" y="16724"/>
                  </a:cubicBezTo>
                  <a:cubicBezTo>
                    <a:pt x="104833" y="17091"/>
                    <a:pt x="104422" y="17315"/>
                    <a:pt x="103962" y="17315"/>
                  </a:cubicBezTo>
                  <a:lnTo>
                    <a:pt x="1926" y="17315"/>
                  </a:lnTo>
                  <a:cubicBezTo>
                    <a:pt x="1470" y="17315"/>
                    <a:pt x="1055" y="17091"/>
                    <a:pt x="819" y="16724"/>
                  </a:cubicBezTo>
                  <a:cubicBezTo>
                    <a:pt x="600" y="16385"/>
                    <a:pt x="572" y="15977"/>
                    <a:pt x="740" y="15613"/>
                  </a:cubicBezTo>
                  <a:lnTo>
                    <a:pt x="7110" y="1849"/>
                  </a:lnTo>
                  <a:cubicBezTo>
                    <a:pt x="7478" y="1055"/>
                    <a:pt x="8308" y="544"/>
                    <a:pt x="9227" y="544"/>
                  </a:cubicBezTo>
                  <a:close/>
                  <a:moveTo>
                    <a:pt x="9227" y="0"/>
                  </a:moveTo>
                  <a:cubicBezTo>
                    <a:pt x="8097" y="0"/>
                    <a:pt x="7074" y="639"/>
                    <a:pt x="6619" y="1622"/>
                  </a:cubicBezTo>
                  <a:lnTo>
                    <a:pt x="248" y="15386"/>
                  </a:lnTo>
                  <a:cubicBezTo>
                    <a:pt x="1" y="15921"/>
                    <a:pt x="45" y="16516"/>
                    <a:pt x="360" y="17016"/>
                  </a:cubicBezTo>
                  <a:cubicBezTo>
                    <a:pt x="699" y="17543"/>
                    <a:pt x="1282" y="17854"/>
                    <a:pt x="1926" y="17854"/>
                  </a:cubicBezTo>
                  <a:lnTo>
                    <a:pt x="103962" y="17854"/>
                  </a:lnTo>
                  <a:cubicBezTo>
                    <a:pt x="104606" y="17854"/>
                    <a:pt x="105192" y="17543"/>
                    <a:pt x="105528" y="17016"/>
                  </a:cubicBezTo>
                  <a:cubicBezTo>
                    <a:pt x="105847" y="16516"/>
                    <a:pt x="105887" y="15921"/>
                    <a:pt x="105640" y="15386"/>
                  </a:cubicBezTo>
                  <a:lnTo>
                    <a:pt x="99273" y="1622"/>
                  </a:lnTo>
                  <a:cubicBezTo>
                    <a:pt x="98814" y="639"/>
                    <a:pt x="97791" y="0"/>
                    <a:pt x="9666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
            <p:cNvSpPr/>
            <p:nvPr/>
          </p:nvSpPr>
          <p:spPr>
            <a:xfrm>
              <a:off x="5587149" y="2800752"/>
              <a:ext cx="571006" cy="199494"/>
            </a:xfrm>
            <a:custGeom>
              <a:rect b="b" l="l" r="r" t="t"/>
              <a:pathLst>
                <a:path extrusionOk="0" h="9032" w="25852">
                  <a:moveTo>
                    <a:pt x="21743" y="0"/>
                  </a:moveTo>
                  <a:cubicBezTo>
                    <a:pt x="19986" y="0"/>
                    <a:pt x="6643" y="817"/>
                    <a:pt x="6643" y="817"/>
                  </a:cubicBezTo>
                  <a:lnTo>
                    <a:pt x="2313" y="6593"/>
                  </a:lnTo>
                  <a:cubicBezTo>
                    <a:pt x="2313" y="6593"/>
                    <a:pt x="0" y="8178"/>
                    <a:pt x="1447" y="8757"/>
                  </a:cubicBezTo>
                  <a:cubicBezTo>
                    <a:pt x="1929" y="8951"/>
                    <a:pt x="4095" y="9031"/>
                    <a:pt x="6844" y="9031"/>
                  </a:cubicBezTo>
                  <a:cubicBezTo>
                    <a:pt x="12341" y="9031"/>
                    <a:pt x="20170" y="8710"/>
                    <a:pt x="21517" y="8326"/>
                  </a:cubicBezTo>
                  <a:cubicBezTo>
                    <a:pt x="23538" y="7747"/>
                    <a:pt x="25851" y="2403"/>
                    <a:pt x="25851" y="1536"/>
                  </a:cubicBezTo>
                  <a:cubicBezTo>
                    <a:pt x="25851" y="670"/>
                    <a:pt x="22944" y="50"/>
                    <a:pt x="21869" y="2"/>
                  </a:cubicBezTo>
                  <a:cubicBezTo>
                    <a:pt x="21838" y="1"/>
                    <a:pt x="21796" y="0"/>
                    <a:pt x="21743"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7"/>
            <p:cNvSpPr/>
            <p:nvPr/>
          </p:nvSpPr>
          <p:spPr>
            <a:xfrm>
              <a:off x="7331840" y="2898467"/>
              <a:ext cx="261516" cy="108538"/>
            </a:xfrm>
            <a:custGeom>
              <a:rect b="b" l="l" r="r" t="t"/>
              <a:pathLst>
                <a:path extrusionOk="0" h="4914" w="11840">
                  <a:moveTo>
                    <a:pt x="5920" y="1"/>
                  </a:moveTo>
                  <a:cubicBezTo>
                    <a:pt x="2653" y="1"/>
                    <a:pt x="0" y="1103"/>
                    <a:pt x="0" y="2456"/>
                  </a:cubicBezTo>
                  <a:cubicBezTo>
                    <a:pt x="0" y="3811"/>
                    <a:pt x="2653" y="4913"/>
                    <a:pt x="5920" y="4913"/>
                  </a:cubicBezTo>
                  <a:cubicBezTo>
                    <a:pt x="9191" y="4913"/>
                    <a:pt x="11839" y="3811"/>
                    <a:pt x="11839" y="2456"/>
                  </a:cubicBezTo>
                  <a:cubicBezTo>
                    <a:pt x="11839" y="1103"/>
                    <a:pt x="9191" y="1"/>
                    <a:pt x="5920"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
            <p:cNvSpPr/>
            <p:nvPr/>
          </p:nvSpPr>
          <p:spPr>
            <a:xfrm>
              <a:off x="6161313" y="2898467"/>
              <a:ext cx="937725" cy="175485"/>
            </a:xfrm>
            <a:custGeom>
              <a:rect b="b" l="l" r="r" t="t"/>
              <a:pathLst>
                <a:path extrusionOk="0" h="7945" w="42455">
                  <a:moveTo>
                    <a:pt x="21226" y="1"/>
                  </a:moveTo>
                  <a:cubicBezTo>
                    <a:pt x="9502" y="1"/>
                    <a:pt x="0" y="1782"/>
                    <a:pt x="0" y="3974"/>
                  </a:cubicBezTo>
                  <a:cubicBezTo>
                    <a:pt x="0" y="6167"/>
                    <a:pt x="9502" y="7945"/>
                    <a:pt x="21226" y="7945"/>
                  </a:cubicBezTo>
                  <a:cubicBezTo>
                    <a:pt x="32949" y="7945"/>
                    <a:pt x="42454" y="6167"/>
                    <a:pt x="42454" y="3974"/>
                  </a:cubicBezTo>
                  <a:cubicBezTo>
                    <a:pt x="42454" y="1782"/>
                    <a:pt x="32949" y="1"/>
                    <a:pt x="21226"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7"/>
            <p:cNvSpPr/>
            <p:nvPr/>
          </p:nvSpPr>
          <p:spPr>
            <a:xfrm>
              <a:off x="7301139" y="2714058"/>
              <a:ext cx="65843" cy="159980"/>
            </a:xfrm>
            <a:custGeom>
              <a:rect b="b" l="l" r="r" t="t"/>
              <a:pathLst>
                <a:path extrusionOk="0" h="7243" w="2981">
                  <a:moveTo>
                    <a:pt x="1797" y="1"/>
                  </a:moveTo>
                  <a:cubicBezTo>
                    <a:pt x="1648" y="1"/>
                    <a:pt x="1482" y="32"/>
                    <a:pt x="1298" y="105"/>
                  </a:cubicBezTo>
                  <a:cubicBezTo>
                    <a:pt x="0" y="624"/>
                    <a:pt x="132" y="4055"/>
                    <a:pt x="392" y="5996"/>
                  </a:cubicBezTo>
                  <a:cubicBezTo>
                    <a:pt x="526" y="7000"/>
                    <a:pt x="1058" y="7243"/>
                    <a:pt x="1540" y="7243"/>
                  </a:cubicBezTo>
                  <a:cubicBezTo>
                    <a:pt x="1990" y="7243"/>
                    <a:pt x="2397" y="7031"/>
                    <a:pt x="2397" y="7031"/>
                  </a:cubicBezTo>
                  <a:lnTo>
                    <a:pt x="2397" y="5869"/>
                  </a:lnTo>
                  <a:cubicBezTo>
                    <a:pt x="2397" y="5869"/>
                    <a:pt x="2170" y="6049"/>
                    <a:pt x="1918" y="6049"/>
                  </a:cubicBezTo>
                  <a:cubicBezTo>
                    <a:pt x="1744" y="6049"/>
                    <a:pt x="1558" y="5963"/>
                    <a:pt x="1427" y="5673"/>
                  </a:cubicBezTo>
                  <a:cubicBezTo>
                    <a:pt x="1105" y="4968"/>
                    <a:pt x="1166" y="1466"/>
                    <a:pt x="1481" y="1466"/>
                  </a:cubicBezTo>
                  <a:cubicBezTo>
                    <a:pt x="1484" y="1466"/>
                    <a:pt x="1487" y="1466"/>
                    <a:pt x="1490" y="1467"/>
                  </a:cubicBezTo>
                  <a:cubicBezTo>
                    <a:pt x="1814" y="1531"/>
                    <a:pt x="2461" y="2629"/>
                    <a:pt x="2461" y="2629"/>
                  </a:cubicBezTo>
                  <a:cubicBezTo>
                    <a:pt x="2461" y="2629"/>
                    <a:pt x="2656" y="2502"/>
                    <a:pt x="2981" y="1144"/>
                  </a:cubicBezTo>
                  <a:cubicBezTo>
                    <a:pt x="2981" y="1144"/>
                    <a:pt x="2695" y="1"/>
                    <a:pt x="1797"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7"/>
            <p:cNvSpPr/>
            <p:nvPr/>
          </p:nvSpPr>
          <p:spPr>
            <a:xfrm>
              <a:off x="7289525" y="2708095"/>
              <a:ext cx="83292" cy="171951"/>
            </a:xfrm>
            <a:custGeom>
              <a:rect b="b" l="l" r="r" t="t"/>
              <a:pathLst>
                <a:path extrusionOk="0" h="7785" w="3771">
                  <a:moveTo>
                    <a:pt x="2317" y="543"/>
                  </a:moveTo>
                  <a:cubicBezTo>
                    <a:pt x="2429" y="543"/>
                    <a:pt x="2536" y="567"/>
                    <a:pt x="2632" y="615"/>
                  </a:cubicBezTo>
                  <a:cubicBezTo>
                    <a:pt x="2988" y="798"/>
                    <a:pt x="3168" y="1257"/>
                    <a:pt x="3220" y="1421"/>
                  </a:cubicBezTo>
                  <a:cubicBezTo>
                    <a:pt x="3111" y="1861"/>
                    <a:pt x="3020" y="2157"/>
                    <a:pt x="2956" y="2352"/>
                  </a:cubicBezTo>
                  <a:cubicBezTo>
                    <a:pt x="2689" y="1948"/>
                    <a:pt x="2344" y="1526"/>
                    <a:pt x="2065" y="1469"/>
                  </a:cubicBezTo>
                  <a:cubicBezTo>
                    <a:pt x="2044" y="1465"/>
                    <a:pt x="2024" y="1463"/>
                    <a:pt x="2003" y="1463"/>
                  </a:cubicBezTo>
                  <a:cubicBezTo>
                    <a:pt x="1902" y="1463"/>
                    <a:pt x="1808" y="1511"/>
                    <a:pt x="1741" y="1598"/>
                  </a:cubicBezTo>
                  <a:cubicBezTo>
                    <a:pt x="1367" y="2068"/>
                    <a:pt x="1398" y="5392"/>
                    <a:pt x="1697" y="6055"/>
                  </a:cubicBezTo>
                  <a:cubicBezTo>
                    <a:pt x="1857" y="6406"/>
                    <a:pt x="2093" y="6530"/>
                    <a:pt x="2261" y="6570"/>
                  </a:cubicBezTo>
                  <a:cubicBezTo>
                    <a:pt x="2321" y="6584"/>
                    <a:pt x="2380" y="6590"/>
                    <a:pt x="2437" y="6590"/>
                  </a:cubicBezTo>
                  <a:cubicBezTo>
                    <a:pt x="2510" y="6590"/>
                    <a:pt x="2579" y="6580"/>
                    <a:pt x="2644" y="6562"/>
                  </a:cubicBezTo>
                  <a:lnTo>
                    <a:pt x="2644" y="7125"/>
                  </a:lnTo>
                  <a:cubicBezTo>
                    <a:pt x="2507" y="7178"/>
                    <a:pt x="2285" y="7245"/>
                    <a:pt x="2058" y="7245"/>
                  </a:cubicBezTo>
                  <a:cubicBezTo>
                    <a:pt x="1924" y="7245"/>
                    <a:pt x="1788" y="7221"/>
                    <a:pt x="1666" y="7158"/>
                  </a:cubicBezTo>
                  <a:cubicBezTo>
                    <a:pt x="1406" y="7021"/>
                    <a:pt x="1242" y="6710"/>
                    <a:pt x="1179" y="6231"/>
                  </a:cubicBezTo>
                  <a:cubicBezTo>
                    <a:pt x="855" y="3806"/>
                    <a:pt x="947" y="1014"/>
                    <a:pt x="1918" y="627"/>
                  </a:cubicBezTo>
                  <a:cubicBezTo>
                    <a:pt x="2062" y="571"/>
                    <a:pt x="2193" y="543"/>
                    <a:pt x="2317" y="543"/>
                  </a:cubicBezTo>
                  <a:close/>
                  <a:moveTo>
                    <a:pt x="2316" y="1"/>
                  </a:moveTo>
                  <a:cubicBezTo>
                    <a:pt x="2125" y="1"/>
                    <a:pt x="1924" y="43"/>
                    <a:pt x="1714" y="127"/>
                  </a:cubicBezTo>
                  <a:cubicBezTo>
                    <a:pt x="1" y="811"/>
                    <a:pt x="519" y="5392"/>
                    <a:pt x="639" y="6303"/>
                  </a:cubicBezTo>
                  <a:cubicBezTo>
                    <a:pt x="731" y="6966"/>
                    <a:pt x="991" y="7416"/>
                    <a:pt x="1418" y="7637"/>
                  </a:cubicBezTo>
                  <a:cubicBezTo>
                    <a:pt x="1625" y="7744"/>
                    <a:pt x="1846" y="7785"/>
                    <a:pt x="2057" y="7785"/>
                  </a:cubicBezTo>
                  <a:cubicBezTo>
                    <a:pt x="2569" y="7785"/>
                    <a:pt x="3015" y="7556"/>
                    <a:pt x="3039" y="7541"/>
                  </a:cubicBezTo>
                  <a:cubicBezTo>
                    <a:pt x="3131" y="7497"/>
                    <a:pt x="3188" y="7405"/>
                    <a:pt x="3188" y="7301"/>
                  </a:cubicBezTo>
                  <a:lnTo>
                    <a:pt x="3188" y="6139"/>
                  </a:lnTo>
                  <a:cubicBezTo>
                    <a:pt x="3188" y="6035"/>
                    <a:pt x="3128" y="5939"/>
                    <a:pt x="3032" y="5895"/>
                  </a:cubicBezTo>
                  <a:cubicBezTo>
                    <a:pt x="2994" y="5876"/>
                    <a:pt x="2954" y="5866"/>
                    <a:pt x="2913" y="5866"/>
                  </a:cubicBezTo>
                  <a:cubicBezTo>
                    <a:pt x="2854" y="5866"/>
                    <a:pt x="2796" y="5886"/>
                    <a:pt x="2748" y="5927"/>
                  </a:cubicBezTo>
                  <a:cubicBezTo>
                    <a:pt x="2713" y="5955"/>
                    <a:pt x="2566" y="6048"/>
                    <a:pt x="2439" y="6048"/>
                  </a:cubicBezTo>
                  <a:cubicBezTo>
                    <a:pt x="2422" y="6048"/>
                    <a:pt x="2405" y="6047"/>
                    <a:pt x="2388" y="6043"/>
                  </a:cubicBezTo>
                  <a:cubicBezTo>
                    <a:pt x="2313" y="6026"/>
                    <a:pt x="2249" y="5955"/>
                    <a:pt x="2193" y="5831"/>
                  </a:cubicBezTo>
                  <a:cubicBezTo>
                    <a:pt x="1953" y="5307"/>
                    <a:pt x="1953" y="2916"/>
                    <a:pt x="2105" y="2136"/>
                  </a:cubicBezTo>
                  <a:lnTo>
                    <a:pt x="2105" y="2136"/>
                  </a:lnTo>
                  <a:cubicBezTo>
                    <a:pt x="2281" y="2324"/>
                    <a:pt x="2536" y="2676"/>
                    <a:pt x="2748" y="3039"/>
                  </a:cubicBezTo>
                  <a:cubicBezTo>
                    <a:pt x="2784" y="3103"/>
                    <a:pt x="2848" y="3147"/>
                    <a:pt x="2920" y="3167"/>
                  </a:cubicBezTo>
                  <a:cubicBezTo>
                    <a:pt x="2938" y="3171"/>
                    <a:pt x="2957" y="3173"/>
                    <a:pt x="2976" y="3173"/>
                  </a:cubicBezTo>
                  <a:cubicBezTo>
                    <a:pt x="3030" y="3173"/>
                    <a:pt x="3085" y="3156"/>
                    <a:pt x="3131" y="3127"/>
                  </a:cubicBezTo>
                  <a:cubicBezTo>
                    <a:pt x="3319" y="3003"/>
                    <a:pt x="3531" y="2444"/>
                    <a:pt x="3763" y="1473"/>
                  </a:cubicBezTo>
                  <a:cubicBezTo>
                    <a:pt x="3771" y="1434"/>
                    <a:pt x="3771" y="1390"/>
                    <a:pt x="3763" y="1346"/>
                  </a:cubicBezTo>
                  <a:cubicBezTo>
                    <a:pt x="3751" y="1310"/>
                    <a:pt x="3535" y="471"/>
                    <a:pt x="2880" y="136"/>
                  </a:cubicBezTo>
                  <a:cubicBezTo>
                    <a:pt x="2703" y="46"/>
                    <a:pt x="2515" y="1"/>
                    <a:pt x="231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7"/>
            <p:cNvSpPr/>
            <p:nvPr/>
          </p:nvSpPr>
          <p:spPr>
            <a:xfrm>
              <a:off x="7346396" y="2745047"/>
              <a:ext cx="227015" cy="227810"/>
            </a:xfrm>
            <a:custGeom>
              <a:rect b="b" l="l" r="r" t="t"/>
              <a:pathLst>
                <a:path extrusionOk="0" h="10314" w="10278">
                  <a:moveTo>
                    <a:pt x="1" y="0"/>
                  </a:moveTo>
                  <a:lnTo>
                    <a:pt x="1" y="8504"/>
                  </a:lnTo>
                  <a:cubicBezTo>
                    <a:pt x="1" y="9502"/>
                    <a:pt x="2301" y="10313"/>
                    <a:pt x="5137" y="10313"/>
                  </a:cubicBezTo>
                  <a:cubicBezTo>
                    <a:pt x="7977" y="10313"/>
                    <a:pt x="10278" y="9502"/>
                    <a:pt x="10278" y="8504"/>
                  </a:cubicBezTo>
                  <a:lnTo>
                    <a:pt x="10278" y="0"/>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7"/>
            <p:cNvSpPr/>
            <p:nvPr/>
          </p:nvSpPr>
          <p:spPr>
            <a:xfrm>
              <a:off x="7340388" y="2739039"/>
              <a:ext cx="238943" cy="239804"/>
            </a:xfrm>
            <a:custGeom>
              <a:rect b="b" l="l" r="r" t="t"/>
              <a:pathLst>
                <a:path extrusionOk="0" h="10857" w="10818">
                  <a:moveTo>
                    <a:pt x="10278" y="540"/>
                  </a:moveTo>
                  <a:lnTo>
                    <a:pt x="10278" y="8776"/>
                  </a:lnTo>
                  <a:cubicBezTo>
                    <a:pt x="10278" y="9503"/>
                    <a:pt x="8197" y="10314"/>
                    <a:pt x="5409" y="10314"/>
                  </a:cubicBezTo>
                  <a:cubicBezTo>
                    <a:pt x="2625" y="10314"/>
                    <a:pt x="544" y="9503"/>
                    <a:pt x="544" y="8776"/>
                  </a:cubicBezTo>
                  <a:lnTo>
                    <a:pt x="544" y="540"/>
                  </a:lnTo>
                  <a:close/>
                  <a:moveTo>
                    <a:pt x="273" y="0"/>
                  </a:moveTo>
                  <a:cubicBezTo>
                    <a:pt x="125" y="0"/>
                    <a:pt x="0" y="120"/>
                    <a:pt x="0" y="272"/>
                  </a:cubicBezTo>
                  <a:lnTo>
                    <a:pt x="0" y="8776"/>
                  </a:lnTo>
                  <a:cubicBezTo>
                    <a:pt x="0" y="10126"/>
                    <a:pt x="2789" y="10856"/>
                    <a:pt x="5409" y="10856"/>
                  </a:cubicBezTo>
                  <a:cubicBezTo>
                    <a:pt x="8034" y="10856"/>
                    <a:pt x="10817" y="10126"/>
                    <a:pt x="10817" y="8776"/>
                  </a:cubicBezTo>
                  <a:lnTo>
                    <a:pt x="10817" y="272"/>
                  </a:lnTo>
                  <a:cubicBezTo>
                    <a:pt x="10817" y="120"/>
                    <a:pt x="10698" y="0"/>
                    <a:pt x="1055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7"/>
            <p:cNvSpPr/>
            <p:nvPr/>
          </p:nvSpPr>
          <p:spPr>
            <a:xfrm>
              <a:off x="7346396" y="2710436"/>
              <a:ext cx="227015" cy="69112"/>
            </a:xfrm>
            <a:custGeom>
              <a:rect b="b" l="l" r="r" t="t"/>
              <a:pathLst>
                <a:path extrusionOk="0" h="3129" w="10278">
                  <a:moveTo>
                    <a:pt x="5137" y="1"/>
                  </a:moveTo>
                  <a:cubicBezTo>
                    <a:pt x="2301" y="1"/>
                    <a:pt x="1" y="701"/>
                    <a:pt x="1" y="1567"/>
                  </a:cubicBezTo>
                  <a:cubicBezTo>
                    <a:pt x="1" y="2430"/>
                    <a:pt x="2301" y="3129"/>
                    <a:pt x="5137" y="3129"/>
                  </a:cubicBezTo>
                  <a:cubicBezTo>
                    <a:pt x="7977" y="3129"/>
                    <a:pt x="10278" y="2430"/>
                    <a:pt x="10278" y="1567"/>
                  </a:cubicBezTo>
                  <a:cubicBezTo>
                    <a:pt x="10278" y="701"/>
                    <a:pt x="7977" y="1"/>
                    <a:pt x="51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
            <p:cNvSpPr/>
            <p:nvPr/>
          </p:nvSpPr>
          <p:spPr>
            <a:xfrm>
              <a:off x="7340388" y="2704450"/>
              <a:ext cx="238943" cy="81105"/>
            </a:xfrm>
            <a:custGeom>
              <a:rect b="b" l="l" r="r" t="t"/>
              <a:pathLst>
                <a:path extrusionOk="0" h="3672" w="10818">
                  <a:moveTo>
                    <a:pt x="5409" y="544"/>
                  </a:moveTo>
                  <a:cubicBezTo>
                    <a:pt x="8381" y="544"/>
                    <a:pt x="10278" y="1311"/>
                    <a:pt x="10278" y="1838"/>
                  </a:cubicBezTo>
                  <a:cubicBezTo>
                    <a:pt x="10278" y="2366"/>
                    <a:pt x="8381" y="3129"/>
                    <a:pt x="5409" y="3129"/>
                  </a:cubicBezTo>
                  <a:cubicBezTo>
                    <a:pt x="2437" y="3129"/>
                    <a:pt x="544" y="2366"/>
                    <a:pt x="544" y="1838"/>
                  </a:cubicBezTo>
                  <a:cubicBezTo>
                    <a:pt x="544" y="1311"/>
                    <a:pt x="2437" y="544"/>
                    <a:pt x="5409" y="544"/>
                  </a:cubicBezTo>
                  <a:close/>
                  <a:moveTo>
                    <a:pt x="5409" y="1"/>
                  </a:moveTo>
                  <a:cubicBezTo>
                    <a:pt x="2721" y="1"/>
                    <a:pt x="0" y="631"/>
                    <a:pt x="0" y="1838"/>
                  </a:cubicBezTo>
                  <a:cubicBezTo>
                    <a:pt x="0" y="3040"/>
                    <a:pt x="2721" y="3671"/>
                    <a:pt x="5409" y="3671"/>
                  </a:cubicBezTo>
                  <a:cubicBezTo>
                    <a:pt x="8097" y="3671"/>
                    <a:pt x="10817" y="3040"/>
                    <a:pt x="10817" y="1838"/>
                  </a:cubicBezTo>
                  <a:cubicBezTo>
                    <a:pt x="10817" y="631"/>
                    <a:pt x="8097" y="1"/>
                    <a:pt x="540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7"/>
            <p:cNvSpPr/>
            <p:nvPr/>
          </p:nvSpPr>
          <p:spPr>
            <a:xfrm>
              <a:off x="7361217" y="2714964"/>
              <a:ext cx="197374" cy="60078"/>
            </a:xfrm>
            <a:custGeom>
              <a:rect b="b" l="l" r="r" t="t"/>
              <a:pathLst>
                <a:path extrusionOk="0" h="2720" w="8936">
                  <a:moveTo>
                    <a:pt x="4466" y="0"/>
                  </a:moveTo>
                  <a:cubicBezTo>
                    <a:pt x="2001" y="0"/>
                    <a:pt x="1" y="611"/>
                    <a:pt x="1" y="1362"/>
                  </a:cubicBezTo>
                  <a:cubicBezTo>
                    <a:pt x="1" y="2113"/>
                    <a:pt x="2001" y="2720"/>
                    <a:pt x="4466" y="2720"/>
                  </a:cubicBezTo>
                  <a:cubicBezTo>
                    <a:pt x="6934" y="2720"/>
                    <a:pt x="8936" y="2113"/>
                    <a:pt x="8936" y="1362"/>
                  </a:cubicBezTo>
                  <a:cubicBezTo>
                    <a:pt x="8936" y="611"/>
                    <a:pt x="6934" y="0"/>
                    <a:pt x="44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7"/>
            <p:cNvSpPr/>
            <p:nvPr/>
          </p:nvSpPr>
          <p:spPr>
            <a:xfrm>
              <a:off x="7383790" y="2754076"/>
              <a:ext cx="152227" cy="21800"/>
            </a:xfrm>
            <a:custGeom>
              <a:rect b="b" l="l" r="r" t="t"/>
              <a:pathLst>
                <a:path extrusionOk="0" h="987" w="6892">
                  <a:moveTo>
                    <a:pt x="3444" y="0"/>
                  </a:moveTo>
                  <a:cubicBezTo>
                    <a:pt x="2058" y="0"/>
                    <a:pt x="820" y="192"/>
                    <a:pt x="1" y="492"/>
                  </a:cubicBezTo>
                  <a:cubicBezTo>
                    <a:pt x="820" y="795"/>
                    <a:pt x="2058" y="987"/>
                    <a:pt x="3444" y="987"/>
                  </a:cubicBezTo>
                  <a:cubicBezTo>
                    <a:pt x="4830" y="987"/>
                    <a:pt x="6072" y="795"/>
                    <a:pt x="6891" y="492"/>
                  </a:cubicBezTo>
                  <a:cubicBezTo>
                    <a:pt x="6072" y="192"/>
                    <a:pt x="4830" y="0"/>
                    <a:pt x="344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7"/>
            <p:cNvSpPr/>
            <p:nvPr/>
          </p:nvSpPr>
          <p:spPr>
            <a:xfrm>
              <a:off x="5624123" y="2825048"/>
              <a:ext cx="434594" cy="74391"/>
            </a:xfrm>
            <a:custGeom>
              <a:rect b="b" l="l" r="r" t="t"/>
              <a:pathLst>
                <a:path extrusionOk="0" h="3368" w="19676">
                  <a:moveTo>
                    <a:pt x="19676" y="1"/>
                  </a:moveTo>
                  <a:lnTo>
                    <a:pt x="0" y="261"/>
                  </a:lnTo>
                  <a:lnTo>
                    <a:pt x="64" y="3172"/>
                  </a:lnTo>
                  <a:lnTo>
                    <a:pt x="19676" y="3368"/>
                  </a:lnTo>
                  <a:lnTo>
                    <a:pt x="196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7"/>
            <p:cNvSpPr/>
            <p:nvPr/>
          </p:nvSpPr>
          <p:spPr>
            <a:xfrm>
              <a:off x="5618115" y="2819062"/>
              <a:ext cx="446587" cy="86384"/>
            </a:xfrm>
            <a:custGeom>
              <a:rect b="b" l="l" r="r" t="t"/>
              <a:pathLst>
                <a:path extrusionOk="0" h="3911" w="20219">
                  <a:moveTo>
                    <a:pt x="19680" y="547"/>
                  </a:moveTo>
                  <a:lnTo>
                    <a:pt x="19680" y="3364"/>
                  </a:lnTo>
                  <a:lnTo>
                    <a:pt x="600" y="3176"/>
                  </a:lnTo>
                  <a:lnTo>
                    <a:pt x="548" y="799"/>
                  </a:lnTo>
                  <a:lnTo>
                    <a:pt x="19680" y="547"/>
                  </a:lnTo>
                  <a:close/>
                  <a:moveTo>
                    <a:pt x="19948" y="1"/>
                  </a:moveTo>
                  <a:lnTo>
                    <a:pt x="268" y="260"/>
                  </a:lnTo>
                  <a:cubicBezTo>
                    <a:pt x="196" y="264"/>
                    <a:pt x="128" y="292"/>
                    <a:pt x="76" y="344"/>
                  </a:cubicBezTo>
                  <a:cubicBezTo>
                    <a:pt x="25" y="396"/>
                    <a:pt x="1" y="464"/>
                    <a:pt x="1" y="536"/>
                  </a:cubicBezTo>
                  <a:lnTo>
                    <a:pt x="64" y="3452"/>
                  </a:lnTo>
                  <a:cubicBezTo>
                    <a:pt x="69" y="3596"/>
                    <a:pt x="189" y="3715"/>
                    <a:pt x="332" y="3715"/>
                  </a:cubicBezTo>
                  <a:lnTo>
                    <a:pt x="19948" y="3911"/>
                  </a:lnTo>
                  <a:cubicBezTo>
                    <a:pt x="20019" y="3911"/>
                    <a:pt x="20088" y="3883"/>
                    <a:pt x="20139" y="3830"/>
                  </a:cubicBezTo>
                  <a:cubicBezTo>
                    <a:pt x="20191" y="3779"/>
                    <a:pt x="20219" y="3711"/>
                    <a:pt x="20219" y="3639"/>
                  </a:cubicBezTo>
                  <a:lnTo>
                    <a:pt x="20219" y="272"/>
                  </a:lnTo>
                  <a:cubicBezTo>
                    <a:pt x="20219" y="200"/>
                    <a:pt x="20191" y="132"/>
                    <a:pt x="20139" y="80"/>
                  </a:cubicBezTo>
                  <a:cubicBezTo>
                    <a:pt x="20088" y="28"/>
                    <a:pt x="20016" y="5"/>
                    <a:pt x="1994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7"/>
            <p:cNvSpPr/>
            <p:nvPr/>
          </p:nvSpPr>
          <p:spPr>
            <a:xfrm>
              <a:off x="6055890" y="2723512"/>
              <a:ext cx="65732" cy="175927"/>
            </a:xfrm>
            <a:custGeom>
              <a:rect b="b" l="l" r="r" t="t"/>
              <a:pathLst>
                <a:path extrusionOk="0" h="7965" w="2976">
                  <a:moveTo>
                    <a:pt x="2976" y="0"/>
                  </a:moveTo>
                  <a:lnTo>
                    <a:pt x="0" y="5181"/>
                  </a:lnTo>
                  <a:lnTo>
                    <a:pt x="128" y="7965"/>
                  </a:lnTo>
                  <a:lnTo>
                    <a:pt x="2976" y="1814"/>
                  </a:lnTo>
                  <a:lnTo>
                    <a:pt x="29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7"/>
            <p:cNvSpPr/>
            <p:nvPr/>
          </p:nvSpPr>
          <p:spPr>
            <a:xfrm>
              <a:off x="6049860" y="2717592"/>
              <a:ext cx="77748" cy="187854"/>
            </a:xfrm>
            <a:custGeom>
              <a:rect b="b" l="l" r="r" t="t"/>
              <a:pathLst>
                <a:path extrusionOk="0" h="8505" w="3520">
                  <a:moveTo>
                    <a:pt x="2981" y="1283"/>
                  </a:moveTo>
                  <a:lnTo>
                    <a:pt x="2981" y="2022"/>
                  </a:lnTo>
                  <a:lnTo>
                    <a:pt x="620" y="7115"/>
                  </a:lnTo>
                  <a:lnTo>
                    <a:pt x="548" y="5517"/>
                  </a:lnTo>
                  <a:lnTo>
                    <a:pt x="2981" y="1283"/>
                  </a:lnTo>
                  <a:close/>
                  <a:moveTo>
                    <a:pt x="3253" y="1"/>
                  </a:moveTo>
                  <a:cubicBezTo>
                    <a:pt x="3157" y="1"/>
                    <a:pt x="3066" y="49"/>
                    <a:pt x="3017" y="137"/>
                  </a:cubicBezTo>
                  <a:lnTo>
                    <a:pt x="37" y="5314"/>
                  </a:lnTo>
                  <a:cubicBezTo>
                    <a:pt x="13" y="5357"/>
                    <a:pt x="1" y="5410"/>
                    <a:pt x="1" y="5461"/>
                  </a:cubicBezTo>
                  <a:lnTo>
                    <a:pt x="133" y="8245"/>
                  </a:lnTo>
                  <a:cubicBezTo>
                    <a:pt x="137" y="8369"/>
                    <a:pt x="229" y="8472"/>
                    <a:pt x="349" y="8496"/>
                  </a:cubicBezTo>
                  <a:cubicBezTo>
                    <a:pt x="369" y="8501"/>
                    <a:pt x="384" y="8505"/>
                    <a:pt x="401" y="8505"/>
                  </a:cubicBezTo>
                  <a:cubicBezTo>
                    <a:pt x="504" y="8505"/>
                    <a:pt x="605" y="8445"/>
                    <a:pt x="648" y="8345"/>
                  </a:cubicBezTo>
                  <a:lnTo>
                    <a:pt x="3496" y="2198"/>
                  </a:lnTo>
                  <a:cubicBezTo>
                    <a:pt x="3512" y="2162"/>
                    <a:pt x="3520" y="2121"/>
                    <a:pt x="3520" y="2082"/>
                  </a:cubicBezTo>
                  <a:lnTo>
                    <a:pt x="3520" y="272"/>
                  </a:lnTo>
                  <a:cubicBezTo>
                    <a:pt x="3520" y="149"/>
                    <a:pt x="3440" y="41"/>
                    <a:pt x="3321" y="9"/>
                  </a:cubicBezTo>
                  <a:cubicBezTo>
                    <a:pt x="3298" y="3"/>
                    <a:pt x="3276" y="1"/>
                    <a:pt x="325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7"/>
            <p:cNvSpPr/>
            <p:nvPr/>
          </p:nvSpPr>
          <p:spPr>
            <a:xfrm>
              <a:off x="5624123" y="2883734"/>
              <a:ext cx="434594" cy="74302"/>
            </a:xfrm>
            <a:custGeom>
              <a:rect b="b" l="l" r="r" t="t"/>
              <a:pathLst>
                <a:path extrusionOk="0" h="3364" w="19676">
                  <a:moveTo>
                    <a:pt x="19676" y="0"/>
                  </a:moveTo>
                  <a:lnTo>
                    <a:pt x="0" y="255"/>
                  </a:lnTo>
                  <a:lnTo>
                    <a:pt x="64" y="3171"/>
                  </a:lnTo>
                  <a:lnTo>
                    <a:pt x="19676" y="3363"/>
                  </a:lnTo>
                  <a:lnTo>
                    <a:pt x="196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7"/>
            <p:cNvSpPr/>
            <p:nvPr/>
          </p:nvSpPr>
          <p:spPr>
            <a:xfrm>
              <a:off x="5618115" y="2877727"/>
              <a:ext cx="446587" cy="86296"/>
            </a:xfrm>
            <a:custGeom>
              <a:rect b="b" l="l" r="r" t="t"/>
              <a:pathLst>
                <a:path extrusionOk="0" h="3907" w="20219">
                  <a:moveTo>
                    <a:pt x="19680" y="544"/>
                  </a:moveTo>
                  <a:lnTo>
                    <a:pt x="19680" y="3364"/>
                  </a:lnTo>
                  <a:lnTo>
                    <a:pt x="600" y="3176"/>
                  </a:lnTo>
                  <a:lnTo>
                    <a:pt x="548" y="796"/>
                  </a:lnTo>
                  <a:lnTo>
                    <a:pt x="19680" y="544"/>
                  </a:lnTo>
                  <a:close/>
                  <a:moveTo>
                    <a:pt x="19948" y="0"/>
                  </a:moveTo>
                  <a:lnTo>
                    <a:pt x="268" y="260"/>
                  </a:lnTo>
                  <a:cubicBezTo>
                    <a:pt x="196" y="260"/>
                    <a:pt x="128" y="288"/>
                    <a:pt x="76" y="340"/>
                  </a:cubicBezTo>
                  <a:cubicBezTo>
                    <a:pt x="25" y="392"/>
                    <a:pt x="1" y="464"/>
                    <a:pt x="1" y="536"/>
                  </a:cubicBezTo>
                  <a:lnTo>
                    <a:pt x="64" y="3447"/>
                  </a:lnTo>
                  <a:cubicBezTo>
                    <a:pt x="69" y="3595"/>
                    <a:pt x="189" y="3711"/>
                    <a:pt x="332" y="3711"/>
                  </a:cubicBezTo>
                  <a:lnTo>
                    <a:pt x="19948" y="3906"/>
                  </a:lnTo>
                  <a:cubicBezTo>
                    <a:pt x="20019" y="3906"/>
                    <a:pt x="20088" y="3879"/>
                    <a:pt x="20139" y="3827"/>
                  </a:cubicBezTo>
                  <a:cubicBezTo>
                    <a:pt x="20191" y="3779"/>
                    <a:pt x="20219" y="3707"/>
                    <a:pt x="20219" y="3635"/>
                  </a:cubicBezTo>
                  <a:lnTo>
                    <a:pt x="20219" y="272"/>
                  </a:lnTo>
                  <a:cubicBezTo>
                    <a:pt x="20219" y="197"/>
                    <a:pt x="20191" y="129"/>
                    <a:pt x="20139" y="77"/>
                  </a:cubicBezTo>
                  <a:cubicBezTo>
                    <a:pt x="20088" y="29"/>
                    <a:pt x="20016" y="0"/>
                    <a:pt x="1994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7"/>
            <p:cNvSpPr/>
            <p:nvPr/>
          </p:nvSpPr>
          <p:spPr>
            <a:xfrm>
              <a:off x="6055890" y="2782176"/>
              <a:ext cx="65732" cy="175861"/>
            </a:xfrm>
            <a:custGeom>
              <a:rect b="b" l="l" r="r" t="t"/>
              <a:pathLst>
                <a:path extrusionOk="0" h="7962" w="2976">
                  <a:moveTo>
                    <a:pt x="2976" y="1"/>
                  </a:moveTo>
                  <a:lnTo>
                    <a:pt x="0" y="5177"/>
                  </a:lnTo>
                  <a:lnTo>
                    <a:pt x="128" y="7961"/>
                  </a:lnTo>
                  <a:lnTo>
                    <a:pt x="2976" y="1814"/>
                  </a:lnTo>
                  <a:lnTo>
                    <a:pt x="29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7"/>
            <p:cNvSpPr/>
            <p:nvPr/>
          </p:nvSpPr>
          <p:spPr>
            <a:xfrm>
              <a:off x="6049860" y="2776190"/>
              <a:ext cx="77748" cy="187832"/>
            </a:xfrm>
            <a:custGeom>
              <a:rect b="b" l="l" r="r" t="t"/>
              <a:pathLst>
                <a:path extrusionOk="0" h="8504" w="3520">
                  <a:moveTo>
                    <a:pt x="2981" y="1286"/>
                  </a:moveTo>
                  <a:lnTo>
                    <a:pt x="2981" y="2025"/>
                  </a:lnTo>
                  <a:lnTo>
                    <a:pt x="620" y="7118"/>
                  </a:lnTo>
                  <a:lnTo>
                    <a:pt x="548" y="5516"/>
                  </a:lnTo>
                  <a:lnTo>
                    <a:pt x="2981" y="1286"/>
                  </a:lnTo>
                  <a:close/>
                  <a:moveTo>
                    <a:pt x="3253" y="0"/>
                  </a:moveTo>
                  <a:cubicBezTo>
                    <a:pt x="3157" y="0"/>
                    <a:pt x="3066" y="48"/>
                    <a:pt x="3017" y="136"/>
                  </a:cubicBezTo>
                  <a:lnTo>
                    <a:pt x="37" y="5316"/>
                  </a:lnTo>
                  <a:cubicBezTo>
                    <a:pt x="13" y="5360"/>
                    <a:pt x="1" y="5412"/>
                    <a:pt x="1" y="5465"/>
                  </a:cubicBezTo>
                  <a:lnTo>
                    <a:pt x="133" y="8245"/>
                  </a:lnTo>
                  <a:cubicBezTo>
                    <a:pt x="137" y="8372"/>
                    <a:pt x="229" y="8476"/>
                    <a:pt x="349" y="8500"/>
                  </a:cubicBezTo>
                  <a:cubicBezTo>
                    <a:pt x="369" y="8503"/>
                    <a:pt x="384" y="8503"/>
                    <a:pt x="401" y="8503"/>
                  </a:cubicBezTo>
                  <a:cubicBezTo>
                    <a:pt x="504" y="8503"/>
                    <a:pt x="605" y="8444"/>
                    <a:pt x="648" y="8348"/>
                  </a:cubicBezTo>
                  <a:lnTo>
                    <a:pt x="3496" y="2197"/>
                  </a:lnTo>
                  <a:cubicBezTo>
                    <a:pt x="3512" y="2161"/>
                    <a:pt x="3520" y="2125"/>
                    <a:pt x="3520" y="2085"/>
                  </a:cubicBezTo>
                  <a:lnTo>
                    <a:pt x="3520" y="272"/>
                  </a:lnTo>
                  <a:cubicBezTo>
                    <a:pt x="3520" y="148"/>
                    <a:pt x="3440" y="40"/>
                    <a:pt x="3321" y="8"/>
                  </a:cubicBezTo>
                  <a:cubicBezTo>
                    <a:pt x="3298" y="3"/>
                    <a:pt x="3276" y="0"/>
                    <a:pt x="325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7"/>
            <p:cNvSpPr/>
            <p:nvPr/>
          </p:nvSpPr>
          <p:spPr>
            <a:xfrm>
              <a:off x="5548341" y="2637083"/>
              <a:ext cx="277375" cy="229931"/>
            </a:xfrm>
            <a:custGeom>
              <a:rect b="b" l="l" r="r" t="t"/>
              <a:pathLst>
                <a:path extrusionOk="0" h="10410" w="12558">
                  <a:moveTo>
                    <a:pt x="10473" y="1"/>
                  </a:moveTo>
                  <a:cubicBezTo>
                    <a:pt x="9928" y="1"/>
                    <a:pt x="9384" y="669"/>
                    <a:pt x="9063" y="938"/>
                  </a:cubicBezTo>
                  <a:cubicBezTo>
                    <a:pt x="8672" y="1261"/>
                    <a:pt x="515" y="6634"/>
                    <a:pt x="260" y="7477"/>
                  </a:cubicBezTo>
                  <a:cubicBezTo>
                    <a:pt x="0" y="8315"/>
                    <a:pt x="260" y="10192"/>
                    <a:pt x="2006" y="10388"/>
                  </a:cubicBezTo>
                  <a:cubicBezTo>
                    <a:pt x="2140" y="10403"/>
                    <a:pt x="2273" y="10410"/>
                    <a:pt x="2405" y="10410"/>
                  </a:cubicBezTo>
                  <a:cubicBezTo>
                    <a:pt x="3989" y="10410"/>
                    <a:pt x="5368" y="9403"/>
                    <a:pt x="6084" y="9222"/>
                  </a:cubicBezTo>
                  <a:cubicBezTo>
                    <a:pt x="6862" y="9031"/>
                    <a:pt x="7186" y="8966"/>
                    <a:pt x="7186" y="8966"/>
                  </a:cubicBezTo>
                  <a:lnTo>
                    <a:pt x="12558" y="1712"/>
                  </a:lnTo>
                  <a:lnTo>
                    <a:pt x="11004" y="1389"/>
                  </a:lnTo>
                  <a:cubicBezTo>
                    <a:pt x="11004" y="1389"/>
                    <a:pt x="11456" y="486"/>
                    <a:pt x="10809" y="95"/>
                  </a:cubicBezTo>
                  <a:cubicBezTo>
                    <a:pt x="10698" y="29"/>
                    <a:pt x="10585" y="1"/>
                    <a:pt x="104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7"/>
            <p:cNvSpPr/>
            <p:nvPr/>
          </p:nvSpPr>
          <p:spPr>
            <a:xfrm>
              <a:off x="5544343" y="2631076"/>
              <a:ext cx="287646" cy="241902"/>
            </a:xfrm>
            <a:custGeom>
              <a:rect b="b" l="l" r="r" t="t"/>
              <a:pathLst>
                <a:path extrusionOk="0" h="10952" w="13023">
                  <a:moveTo>
                    <a:pt x="10654" y="547"/>
                  </a:moveTo>
                  <a:cubicBezTo>
                    <a:pt x="10722" y="547"/>
                    <a:pt x="10790" y="563"/>
                    <a:pt x="10850" y="598"/>
                  </a:cubicBezTo>
                  <a:cubicBezTo>
                    <a:pt x="11273" y="854"/>
                    <a:pt x="10958" y="1514"/>
                    <a:pt x="10942" y="1542"/>
                  </a:cubicBezTo>
                  <a:cubicBezTo>
                    <a:pt x="10905" y="1617"/>
                    <a:pt x="10905" y="1706"/>
                    <a:pt x="10942" y="1781"/>
                  </a:cubicBezTo>
                  <a:cubicBezTo>
                    <a:pt x="10977" y="1857"/>
                    <a:pt x="11049" y="1913"/>
                    <a:pt x="11129" y="1929"/>
                  </a:cubicBezTo>
                  <a:lnTo>
                    <a:pt x="12267" y="2165"/>
                  </a:lnTo>
                  <a:lnTo>
                    <a:pt x="7211" y="8995"/>
                  </a:lnTo>
                  <a:cubicBezTo>
                    <a:pt x="7059" y="9026"/>
                    <a:pt x="6735" y="9098"/>
                    <a:pt x="6200" y="9234"/>
                  </a:cubicBezTo>
                  <a:cubicBezTo>
                    <a:pt x="5944" y="9294"/>
                    <a:pt x="5638" y="9442"/>
                    <a:pt x="5282" y="9614"/>
                  </a:cubicBezTo>
                  <a:cubicBezTo>
                    <a:pt x="4563" y="9957"/>
                    <a:pt x="3604" y="10412"/>
                    <a:pt x="2580" y="10412"/>
                  </a:cubicBezTo>
                  <a:cubicBezTo>
                    <a:pt x="2460" y="10412"/>
                    <a:pt x="2339" y="10406"/>
                    <a:pt x="2218" y="10393"/>
                  </a:cubicBezTo>
                  <a:cubicBezTo>
                    <a:pt x="1675" y="10333"/>
                    <a:pt x="1256" y="10085"/>
                    <a:pt x="980" y="9662"/>
                  </a:cubicBezTo>
                  <a:cubicBezTo>
                    <a:pt x="605" y="9091"/>
                    <a:pt x="557" y="8291"/>
                    <a:pt x="696" y="7832"/>
                  </a:cubicBezTo>
                  <a:cubicBezTo>
                    <a:pt x="960" y="7209"/>
                    <a:pt x="6145" y="3666"/>
                    <a:pt x="8094" y="2336"/>
                  </a:cubicBezTo>
                  <a:cubicBezTo>
                    <a:pt x="8921" y="1769"/>
                    <a:pt x="9320" y="1497"/>
                    <a:pt x="9415" y="1418"/>
                  </a:cubicBezTo>
                  <a:cubicBezTo>
                    <a:pt x="9491" y="1354"/>
                    <a:pt x="9576" y="1274"/>
                    <a:pt x="9671" y="1182"/>
                  </a:cubicBezTo>
                  <a:cubicBezTo>
                    <a:pt x="10023" y="847"/>
                    <a:pt x="10363" y="547"/>
                    <a:pt x="10654" y="547"/>
                  </a:cubicBezTo>
                  <a:close/>
                  <a:moveTo>
                    <a:pt x="10657" y="1"/>
                  </a:moveTo>
                  <a:cubicBezTo>
                    <a:pt x="10120" y="1"/>
                    <a:pt x="9621" y="478"/>
                    <a:pt x="9296" y="790"/>
                  </a:cubicBezTo>
                  <a:cubicBezTo>
                    <a:pt x="9212" y="874"/>
                    <a:pt x="9137" y="946"/>
                    <a:pt x="9068" y="1002"/>
                  </a:cubicBezTo>
                  <a:cubicBezTo>
                    <a:pt x="8988" y="1066"/>
                    <a:pt x="8433" y="1450"/>
                    <a:pt x="7790" y="1889"/>
                  </a:cubicBezTo>
                  <a:cubicBezTo>
                    <a:pt x="2410" y="5564"/>
                    <a:pt x="345" y="7129"/>
                    <a:pt x="181" y="7668"/>
                  </a:cubicBezTo>
                  <a:cubicBezTo>
                    <a:pt x="1" y="8248"/>
                    <a:pt x="34" y="9211"/>
                    <a:pt x="524" y="9957"/>
                  </a:cubicBezTo>
                  <a:cubicBezTo>
                    <a:pt x="892" y="10516"/>
                    <a:pt x="1455" y="10852"/>
                    <a:pt x="2158" y="10927"/>
                  </a:cubicBezTo>
                  <a:cubicBezTo>
                    <a:pt x="2302" y="10944"/>
                    <a:pt x="2445" y="10951"/>
                    <a:pt x="2585" y="10951"/>
                  </a:cubicBezTo>
                  <a:cubicBezTo>
                    <a:pt x="3728" y="10951"/>
                    <a:pt x="4746" y="10468"/>
                    <a:pt x="5513" y="10101"/>
                  </a:cubicBezTo>
                  <a:cubicBezTo>
                    <a:pt x="5845" y="9945"/>
                    <a:pt x="6128" y="9810"/>
                    <a:pt x="6333" y="9758"/>
                  </a:cubicBezTo>
                  <a:cubicBezTo>
                    <a:pt x="7091" y="9566"/>
                    <a:pt x="7415" y="9502"/>
                    <a:pt x="7419" y="9502"/>
                  </a:cubicBezTo>
                  <a:cubicBezTo>
                    <a:pt x="7483" y="9489"/>
                    <a:pt x="7542" y="9450"/>
                    <a:pt x="7583" y="9398"/>
                  </a:cubicBezTo>
                  <a:lnTo>
                    <a:pt x="12955" y="2148"/>
                  </a:lnTo>
                  <a:cubicBezTo>
                    <a:pt x="13010" y="2073"/>
                    <a:pt x="13023" y="1977"/>
                    <a:pt x="12990" y="1889"/>
                  </a:cubicBezTo>
                  <a:cubicBezTo>
                    <a:pt x="12959" y="1805"/>
                    <a:pt x="12883" y="1741"/>
                    <a:pt x="12795" y="1721"/>
                  </a:cubicBezTo>
                  <a:lnTo>
                    <a:pt x="11548" y="1461"/>
                  </a:lnTo>
                  <a:cubicBezTo>
                    <a:pt x="11664" y="1034"/>
                    <a:pt x="11661" y="455"/>
                    <a:pt x="11129" y="135"/>
                  </a:cubicBezTo>
                  <a:cubicBezTo>
                    <a:pt x="10971" y="40"/>
                    <a:pt x="10813" y="1"/>
                    <a:pt x="1065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7"/>
            <p:cNvSpPr/>
            <p:nvPr/>
          </p:nvSpPr>
          <p:spPr>
            <a:xfrm>
              <a:off x="5548341" y="2796180"/>
              <a:ext cx="162962" cy="70835"/>
            </a:xfrm>
            <a:custGeom>
              <a:rect b="b" l="l" r="r" t="t"/>
              <a:pathLst>
                <a:path extrusionOk="0" h="3207" w="7378">
                  <a:moveTo>
                    <a:pt x="1169" y="1"/>
                  </a:moveTo>
                  <a:cubicBezTo>
                    <a:pt x="896" y="1"/>
                    <a:pt x="588" y="73"/>
                    <a:pt x="260" y="274"/>
                  </a:cubicBezTo>
                  <a:cubicBezTo>
                    <a:pt x="0" y="1112"/>
                    <a:pt x="260" y="2989"/>
                    <a:pt x="2006" y="3185"/>
                  </a:cubicBezTo>
                  <a:cubicBezTo>
                    <a:pt x="2140" y="3200"/>
                    <a:pt x="2273" y="3207"/>
                    <a:pt x="2405" y="3207"/>
                  </a:cubicBezTo>
                  <a:cubicBezTo>
                    <a:pt x="3989" y="3207"/>
                    <a:pt x="5368" y="2200"/>
                    <a:pt x="6084" y="2019"/>
                  </a:cubicBezTo>
                  <a:cubicBezTo>
                    <a:pt x="6862" y="1828"/>
                    <a:pt x="7186" y="1763"/>
                    <a:pt x="7186" y="1763"/>
                  </a:cubicBezTo>
                  <a:lnTo>
                    <a:pt x="7378" y="1500"/>
                  </a:lnTo>
                  <a:lnTo>
                    <a:pt x="2329" y="465"/>
                  </a:lnTo>
                  <a:cubicBezTo>
                    <a:pt x="2329" y="465"/>
                    <a:pt x="1862" y="1"/>
                    <a:pt x="11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7"/>
            <p:cNvSpPr/>
            <p:nvPr/>
          </p:nvSpPr>
          <p:spPr>
            <a:xfrm>
              <a:off x="5544343" y="2790216"/>
              <a:ext cx="173321" cy="82762"/>
            </a:xfrm>
            <a:custGeom>
              <a:rect b="b" l="l" r="r" t="t"/>
              <a:pathLst>
                <a:path extrusionOk="0" h="3747" w="7847">
                  <a:moveTo>
                    <a:pt x="1350" y="542"/>
                  </a:moveTo>
                  <a:cubicBezTo>
                    <a:pt x="1915" y="542"/>
                    <a:pt x="2297" y="907"/>
                    <a:pt x="2318" y="927"/>
                  </a:cubicBezTo>
                  <a:cubicBezTo>
                    <a:pt x="2358" y="966"/>
                    <a:pt x="2406" y="990"/>
                    <a:pt x="2458" y="1003"/>
                  </a:cubicBezTo>
                  <a:lnTo>
                    <a:pt x="6783" y="1886"/>
                  </a:lnTo>
                  <a:cubicBezTo>
                    <a:pt x="6628" y="1921"/>
                    <a:pt x="6432" y="1969"/>
                    <a:pt x="6200" y="2029"/>
                  </a:cubicBezTo>
                  <a:cubicBezTo>
                    <a:pt x="5944" y="2089"/>
                    <a:pt x="5638" y="2237"/>
                    <a:pt x="5282" y="2409"/>
                  </a:cubicBezTo>
                  <a:cubicBezTo>
                    <a:pt x="4563" y="2752"/>
                    <a:pt x="3607" y="3207"/>
                    <a:pt x="2581" y="3207"/>
                  </a:cubicBezTo>
                  <a:cubicBezTo>
                    <a:pt x="2461" y="3207"/>
                    <a:pt x="2340" y="3201"/>
                    <a:pt x="2218" y="3188"/>
                  </a:cubicBezTo>
                  <a:cubicBezTo>
                    <a:pt x="1675" y="3128"/>
                    <a:pt x="1256" y="2880"/>
                    <a:pt x="980" y="2457"/>
                  </a:cubicBezTo>
                  <a:cubicBezTo>
                    <a:pt x="629" y="1925"/>
                    <a:pt x="565" y="1195"/>
                    <a:pt x="672" y="719"/>
                  </a:cubicBezTo>
                  <a:cubicBezTo>
                    <a:pt x="916" y="590"/>
                    <a:pt x="1145" y="542"/>
                    <a:pt x="1350" y="542"/>
                  </a:cubicBezTo>
                  <a:close/>
                  <a:moveTo>
                    <a:pt x="1349" y="0"/>
                  </a:moveTo>
                  <a:cubicBezTo>
                    <a:pt x="1024" y="0"/>
                    <a:pt x="666" y="86"/>
                    <a:pt x="297" y="312"/>
                  </a:cubicBezTo>
                  <a:cubicBezTo>
                    <a:pt x="241" y="348"/>
                    <a:pt x="201" y="400"/>
                    <a:pt x="181" y="463"/>
                  </a:cubicBezTo>
                  <a:cubicBezTo>
                    <a:pt x="1" y="1043"/>
                    <a:pt x="34" y="2006"/>
                    <a:pt x="524" y="2752"/>
                  </a:cubicBezTo>
                  <a:cubicBezTo>
                    <a:pt x="892" y="3311"/>
                    <a:pt x="1455" y="3647"/>
                    <a:pt x="2158" y="3722"/>
                  </a:cubicBezTo>
                  <a:cubicBezTo>
                    <a:pt x="2302" y="3739"/>
                    <a:pt x="2445" y="3746"/>
                    <a:pt x="2585" y="3746"/>
                  </a:cubicBezTo>
                  <a:cubicBezTo>
                    <a:pt x="3728" y="3746"/>
                    <a:pt x="4746" y="3263"/>
                    <a:pt x="5513" y="2896"/>
                  </a:cubicBezTo>
                  <a:cubicBezTo>
                    <a:pt x="5845" y="2740"/>
                    <a:pt x="6128" y="2605"/>
                    <a:pt x="6333" y="2553"/>
                  </a:cubicBezTo>
                  <a:cubicBezTo>
                    <a:pt x="7091" y="2361"/>
                    <a:pt x="7415" y="2297"/>
                    <a:pt x="7419" y="2297"/>
                  </a:cubicBezTo>
                  <a:cubicBezTo>
                    <a:pt x="7483" y="2284"/>
                    <a:pt x="7542" y="2245"/>
                    <a:pt x="7583" y="2193"/>
                  </a:cubicBezTo>
                  <a:lnTo>
                    <a:pt x="7778" y="1930"/>
                  </a:lnTo>
                  <a:cubicBezTo>
                    <a:pt x="7834" y="1853"/>
                    <a:pt x="7846" y="1757"/>
                    <a:pt x="7814" y="1674"/>
                  </a:cubicBezTo>
                  <a:cubicBezTo>
                    <a:pt x="7778" y="1586"/>
                    <a:pt x="7706" y="1522"/>
                    <a:pt x="7614" y="1502"/>
                  </a:cubicBezTo>
                  <a:lnTo>
                    <a:pt x="2642" y="487"/>
                  </a:lnTo>
                  <a:cubicBezTo>
                    <a:pt x="2383" y="259"/>
                    <a:pt x="1915" y="0"/>
                    <a:pt x="134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7"/>
            <p:cNvSpPr/>
            <p:nvPr/>
          </p:nvSpPr>
          <p:spPr>
            <a:xfrm>
              <a:off x="5599761" y="2667763"/>
              <a:ext cx="534738" cy="138710"/>
            </a:xfrm>
            <a:custGeom>
              <a:rect b="b" l="l" r="r" t="t"/>
              <a:pathLst>
                <a:path extrusionOk="0" h="6280" w="24210">
                  <a:moveTo>
                    <a:pt x="8676" y="0"/>
                  </a:moveTo>
                  <a:lnTo>
                    <a:pt x="1" y="6279"/>
                  </a:lnTo>
                  <a:lnTo>
                    <a:pt x="15147" y="6279"/>
                  </a:lnTo>
                  <a:cubicBezTo>
                    <a:pt x="19872" y="6279"/>
                    <a:pt x="21298" y="6023"/>
                    <a:pt x="21298" y="6023"/>
                  </a:cubicBezTo>
                  <a:lnTo>
                    <a:pt x="24209" y="0"/>
                  </a:lnTo>
                  <a:lnTo>
                    <a:pt x="24209" y="0"/>
                  </a:lnTo>
                  <a:cubicBezTo>
                    <a:pt x="24209" y="0"/>
                    <a:pt x="17432" y="430"/>
                    <a:pt x="13714" y="430"/>
                  </a:cubicBezTo>
                  <a:cubicBezTo>
                    <a:pt x="13102" y="430"/>
                    <a:pt x="12573" y="419"/>
                    <a:pt x="12171" y="392"/>
                  </a:cubicBezTo>
                  <a:cubicBezTo>
                    <a:pt x="9323" y="196"/>
                    <a:pt x="8676" y="0"/>
                    <a:pt x="86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7"/>
            <p:cNvSpPr/>
            <p:nvPr/>
          </p:nvSpPr>
          <p:spPr>
            <a:xfrm>
              <a:off x="5593333" y="2661821"/>
              <a:ext cx="547527" cy="150637"/>
            </a:xfrm>
            <a:custGeom>
              <a:rect b="b" l="l" r="r" t="t"/>
              <a:pathLst>
                <a:path extrusionOk="0" h="6820" w="24789">
                  <a:moveTo>
                    <a:pt x="9027" y="561"/>
                  </a:moveTo>
                  <a:cubicBezTo>
                    <a:pt x="9334" y="629"/>
                    <a:pt x="10241" y="780"/>
                    <a:pt x="12442" y="928"/>
                  </a:cubicBezTo>
                  <a:cubicBezTo>
                    <a:pt x="12861" y="957"/>
                    <a:pt x="13411" y="969"/>
                    <a:pt x="14046" y="969"/>
                  </a:cubicBezTo>
                  <a:cubicBezTo>
                    <a:pt x="17204" y="969"/>
                    <a:pt x="22461" y="665"/>
                    <a:pt x="24058" y="568"/>
                  </a:cubicBezTo>
                  <a:lnTo>
                    <a:pt x="24058" y="568"/>
                  </a:lnTo>
                  <a:lnTo>
                    <a:pt x="21409" y="6045"/>
                  </a:lnTo>
                  <a:cubicBezTo>
                    <a:pt x="20957" y="6105"/>
                    <a:pt x="19300" y="6281"/>
                    <a:pt x="15438" y="6281"/>
                  </a:cubicBezTo>
                  <a:lnTo>
                    <a:pt x="1127" y="6281"/>
                  </a:lnTo>
                  <a:lnTo>
                    <a:pt x="9027" y="561"/>
                  </a:lnTo>
                  <a:close/>
                  <a:moveTo>
                    <a:pt x="8963" y="0"/>
                  </a:moveTo>
                  <a:cubicBezTo>
                    <a:pt x="8908" y="0"/>
                    <a:pt x="8853" y="19"/>
                    <a:pt x="8807" y="54"/>
                  </a:cubicBezTo>
                  <a:lnTo>
                    <a:pt x="136" y="6333"/>
                  </a:lnTo>
                  <a:cubicBezTo>
                    <a:pt x="40" y="6401"/>
                    <a:pt x="0" y="6521"/>
                    <a:pt x="36" y="6632"/>
                  </a:cubicBezTo>
                  <a:cubicBezTo>
                    <a:pt x="72" y="6744"/>
                    <a:pt x="176" y="6820"/>
                    <a:pt x="292" y="6820"/>
                  </a:cubicBezTo>
                  <a:lnTo>
                    <a:pt x="15438" y="6820"/>
                  </a:lnTo>
                  <a:cubicBezTo>
                    <a:pt x="20135" y="6820"/>
                    <a:pt x="21577" y="6568"/>
                    <a:pt x="21637" y="6556"/>
                  </a:cubicBezTo>
                  <a:cubicBezTo>
                    <a:pt x="21720" y="6540"/>
                    <a:pt x="21796" y="6488"/>
                    <a:pt x="21833" y="6408"/>
                  </a:cubicBezTo>
                  <a:lnTo>
                    <a:pt x="24744" y="389"/>
                  </a:lnTo>
                  <a:cubicBezTo>
                    <a:pt x="24788" y="301"/>
                    <a:pt x="24780" y="201"/>
                    <a:pt x="24729" y="122"/>
                  </a:cubicBezTo>
                  <a:cubicBezTo>
                    <a:pt x="24678" y="49"/>
                    <a:pt x="24602" y="0"/>
                    <a:pt x="24515" y="0"/>
                  </a:cubicBezTo>
                  <a:cubicBezTo>
                    <a:pt x="24505" y="0"/>
                    <a:pt x="24495" y="1"/>
                    <a:pt x="24485" y="2"/>
                  </a:cubicBezTo>
                  <a:cubicBezTo>
                    <a:pt x="24406" y="5"/>
                    <a:pt x="17697" y="428"/>
                    <a:pt x="14022" y="428"/>
                  </a:cubicBezTo>
                  <a:cubicBezTo>
                    <a:pt x="13409" y="428"/>
                    <a:pt x="12881" y="417"/>
                    <a:pt x="12482" y="389"/>
                  </a:cubicBezTo>
                  <a:cubicBezTo>
                    <a:pt x="9734" y="201"/>
                    <a:pt x="9047" y="13"/>
                    <a:pt x="9043" y="13"/>
                  </a:cubicBezTo>
                  <a:cubicBezTo>
                    <a:pt x="9017" y="4"/>
                    <a:pt x="8990" y="0"/>
                    <a:pt x="896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7"/>
            <p:cNvSpPr/>
            <p:nvPr/>
          </p:nvSpPr>
          <p:spPr>
            <a:xfrm>
              <a:off x="5599761" y="2800796"/>
              <a:ext cx="474749" cy="35760"/>
            </a:xfrm>
            <a:custGeom>
              <a:rect b="b" l="l" r="r" t="t"/>
              <a:pathLst>
                <a:path extrusionOk="0" h="1619" w="21494">
                  <a:moveTo>
                    <a:pt x="21298" y="0"/>
                  </a:moveTo>
                  <a:lnTo>
                    <a:pt x="1" y="256"/>
                  </a:lnTo>
                  <a:lnTo>
                    <a:pt x="260" y="1422"/>
                  </a:lnTo>
                  <a:cubicBezTo>
                    <a:pt x="260" y="1422"/>
                    <a:pt x="12558" y="1486"/>
                    <a:pt x="15798" y="1486"/>
                  </a:cubicBezTo>
                  <a:cubicBezTo>
                    <a:pt x="19033" y="1486"/>
                    <a:pt x="21494" y="1619"/>
                    <a:pt x="21494" y="1619"/>
                  </a:cubicBezTo>
                  <a:lnTo>
                    <a:pt x="2129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7"/>
            <p:cNvSpPr/>
            <p:nvPr/>
          </p:nvSpPr>
          <p:spPr>
            <a:xfrm>
              <a:off x="5593576" y="2794766"/>
              <a:ext cx="487007" cy="47775"/>
            </a:xfrm>
            <a:custGeom>
              <a:rect b="b" l="l" r="r" t="t"/>
              <a:pathLst>
                <a:path extrusionOk="0" h="2163" w="22049">
                  <a:moveTo>
                    <a:pt x="21339" y="545"/>
                  </a:moveTo>
                  <a:lnTo>
                    <a:pt x="21466" y="1604"/>
                  </a:lnTo>
                  <a:cubicBezTo>
                    <a:pt x="20695" y="1571"/>
                    <a:pt x="18614" y="1492"/>
                    <a:pt x="16078" y="1492"/>
                  </a:cubicBezTo>
                  <a:cubicBezTo>
                    <a:pt x="13115" y="1492"/>
                    <a:pt x="2417" y="1436"/>
                    <a:pt x="756" y="1428"/>
                  </a:cubicBezTo>
                  <a:lnTo>
                    <a:pt x="616" y="797"/>
                  </a:lnTo>
                  <a:lnTo>
                    <a:pt x="21339" y="545"/>
                  </a:lnTo>
                  <a:close/>
                  <a:moveTo>
                    <a:pt x="21602" y="1"/>
                  </a:moveTo>
                  <a:cubicBezTo>
                    <a:pt x="21593" y="1"/>
                    <a:pt x="21584" y="1"/>
                    <a:pt x="21574" y="2"/>
                  </a:cubicBezTo>
                  <a:lnTo>
                    <a:pt x="277" y="262"/>
                  </a:lnTo>
                  <a:cubicBezTo>
                    <a:pt x="197" y="262"/>
                    <a:pt x="121" y="297"/>
                    <a:pt x="69" y="362"/>
                  </a:cubicBezTo>
                  <a:cubicBezTo>
                    <a:pt x="21" y="425"/>
                    <a:pt x="1" y="509"/>
                    <a:pt x="17" y="589"/>
                  </a:cubicBezTo>
                  <a:lnTo>
                    <a:pt x="277" y="1755"/>
                  </a:lnTo>
                  <a:cubicBezTo>
                    <a:pt x="305" y="1879"/>
                    <a:pt x="413" y="1967"/>
                    <a:pt x="540" y="1967"/>
                  </a:cubicBezTo>
                  <a:cubicBezTo>
                    <a:pt x="660" y="1967"/>
                    <a:pt x="12875" y="2031"/>
                    <a:pt x="16078" y="2031"/>
                  </a:cubicBezTo>
                  <a:cubicBezTo>
                    <a:pt x="19269" y="2031"/>
                    <a:pt x="21733" y="2159"/>
                    <a:pt x="21757" y="2159"/>
                  </a:cubicBezTo>
                  <a:cubicBezTo>
                    <a:pt x="21761" y="2163"/>
                    <a:pt x="21766" y="2163"/>
                    <a:pt x="21774" y="2163"/>
                  </a:cubicBezTo>
                  <a:cubicBezTo>
                    <a:pt x="21846" y="2163"/>
                    <a:pt x="21918" y="2131"/>
                    <a:pt x="21969" y="2075"/>
                  </a:cubicBezTo>
                  <a:cubicBezTo>
                    <a:pt x="22025" y="2015"/>
                    <a:pt x="22049" y="1939"/>
                    <a:pt x="22041" y="1859"/>
                  </a:cubicBezTo>
                  <a:lnTo>
                    <a:pt x="21846" y="242"/>
                  </a:lnTo>
                  <a:cubicBezTo>
                    <a:pt x="21830" y="111"/>
                    <a:pt x="21735" y="1"/>
                    <a:pt x="2160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p:nvPr/>
          </p:nvSpPr>
          <p:spPr>
            <a:xfrm>
              <a:off x="6070180" y="2667763"/>
              <a:ext cx="64319" cy="168793"/>
            </a:xfrm>
            <a:custGeom>
              <a:rect b="b" l="l" r="r" t="t"/>
              <a:pathLst>
                <a:path extrusionOk="0" h="7642" w="2912">
                  <a:moveTo>
                    <a:pt x="2911" y="0"/>
                  </a:moveTo>
                  <a:lnTo>
                    <a:pt x="0" y="6023"/>
                  </a:lnTo>
                  <a:lnTo>
                    <a:pt x="196" y="7642"/>
                  </a:lnTo>
                  <a:lnTo>
                    <a:pt x="2911" y="1426"/>
                  </a:lnTo>
                  <a:lnTo>
                    <a:pt x="29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
            <p:cNvSpPr/>
            <p:nvPr/>
          </p:nvSpPr>
          <p:spPr>
            <a:xfrm>
              <a:off x="6064084" y="2661799"/>
              <a:ext cx="76423" cy="180742"/>
            </a:xfrm>
            <a:custGeom>
              <a:rect b="b" l="l" r="r" t="t"/>
              <a:pathLst>
                <a:path extrusionOk="0" h="8183" w="3460">
                  <a:moveTo>
                    <a:pt x="2920" y="1452"/>
                  </a:moveTo>
                  <a:lnTo>
                    <a:pt x="2920" y="1640"/>
                  </a:lnTo>
                  <a:lnTo>
                    <a:pt x="619" y="6893"/>
                  </a:lnTo>
                  <a:lnTo>
                    <a:pt x="555" y="6338"/>
                  </a:lnTo>
                  <a:lnTo>
                    <a:pt x="2920" y="1452"/>
                  </a:lnTo>
                  <a:close/>
                  <a:moveTo>
                    <a:pt x="3189" y="0"/>
                  </a:moveTo>
                  <a:cubicBezTo>
                    <a:pt x="3086" y="0"/>
                    <a:pt x="2991" y="60"/>
                    <a:pt x="2944" y="154"/>
                  </a:cubicBezTo>
                  <a:lnTo>
                    <a:pt x="33" y="6174"/>
                  </a:lnTo>
                  <a:cubicBezTo>
                    <a:pt x="9" y="6222"/>
                    <a:pt x="0" y="6273"/>
                    <a:pt x="9" y="6325"/>
                  </a:cubicBezTo>
                  <a:lnTo>
                    <a:pt x="200" y="7943"/>
                  </a:lnTo>
                  <a:cubicBezTo>
                    <a:pt x="216" y="8063"/>
                    <a:pt x="312" y="8159"/>
                    <a:pt x="431" y="8179"/>
                  </a:cubicBezTo>
                  <a:cubicBezTo>
                    <a:pt x="444" y="8179"/>
                    <a:pt x="455" y="8183"/>
                    <a:pt x="472" y="8183"/>
                  </a:cubicBezTo>
                  <a:cubicBezTo>
                    <a:pt x="575" y="8183"/>
                    <a:pt x="675" y="8119"/>
                    <a:pt x="719" y="8019"/>
                  </a:cubicBezTo>
                  <a:lnTo>
                    <a:pt x="3436" y="1804"/>
                  </a:lnTo>
                  <a:cubicBezTo>
                    <a:pt x="3451" y="1772"/>
                    <a:pt x="3460" y="1732"/>
                    <a:pt x="3460" y="1696"/>
                  </a:cubicBezTo>
                  <a:lnTo>
                    <a:pt x="3460" y="270"/>
                  </a:lnTo>
                  <a:cubicBezTo>
                    <a:pt x="3460" y="147"/>
                    <a:pt x="3372" y="35"/>
                    <a:pt x="3248" y="7"/>
                  </a:cubicBezTo>
                  <a:cubicBezTo>
                    <a:pt x="3228" y="2"/>
                    <a:pt x="3209" y="0"/>
                    <a:pt x="318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p:nvPr/>
          </p:nvSpPr>
          <p:spPr>
            <a:xfrm>
              <a:off x="6206549" y="2969655"/>
              <a:ext cx="846879" cy="27543"/>
            </a:xfrm>
            <a:custGeom>
              <a:rect b="b" l="l" r="r" t="t"/>
              <a:pathLst>
                <a:path extrusionOk="0" h="1247" w="38342">
                  <a:moveTo>
                    <a:pt x="624" y="0"/>
                  </a:moveTo>
                  <a:cubicBezTo>
                    <a:pt x="281" y="0"/>
                    <a:pt x="1" y="276"/>
                    <a:pt x="1" y="623"/>
                  </a:cubicBezTo>
                  <a:cubicBezTo>
                    <a:pt x="1" y="967"/>
                    <a:pt x="281" y="1247"/>
                    <a:pt x="624" y="1247"/>
                  </a:cubicBezTo>
                  <a:lnTo>
                    <a:pt x="37718" y="1247"/>
                  </a:lnTo>
                  <a:cubicBezTo>
                    <a:pt x="38062" y="1247"/>
                    <a:pt x="38341" y="967"/>
                    <a:pt x="38341" y="623"/>
                  </a:cubicBezTo>
                  <a:cubicBezTo>
                    <a:pt x="38341" y="276"/>
                    <a:pt x="38062" y="0"/>
                    <a:pt x="377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
            <p:cNvSpPr/>
            <p:nvPr/>
          </p:nvSpPr>
          <p:spPr>
            <a:xfrm>
              <a:off x="6200563" y="2963669"/>
              <a:ext cx="858872" cy="39448"/>
            </a:xfrm>
            <a:custGeom>
              <a:rect b="b" l="l" r="r" t="t"/>
              <a:pathLst>
                <a:path extrusionOk="0" h="1786" w="38885">
                  <a:moveTo>
                    <a:pt x="37989" y="539"/>
                  </a:moveTo>
                  <a:cubicBezTo>
                    <a:pt x="38181" y="539"/>
                    <a:pt x="38341" y="699"/>
                    <a:pt x="38341" y="894"/>
                  </a:cubicBezTo>
                  <a:cubicBezTo>
                    <a:pt x="38341" y="1086"/>
                    <a:pt x="38181" y="1246"/>
                    <a:pt x="37989" y="1246"/>
                  </a:cubicBezTo>
                  <a:lnTo>
                    <a:pt x="895" y="1246"/>
                  </a:lnTo>
                  <a:cubicBezTo>
                    <a:pt x="703" y="1246"/>
                    <a:pt x="544" y="1086"/>
                    <a:pt x="544" y="894"/>
                  </a:cubicBezTo>
                  <a:cubicBezTo>
                    <a:pt x="544" y="699"/>
                    <a:pt x="703" y="539"/>
                    <a:pt x="895" y="539"/>
                  </a:cubicBezTo>
                  <a:close/>
                  <a:moveTo>
                    <a:pt x="895" y="0"/>
                  </a:moveTo>
                  <a:cubicBezTo>
                    <a:pt x="404" y="0"/>
                    <a:pt x="0" y="399"/>
                    <a:pt x="0" y="894"/>
                  </a:cubicBezTo>
                  <a:cubicBezTo>
                    <a:pt x="0" y="1386"/>
                    <a:pt x="404" y="1785"/>
                    <a:pt x="895" y="1785"/>
                  </a:cubicBezTo>
                  <a:lnTo>
                    <a:pt x="37989" y="1785"/>
                  </a:lnTo>
                  <a:cubicBezTo>
                    <a:pt x="38481" y="1785"/>
                    <a:pt x="38885" y="1386"/>
                    <a:pt x="38885" y="894"/>
                  </a:cubicBezTo>
                  <a:cubicBezTo>
                    <a:pt x="38885" y="399"/>
                    <a:pt x="38481" y="0"/>
                    <a:pt x="3798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7"/>
            <p:cNvSpPr/>
            <p:nvPr/>
          </p:nvSpPr>
          <p:spPr>
            <a:xfrm>
              <a:off x="6155041" y="2400438"/>
              <a:ext cx="949740" cy="569062"/>
            </a:xfrm>
            <a:custGeom>
              <a:rect b="b" l="l" r="r" t="t"/>
              <a:pathLst>
                <a:path extrusionOk="0" h="25764" w="42999">
                  <a:moveTo>
                    <a:pt x="583" y="1"/>
                  </a:moveTo>
                  <a:cubicBezTo>
                    <a:pt x="256" y="1"/>
                    <a:pt x="0" y="280"/>
                    <a:pt x="28" y="608"/>
                  </a:cubicBezTo>
                  <a:lnTo>
                    <a:pt x="2081" y="25248"/>
                  </a:lnTo>
                  <a:cubicBezTo>
                    <a:pt x="2105" y="25539"/>
                    <a:pt x="2349" y="25764"/>
                    <a:pt x="2636" y="25764"/>
                  </a:cubicBezTo>
                  <a:lnTo>
                    <a:pt x="40362" y="25764"/>
                  </a:lnTo>
                  <a:cubicBezTo>
                    <a:pt x="40653" y="25764"/>
                    <a:pt x="40898" y="25539"/>
                    <a:pt x="40922" y="25248"/>
                  </a:cubicBezTo>
                  <a:lnTo>
                    <a:pt x="42974" y="608"/>
                  </a:lnTo>
                  <a:cubicBezTo>
                    <a:pt x="42998" y="280"/>
                    <a:pt x="42743" y="1"/>
                    <a:pt x="42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p:nvPr/>
          </p:nvSpPr>
          <p:spPr>
            <a:xfrm>
              <a:off x="6149298" y="2394430"/>
              <a:ext cx="961292" cy="581056"/>
            </a:xfrm>
            <a:custGeom>
              <a:rect b="b" l="l" r="r" t="t"/>
              <a:pathLst>
                <a:path extrusionOk="0" h="26307" w="43522">
                  <a:moveTo>
                    <a:pt x="42675" y="544"/>
                  </a:moveTo>
                  <a:cubicBezTo>
                    <a:pt x="42755" y="544"/>
                    <a:pt x="42830" y="576"/>
                    <a:pt x="42887" y="636"/>
                  </a:cubicBezTo>
                  <a:cubicBezTo>
                    <a:pt x="42943" y="696"/>
                    <a:pt x="42970" y="776"/>
                    <a:pt x="42963" y="856"/>
                  </a:cubicBezTo>
                  <a:lnTo>
                    <a:pt x="40909" y="25500"/>
                  </a:lnTo>
                  <a:cubicBezTo>
                    <a:pt x="40898" y="25648"/>
                    <a:pt x="40769" y="25763"/>
                    <a:pt x="40622" y="25763"/>
                  </a:cubicBezTo>
                  <a:lnTo>
                    <a:pt x="2896" y="25763"/>
                  </a:lnTo>
                  <a:cubicBezTo>
                    <a:pt x="2749" y="25763"/>
                    <a:pt x="2621" y="25648"/>
                    <a:pt x="2609" y="25500"/>
                  </a:cubicBezTo>
                  <a:lnTo>
                    <a:pt x="556" y="856"/>
                  </a:lnTo>
                  <a:cubicBezTo>
                    <a:pt x="552" y="776"/>
                    <a:pt x="576" y="696"/>
                    <a:pt x="632" y="636"/>
                  </a:cubicBezTo>
                  <a:cubicBezTo>
                    <a:pt x="688" y="576"/>
                    <a:pt x="764" y="544"/>
                    <a:pt x="843" y="544"/>
                  </a:cubicBezTo>
                  <a:close/>
                  <a:moveTo>
                    <a:pt x="843" y="1"/>
                  </a:moveTo>
                  <a:cubicBezTo>
                    <a:pt x="612" y="1"/>
                    <a:pt x="393" y="101"/>
                    <a:pt x="232" y="269"/>
                  </a:cubicBezTo>
                  <a:cubicBezTo>
                    <a:pt x="76" y="441"/>
                    <a:pt x="1" y="668"/>
                    <a:pt x="17" y="900"/>
                  </a:cubicBezTo>
                  <a:lnTo>
                    <a:pt x="2070" y="25544"/>
                  </a:lnTo>
                  <a:cubicBezTo>
                    <a:pt x="2106" y="25971"/>
                    <a:pt x="2469" y="26307"/>
                    <a:pt x="2896" y="26307"/>
                  </a:cubicBezTo>
                  <a:lnTo>
                    <a:pt x="40622" y="26307"/>
                  </a:lnTo>
                  <a:cubicBezTo>
                    <a:pt x="41049" y="26307"/>
                    <a:pt x="41413" y="25971"/>
                    <a:pt x="41449" y="25544"/>
                  </a:cubicBezTo>
                  <a:lnTo>
                    <a:pt x="43502" y="900"/>
                  </a:lnTo>
                  <a:cubicBezTo>
                    <a:pt x="43522" y="668"/>
                    <a:pt x="43442" y="441"/>
                    <a:pt x="43286" y="269"/>
                  </a:cubicBezTo>
                  <a:cubicBezTo>
                    <a:pt x="43131" y="101"/>
                    <a:pt x="42907" y="1"/>
                    <a:pt x="4267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
            <p:cNvSpPr/>
            <p:nvPr/>
          </p:nvSpPr>
          <p:spPr>
            <a:xfrm>
              <a:off x="6551246" y="2635559"/>
              <a:ext cx="157329" cy="117528"/>
            </a:xfrm>
            <a:custGeom>
              <a:rect b="b" l="l" r="r" t="t"/>
              <a:pathLst>
                <a:path extrusionOk="0" h="5321" w="7123">
                  <a:moveTo>
                    <a:pt x="3563" y="0"/>
                  </a:moveTo>
                  <a:cubicBezTo>
                    <a:pt x="1594" y="0"/>
                    <a:pt x="1" y="1195"/>
                    <a:pt x="1" y="2661"/>
                  </a:cubicBezTo>
                  <a:cubicBezTo>
                    <a:pt x="1" y="4130"/>
                    <a:pt x="1594" y="5321"/>
                    <a:pt x="3563" y="5321"/>
                  </a:cubicBezTo>
                  <a:cubicBezTo>
                    <a:pt x="5528" y="5321"/>
                    <a:pt x="7122" y="4130"/>
                    <a:pt x="7122" y="2661"/>
                  </a:cubicBezTo>
                  <a:cubicBezTo>
                    <a:pt x="7122" y="1195"/>
                    <a:pt x="5528" y="0"/>
                    <a:pt x="35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7"/>
            <p:cNvSpPr/>
            <p:nvPr/>
          </p:nvSpPr>
          <p:spPr>
            <a:xfrm>
              <a:off x="6545238" y="2629640"/>
              <a:ext cx="169323" cy="129433"/>
            </a:xfrm>
            <a:custGeom>
              <a:rect b="b" l="l" r="r" t="t"/>
              <a:pathLst>
                <a:path extrusionOk="0" h="5860" w="7666">
                  <a:moveTo>
                    <a:pt x="3835" y="540"/>
                  </a:moveTo>
                  <a:cubicBezTo>
                    <a:pt x="5649" y="540"/>
                    <a:pt x="7127" y="1614"/>
                    <a:pt x="7127" y="2929"/>
                  </a:cubicBezTo>
                  <a:cubicBezTo>
                    <a:pt x="7127" y="4247"/>
                    <a:pt x="5649" y="5321"/>
                    <a:pt x="3835" y="5321"/>
                  </a:cubicBezTo>
                  <a:cubicBezTo>
                    <a:pt x="2018" y="5321"/>
                    <a:pt x="544" y="4247"/>
                    <a:pt x="544" y="2929"/>
                  </a:cubicBezTo>
                  <a:cubicBezTo>
                    <a:pt x="544" y="1614"/>
                    <a:pt x="2018" y="540"/>
                    <a:pt x="3835" y="540"/>
                  </a:cubicBezTo>
                  <a:close/>
                  <a:moveTo>
                    <a:pt x="3835" y="1"/>
                  </a:moveTo>
                  <a:cubicBezTo>
                    <a:pt x="1722" y="1"/>
                    <a:pt x="1" y="1315"/>
                    <a:pt x="1" y="2929"/>
                  </a:cubicBezTo>
                  <a:cubicBezTo>
                    <a:pt x="1" y="4546"/>
                    <a:pt x="1722" y="5860"/>
                    <a:pt x="3835" y="5860"/>
                  </a:cubicBezTo>
                  <a:cubicBezTo>
                    <a:pt x="5948" y="5860"/>
                    <a:pt x="7666" y="4546"/>
                    <a:pt x="7666" y="2929"/>
                  </a:cubicBezTo>
                  <a:cubicBezTo>
                    <a:pt x="7666" y="1315"/>
                    <a:pt x="5948" y="1"/>
                    <a:pt x="383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7"/>
            <p:cNvSpPr/>
            <p:nvPr/>
          </p:nvSpPr>
          <p:spPr>
            <a:xfrm>
              <a:off x="7516116" y="2187514"/>
              <a:ext cx="40796" cy="87312"/>
            </a:xfrm>
            <a:custGeom>
              <a:rect b="b" l="l" r="r" t="t"/>
              <a:pathLst>
                <a:path extrusionOk="0" h="3953" w="1847">
                  <a:moveTo>
                    <a:pt x="1412" y="1"/>
                  </a:moveTo>
                  <a:cubicBezTo>
                    <a:pt x="1388" y="1"/>
                    <a:pt x="1363" y="4"/>
                    <a:pt x="1339" y="11"/>
                  </a:cubicBezTo>
                  <a:cubicBezTo>
                    <a:pt x="1195" y="55"/>
                    <a:pt x="1116" y="202"/>
                    <a:pt x="1156" y="346"/>
                  </a:cubicBezTo>
                  <a:cubicBezTo>
                    <a:pt x="1287" y="805"/>
                    <a:pt x="1300" y="1301"/>
                    <a:pt x="1192" y="1819"/>
                  </a:cubicBezTo>
                  <a:cubicBezTo>
                    <a:pt x="1060" y="2443"/>
                    <a:pt x="720" y="2970"/>
                    <a:pt x="129" y="3473"/>
                  </a:cubicBezTo>
                  <a:cubicBezTo>
                    <a:pt x="13" y="3574"/>
                    <a:pt x="1" y="3742"/>
                    <a:pt x="97" y="3857"/>
                  </a:cubicBezTo>
                  <a:cubicBezTo>
                    <a:pt x="150" y="3921"/>
                    <a:pt x="229" y="3952"/>
                    <a:pt x="305" y="3952"/>
                  </a:cubicBezTo>
                  <a:cubicBezTo>
                    <a:pt x="365" y="3952"/>
                    <a:pt x="428" y="3928"/>
                    <a:pt x="476" y="3885"/>
                  </a:cubicBezTo>
                  <a:cubicBezTo>
                    <a:pt x="1156" y="3305"/>
                    <a:pt x="1563" y="2667"/>
                    <a:pt x="1719" y="1932"/>
                  </a:cubicBezTo>
                  <a:cubicBezTo>
                    <a:pt x="1846" y="1329"/>
                    <a:pt x="1835" y="741"/>
                    <a:pt x="1675" y="198"/>
                  </a:cubicBezTo>
                  <a:cubicBezTo>
                    <a:pt x="1642" y="79"/>
                    <a:pt x="1531" y="1"/>
                    <a:pt x="1412"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7"/>
            <p:cNvSpPr/>
            <p:nvPr/>
          </p:nvSpPr>
          <p:spPr>
            <a:xfrm>
              <a:off x="7361394" y="2281055"/>
              <a:ext cx="153000" cy="420237"/>
            </a:xfrm>
            <a:custGeom>
              <a:rect b="b" l="l" r="r" t="t"/>
              <a:pathLst>
                <a:path extrusionOk="0" h="19026" w="6927">
                  <a:moveTo>
                    <a:pt x="6105" y="0"/>
                  </a:moveTo>
                  <a:cubicBezTo>
                    <a:pt x="6059" y="0"/>
                    <a:pt x="6013" y="12"/>
                    <a:pt x="5972" y="38"/>
                  </a:cubicBezTo>
                  <a:cubicBezTo>
                    <a:pt x="5604" y="249"/>
                    <a:pt x="5209" y="457"/>
                    <a:pt x="4801" y="668"/>
                  </a:cubicBezTo>
                  <a:cubicBezTo>
                    <a:pt x="2664" y="1795"/>
                    <a:pt x="0" y="3197"/>
                    <a:pt x="0" y="6153"/>
                  </a:cubicBezTo>
                  <a:cubicBezTo>
                    <a:pt x="0" y="8693"/>
                    <a:pt x="1654" y="10310"/>
                    <a:pt x="3108" y="11740"/>
                  </a:cubicBezTo>
                  <a:cubicBezTo>
                    <a:pt x="3955" y="12568"/>
                    <a:pt x="4753" y="13350"/>
                    <a:pt x="5169" y="14233"/>
                  </a:cubicBezTo>
                  <a:cubicBezTo>
                    <a:pt x="6228" y="16474"/>
                    <a:pt x="2884" y="18502"/>
                    <a:pt x="2852" y="18523"/>
                  </a:cubicBezTo>
                  <a:cubicBezTo>
                    <a:pt x="2725" y="18598"/>
                    <a:pt x="2681" y="18766"/>
                    <a:pt x="2760" y="18895"/>
                  </a:cubicBezTo>
                  <a:cubicBezTo>
                    <a:pt x="2808" y="18978"/>
                    <a:pt x="2900" y="19026"/>
                    <a:pt x="2992" y="19026"/>
                  </a:cubicBezTo>
                  <a:cubicBezTo>
                    <a:pt x="3040" y="19026"/>
                    <a:pt x="3084" y="19014"/>
                    <a:pt x="3128" y="18986"/>
                  </a:cubicBezTo>
                  <a:cubicBezTo>
                    <a:pt x="3284" y="18895"/>
                    <a:pt x="6926" y="16685"/>
                    <a:pt x="5660" y="14001"/>
                  </a:cubicBezTo>
                  <a:cubicBezTo>
                    <a:pt x="5201" y="13035"/>
                    <a:pt x="4370" y="12216"/>
                    <a:pt x="3488" y="11353"/>
                  </a:cubicBezTo>
                  <a:cubicBezTo>
                    <a:pt x="2041" y="9935"/>
                    <a:pt x="544" y="8465"/>
                    <a:pt x="544" y="6153"/>
                  </a:cubicBezTo>
                  <a:cubicBezTo>
                    <a:pt x="544" y="3524"/>
                    <a:pt x="2940" y="2263"/>
                    <a:pt x="5053" y="1148"/>
                  </a:cubicBezTo>
                  <a:cubicBezTo>
                    <a:pt x="5468" y="932"/>
                    <a:pt x="5872" y="720"/>
                    <a:pt x="6239" y="504"/>
                  </a:cubicBezTo>
                  <a:cubicBezTo>
                    <a:pt x="6371" y="429"/>
                    <a:pt x="6415" y="265"/>
                    <a:pt x="6340" y="133"/>
                  </a:cubicBezTo>
                  <a:cubicBezTo>
                    <a:pt x="6289" y="48"/>
                    <a:pt x="6197" y="0"/>
                    <a:pt x="610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7"/>
            <p:cNvSpPr/>
            <p:nvPr/>
          </p:nvSpPr>
          <p:spPr>
            <a:xfrm>
              <a:off x="7460544" y="2508865"/>
              <a:ext cx="90647" cy="190924"/>
            </a:xfrm>
            <a:custGeom>
              <a:rect b="b" l="l" r="r" t="t"/>
              <a:pathLst>
                <a:path extrusionOk="0" h="8644" w="4104">
                  <a:moveTo>
                    <a:pt x="301" y="0"/>
                  </a:moveTo>
                  <a:cubicBezTo>
                    <a:pt x="239" y="0"/>
                    <a:pt x="176" y="22"/>
                    <a:pt x="125" y="68"/>
                  </a:cubicBezTo>
                  <a:cubicBezTo>
                    <a:pt x="9" y="169"/>
                    <a:pt x="1" y="340"/>
                    <a:pt x="96" y="451"/>
                  </a:cubicBezTo>
                  <a:cubicBezTo>
                    <a:pt x="704" y="1139"/>
                    <a:pt x="1259" y="1702"/>
                    <a:pt x="1750" y="2197"/>
                  </a:cubicBezTo>
                  <a:cubicBezTo>
                    <a:pt x="2841" y="3296"/>
                    <a:pt x="3560" y="4022"/>
                    <a:pt x="3560" y="4909"/>
                  </a:cubicBezTo>
                  <a:cubicBezTo>
                    <a:pt x="3560" y="6859"/>
                    <a:pt x="1694" y="8133"/>
                    <a:pt x="1674" y="8144"/>
                  </a:cubicBezTo>
                  <a:cubicBezTo>
                    <a:pt x="1551" y="8229"/>
                    <a:pt x="1519" y="8397"/>
                    <a:pt x="1599" y="8520"/>
                  </a:cubicBezTo>
                  <a:cubicBezTo>
                    <a:pt x="1650" y="8600"/>
                    <a:pt x="1739" y="8644"/>
                    <a:pt x="1827" y="8644"/>
                  </a:cubicBezTo>
                  <a:cubicBezTo>
                    <a:pt x="1879" y="8644"/>
                    <a:pt x="1930" y="8629"/>
                    <a:pt x="1974" y="8596"/>
                  </a:cubicBezTo>
                  <a:cubicBezTo>
                    <a:pt x="2062" y="8540"/>
                    <a:pt x="4103" y="7154"/>
                    <a:pt x="4103" y="4909"/>
                  </a:cubicBezTo>
                  <a:cubicBezTo>
                    <a:pt x="4103" y="3799"/>
                    <a:pt x="3320" y="3012"/>
                    <a:pt x="2134" y="1814"/>
                  </a:cubicBezTo>
                  <a:cubicBezTo>
                    <a:pt x="1650" y="1327"/>
                    <a:pt x="1099" y="768"/>
                    <a:pt x="504" y="92"/>
                  </a:cubicBezTo>
                  <a:cubicBezTo>
                    <a:pt x="450" y="32"/>
                    <a:pt x="376" y="0"/>
                    <a:pt x="30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7"/>
            <p:cNvSpPr/>
            <p:nvPr/>
          </p:nvSpPr>
          <p:spPr>
            <a:xfrm>
              <a:off x="7406474" y="2412542"/>
              <a:ext cx="42982" cy="77726"/>
            </a:xfrm>
            <a:custGeom>
              <a:rect b="b" l="l" r="r" t="t"/>
              <a:pathLst>
                <a:path extrusionOk="0" h="3519" w="1946">
                  <a:moveTo>
                    <a:pt x="1298" y="1"/>
                  </a:moveTo>
                  <a:cubicBezTo>
                    <a:pt x="1198" y="1"/>
                    <a:pt x="1103" y="55"/>
                    <a:pt x="1055" y="152"/>
                  </a:cubicBezTo>
                  <a:cubicBezTo>
                    <a:pt x="0" y="2261"/>
                    <a:pt x="1458" y="3446"/>
                    <a:pt x="1475" y="3459"/>
                  </a:cubicBezTo>
                  <a:cubicBezTo>
                    <a:pt x="1523" y="3499"/>
                    <a:pt x="1582" y="3518"/>
                    <a:pt x="1642" y="3518"/>
                  </a:cubicBezTo>
                  <a:cubicBezTo>
                    <a:pt x="1722" y="3518"/>
                    <a:pt x="1802" y="3483"/>
                    <a:pt x="1854" y="3415"/>
                  </a:cubicBezTo>
                  <a:cubicBezTo>
                    <a:pt x="1945" y="3299"/>
                    <a:pt x="1926" y="3127"/>
                    <a:pt x="1810" y="3035"/>
                  </a:cubicBezTo>
                  <a:cubicBezTo>
                    <a:pt x="1798" y="3028"/>
                    <a:pt x="675" y="2113"/>
                    <a:pt x="1538" y="391"/>
                  </a:cubicBezTo>
                  <a:cubicBezTo>
                    <a:pt x="1606" y="259"/>
                    <a:pt x="1550" y="96"/>
                    <a:pt x="1418" y="28"/>
                  </a:cubicBezTo>
                  <a:cubicBezTo>
                    <a:pt x="1379" y="10"/>
                    <a:pt x="1338" y="1"/>
                    <a:pt x="129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7"/>
            <p:cNvSpPr/>
            <p:nvPr/>
          </p:nvSpPr>
          <p:spPr>
            <a:xfrm>
              <a:off x="6374701" y="984276"/>
              <a:ext cx="533612" cy="634088"/>
            </a:xfrm>
            <a:custGeom>
              <a:rect b="b" l="l" r="r" t="t"/>
              <a:pathLst>
                <a:path extrusionOk="0" h="28708" w="24159">
                  <a:moveTo>
                    <a:pt x="9902" y="17639"/>
                  </a:moveTo>
                  <a:lnTo>
                    <a:pt x="9902" y="17639"/>
                  </a:lnTo>
                  <a:cubicBezTo>
                    <a:pt x="9902" y="17640"/>
                    <a:pt x="9779" y="22733"/>
                    <a:pt x="14304" y="26119"/>
                  </a:cubicBezTo>
                  <a:cubicBezTo>
                    <a:pt x="14944" y="26595"/>
                    <a:pt x="15794" y="26962"/>
                    <a:pt x="16705" y="27238"/>
                  </a:cubicBezTo>
                  <a:cubicBezTo>
                    <a:pt x="16577" y="27246"/>
                    <a:pt x="16437" y="27252"/>
                    <a:pt x="16286" y="27252"/>
                  </a:cubicBezTo>
                  <a:cubicBezTo>
                    <a:pt x="14862" y="27252"/>
                    <a:pt x="12466" y="26777"/>
                    <a:pt x="10730" y="23942"/>
                  </a:cubicBezTo>
                  <a:cubicBezTo>
                    <a:pt x="9683" y="22229"/>
                    <a:pt x="9711" y="19429"/>
                    <a:pt x="9839" y="17823"/>
                  </a:cubicBezTo>
                  <a:cubicBezTo>
                    <a:pt x="9882" y="17707"/>
                    <a:pt x="9902" y="17639"/>
                    <a:pt x="9902" y="17639"/>
                  </a:cubicBezTo>
                  <a:close/>
                  <a:moveTo>
                    <a:pt x="11421" y="1"/>
                  </a:moveTo>
                  <a:cubicBezTo>
                    <a:pt x="7131" y="1"/>
                    <a:pt x="3651" y="3044"/>
                    <a:pt x="3651" y="6795"/>
                  </a:cubicBezTo>
                  <a:cubicBezTo>
                    <a:pt x="3651" y="8189"/>
                    <a:pt x="4131" y="9483"/>
                    <a:pt x="4954" y="10562"/>
                  </a:cubicBezTo>
                  <a:cubicBezTo>
                    <a:pt x="4912" y="10559"/>
                    <a:pt x="4868" y="10558"/>
                    <a:pt x="4822" y="10558"/>
                  </a:cubicBezTo>
                  <a:cubicBezTo>
                    <a:pt x="3992" y="10558"/>
                    <a:pt x="2666" y="10971"/>
                    <a:pt x="1007" y="12907"/>
                  </a:cubicBezTo>
                  <a:cubicBezTo>
                    <a:pt x="908" y="13019"/>
                    <a:pt x="924" y="13190"/>
                    <a:pt x="1035" y="13286"/>
                  </a:cubicBezTo>
                  <a:cubicBezTo>
                    <a:pt x="1087" y="13330"/>
                    <a:pt x="1151" y="13354"/>
                    <a:pt x="1212" y="13354"/>
                  </a:cubicBezTo>
                  <a:cubicBezTo>
                    <a:pt x="1287" y="13354"/>
                    <a:pt x="1363" y="13322"/>
                    <a:pt x="1419" y="13258"/>
                  </a:cubicBezTo>
                  <a:cubicBezTo>
                    <a:pt x="2967" y="11452"/>
                    <a:pt x="4152" y="11106"/>
                    <a:pt x="4834" y="11106"/>
                  </a:cubicBezTo>
                  <a:cubicBezTo>
                    <a:pt x="5135" y="11106"/>
                    <a:pt x="5338" y="11174"/>
                    <a:pt x="5430" y="11213"/>
                  </a:cubicBezTo>
                  <a:cubicBezTo>
                    <a:pt x="4870" y="11524"/>
                    <a:pt x="4390" y="11864"/>
                    <a:pt x="4016" y="12204"/>
                  </a:cubicBezTo>
                  <a:cubicBezTo>
                    <a:pt x="1518" y="14448"/>
                    <a:pt x="1" y="18675"/>
                    <a:pt x="196" y="22237"/>
                  </a:cubicBezTo>
                  <a:cubicBezTo>
                    <a:pt x="388" y="25796"/>
                    <a:pt x="2653" y="28707"/>
                    <a:pt x="2653" y="28707"/>
                  </a:cubicBezTo>
                  <a:cubicBezTo>
                    <a:pt x="2653" y="28707"/>
                    <a:pt x="5177" y="27090"/>
                    <a:pt x="7054" y="23787"/>
                  </a:cubicBezTo>
                  <a:cubicBezTo>
                    <a:pt x="8025" y="22081"/>
                    <a:pt x="8752" y="20500"/>
                    <a:pt x="9231" y="19365"/>
                  </a:cubicBezTo>
                  <a:cubicBezTo>
                    <a:pt x="9231" y="20951"/>
                    <a:pt x="9439" y="22868"/>
                    <a:pt x="10271" y="24226"/>
                  </a:cubicBezTo>
                  <a:cubicBezTo>
                    <a:pt x="12135" y="27270"/>
                    <a:pt x="14784" y="27777"/>
                    <a:pt x="16338" y="27777"/>
                  </a:cubicBezTo>
                  <a:cubicBezTo>
                    <a:pt x="17101" y="27777"/>
                    <a:pt x="17595" y="27653"/>
                    <a:pt x="17612" y="27653"/>
                  </a:cubicBezTo>
                  <a:cubicBezTo>
                    <a:pt x="17687" y="27633"/>
                    <a:pt x="17748" y="27581"/>
                    <a:pt x="17783" y="27513"/>
                  </a:cubicBezTo>
                  <a:cubicBezTo>
                    <a:pt x="18783" y="27725"/>
                    <a:pt x="19780" y="27827"/>
                    <a:pt x="20583" y="27827"/>
                  </a:cubicBezTo>
                  <a:cubicBezTo>
                    <a:pt x="21458" y="27827"/>
                    <a:pt x="22102" y="27706"/>
                    <a:pt x="22269" y="27478"/>
                  </a:cubicBezTo>
                  <a:cubicBezTo>
                    <a:pt x="22784" y="26766"/>
                    <a:pt x="23515" y="24558"/>
                    <a:pt x="23758" y="21846"/>
                  </a:cubicBezTo>
                  <a:cubicBezTo>
                    <a:pt x="24158" y="17312"/>
                    <a:pt x="21266" y="13325"/>
                    <a:pt x="17892" y="11233"/>
                  </a:cubicBezTo>
                  <a:cubicBezTo>
                    <a:pt x="18539" y="11101"/>
                    <a:pt x="19916" y="10566"/>
                    <a:pt x="20847" y="8409"/>
                  </a:cubicBezTo>
                  <a:cubicBezTo>
                    <a:pt x="20906" y="8274"/>
                    <a:pt x="20843" y="8113"/>
                    <a:pt x="20707" y="8053"/>
                  </a:cubicBezTo>
                  <a:cubicBezTo>
                    <a:pt x="20672" y="8038"/>
                    <a:pt x="20635" y="8031"/>
                    <a:pt x="20600" y="8031"/>
                  </a:cubicBezTo>
                  <a:cubicBezTo>
                    <a:pt x="20495" y="8031"/>
                    <a:pt x="20396" y="8093"/>
                    <a:pt x="20351" y="8197"/>
                  </a:cubicBezTo>
                  <a:cubicBezTo>
                    <a:pt x="19497" y="10171"/>
                    <a:pt x="18270" y="10610"/>
                    <a:pt x="17763" y="10709"/>
                  </a:cubicBezTo>
                  <a:cubicBezTo>
                    <a:pt x="18658" y="9603"/>
                    <a:pt x="19186" y="8253"/>
                    <a:pt x="19186" y="6795"/>
                  </a:cubicBezTo>
                  <a:cubicBezTo>
                    <a:pt x="19186" y="3044"/>
                    <a:pt x="15711" y="1"/>
                    <a:pt x="1142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7"/>
            <p:cNvSpPr/>
            <p:nvPr/>
          </p:nvSpPr>
          <p:spPr>
            <a:xfrm>
              <a:off x="6601804" y="1322347"/>
              <a:ext cx="276690" cy="197926"/>
            </a:xfrm>
            <a:custGeom>
              <a:rect b="b" l="l" r="r" t="t"/>
              <a:pathLst>
                <a:path extrusionOk="0" h="8961" w="12527">
                  <a:moveTo>
                    <a:pt x="541" y="0"/>
                  </a:moveTo>
                  <a:cubicBezTo>
                    <a:pt x="474" y="0"/>
                    <a:pt x="414" y="50"/>
                    <a:pt x="404" y="117"/>
                  </a:cubicBezTo>
                  <a:cubicBezTo>
                    <a:pt x="387" y="257"/>
                    <a:pt x="0" y="3512"/>
                    <a:pt x="4178" y="6743"/>
                  </a:cubicBezTo>
                  <a:cubicBezTo>
                    <a:pt x="6526" y="8560"/>
                    <a:pt x="8823" y="8960"/>
                    <a:pt x="10393" y="8960"/>
                  </a:cubicBezTo>
                  <a:cubicBezTo>
                    <a:pt x="11616" y="8960"/>
                    <a:pt x="12398" y="8717"/>
                    <a:pt x="12414" y="8713"/>
                  </a:cubicBezTo>
                  <a:cubicBezTo>
                    <a:pt x="12486" y="8689"/>
                    <a:pt x="12526" y="8612"/>
                    <a:pt x="12502" y="8540"/>
                  </a:cubicBezTo>
                  <a:cubicBezTo>
                    <a:pt x="12483" y="8482"/>
                    <a:pt x="12429" y="8447"/>
                    <a:pt x="12373" y="8447"/>
                  </a:cubicBezTo>
                  <a:cubicBezTo>
                    <a:pt x="12360" y="8447"/>
                    <a:pt x="12347" y="8449"/>
                    <a:pt x="12335" y="8453"/>
                  </a:cubicBezTo>
                  <a:cubicBezTo>
                    <a:pt x="12317" y="8458"/>
                    <a:pt x="11568" y="8691"/>
                    <a:pt x="10391" y="8691"/>
                  </a:cubicBezTo>
                  <a:cubicBezTo>
                    <a:pt x="8871" y="8691"/>
                    <a:pt x="6636" y="8302"/>
                    <a:pt x="4345" y="6532"/>
                  </a:cubicBezTo>
                  <a:cubicBezTo>
                    <a:pt x="295" y="3400"/>
                    <a:pt x="667" y="185"/>
                    <a:pt x="675" y="152"/>
                  </a:cubicBezTo>
                  <a:cubicBezTo>
                    <a:pt x="684" y="80"/>
                    <a:pt x="631" y="13"/>
                    <a:pt x="555" y="1"/>
                  </a:cubicBezTo>
                  <a:cubicBezTo>
                    <a:pt x="550" y="0"/>
                    <a:pt x="546" y="0"/>
                    <a:pt x="5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7"/>
            <p:cNvSpPr/>
            <p:nvPr/>
          </p:nvSpPr>
          <p:spPr>
            <a:xfrm>
              <a:off x="6623848" y="1297808"/>
              <a:ext cx="237419" cy="116423"/>
            </a:xfrm>
            <a:custGeom>
              <a:rect b="b" l="l" r="r" t="t"/>
              <a:pathLst>
                <a:path extrusionOk="0" h="5271" w="10749">
                  <a:moveTo>
                    <a:pt x="152" y="1"/>
                  </a:moveTo>
                  <a:cubicBezTo>
                    <a:pt x="126" y="1"/>
                    <a:pt x="99" y="9"/>
                    <a:pt x="77" y="26"/>
                  </a:cubicBezTo>
                  <a:cubicBezTo>
                    <a:pt x="12" y="65"/>
                    <a:pt x="1" y="149"/>
                    <a:pt x="40" y="214"/>
                  </a:cubicBezTo>
                  <a:cubicBezTo>
                    <a:pt x="81" y="269"/>
                    <a:pt x="3579" y="5270"/>
                    <a:pt x="8592" y="5270"/>
                  </a:cubicBezTo>
                  <a:cubicBezTo>
                    <a:pt x="9248" y="5270"/>
                    <a:pt x="9930" y="5182"/>
                    <a:pt x="10633" y="4990"/>
                  </a:cubicBezTo>
                  <a:cubicBezTo>
                    <a:pt x="10705" y="4970"/>
                    <a:pt x="10749" y="4895"/>
                    <a:pt x="10729" y="4823"/>
                  </a:cubicBezTo>
                  <a:cubicBezTo>
                    <a:pt x="10712" y="4762"/>
                    <a:pt x="10658" y="4723"/>
                    <a:pt x="10595" y="4723"/>
                  </a:cubicBezTo>
                  <a:cubicBezTo>
                    <a:pt x="10584" y="4723"/>
                    <a:pt x="10572" y="4724"/>
                    <a:pt x="10561" y="4727"/>
                  </a:cubicBezTo>
                  <a:cubicBezTo>
                    <a:pt x="9883" y="4914"/>
                    <a:pt x="9225" y="4996"/>
                    <a:pt x="8592" y="4996"/>
                  </a:cubicBezTo>
                  <a:cubicBezTo>
                    <a:pt x="3726" y="4996"/>
                    <a:pt x="304" y="115"/>
                    <a:pt x="265" y="61"/>
                  </a:cubicBezTo>
                  <a:cubicBezTo>
                    <a:pt x="237" y="22"/>
                    <a:pt x="195" y="1"/>
                    <a:pt x="1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7"/>
            <p:cNvSpPr/>
            <p:nvPr/>
          </p:nvSpPr>
          <p:spPr>
            <a:xfrm>
              <a:off x="6401714" y="1241220"/>
              <a:ext cx="181051" cy="138687"/>
            </a:xfrm>
            <a:custGeom>
              <a:rect b="b" l="l" r="r" t="t"/>
              <a:pathLst>
                <a:path extrusionOk="0" h="6279" w="8197">
                  <a:moveTo>
                    <a:pt x="6138" y="1"/>
                  </a:moveTo>
                  <a:cubicBezTo>
                    <a:pt x="5395" y="1"/>
                    <a:pt x="4505" y="189"/>
                    <a:pt x="3579" y="806"/>
                  </a:cubicBezTo>
                  <a:cubicBezTo>
                    <a:pt x="1230" y="2372"/>
                    <a:pt x="72" y="5951"/>
                    <a:pt x="24" y="6102"/>
                  </a:cubicBezTo>
                  <a:cubicBezTo>
                    <a:pt x="0" y="6174"/>
                    <a:pt x="40" y="6251"/>
                    <a:pt x="112" y="6270"/>
                  </a:cubicBezTo>
                  <a:cubicBezTo>
                    <a:pt x="124" y="6275"/>
                    <a:pt x="140" y="6278"/>
                    <a:pt x="152" y="6278"/>
                  </a:cubicBezTo>
                  <a:cubicBezTo>
                    <a:pt x="212" y="6278"/>
                    <a:pt x="264" y="6242"/>
                    <a:pt x="280" y="6183"/>
                  </a:cubicBezTo>
                  <a:cubicBezTo>
                    <a:pt x="292" y="6146"/>
                    <a:pt x="1462" y="2544"/>
                    <a:pt x="3727" y="1034"/>
                  </a:cubicBezTo>
                  <a:cubicBezTo>
                    <a:pt x="4605" y="448"/>
                    <a:pt x="5445" y="270"/>
                    <a:pt x="6143" y="270"/>
                  </a:cubicBezTo>
                  <a:cubicBezTo>
                    <a:pt x="7222" y="270"/>
                    <a:pt x="7961" y="695"/>
                    <a:pt x="7973" y="702"/>
                  </a:cubicBezTo>
                  <a:cubicBezTo>
                    <a:pt x="7994" y="716"/>
                    <a:pt x="8018" y="722"/>
                    <a:pt x="8041" y="722"/>
                  </a:cubicBezTo>
                  <a:cubicBezTo>
                    <a:pt x="8088" y="722"/>
                    <a:pt x="8134" y="697"/>
                    <a:pt x="8161" y="654"/>
                  </a:cubicBezTo>
                  <a:cubicBezTo>
                    <a:pt x="8196" y="590"/>
                    <a:pt x="8176" y="510"/>
                    <a:pt x="8113" y="470"/>
                  </a:cubicBezTo>
                  <a:cubicBezTo>
                    <a:pt x="8101" y="463"/>
                    <a:pt x="7300" y="1"/>
                    <a:pt x="61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7"/>
            <p:cNvSpPr/>
            <p:nvPr/>
          </p:nvSpPr>
          <p:spPr>
            <a:xfrm>
              <a:off x="6478998" y="1288023"/>
              <a:ext cx="106153" cy="62419"/>
            </a:xfrm>
            <a:custGeom>
              <a:rect b="b" l="l" r="r" t="t"/>
              <a:pathLst>
                <a:path extrusionOk="0" h="2826" w="4806">
                  <a:moveTo>
                    <a:pt x="3702" y="1"/>
                  </a:moveTo>
                  <a:cubicBezTo>
                    <a:pt x="3038" y="1"/>
                    <a:pt x="2166" y="154"/>
                    <a:pt x="1502" y="816"/>
                  </a:cubicBezTo>
                  <a:cubicBezTo>
                    <a:pt x="332" y="1986"/>
                    <a:pt x="44" y="2609"/>
                    <a:pt x="32" y="2633"/>
                  </a:cubicBezTo>
                  <a:cubicBezTo>
                    <a:pt x="0" y="2701"/>
                    <a:pt x="28" y="2781"/>
                    <a:pt x="96" y="2814"/>
                  </a:cubicBezTo>
                  <a:cubicBezTo>
                    <a:pt x="116" y="2821"/>
                    <a:pt x="136" y="2825"/>
                    <a:pt x="156" y="2825"/>
                  </a:cubicBezTo>
                  <a:cubicBezTo>
                    <a:pt x="204" y="2825"/>
                    <a:pt x="256" y="2797"/>
                    <a:pt x="276" y="2746"/>
                  </a:cubicBezTo>
                  <a:cubicBezTo>
                    <a:pt x="280" y="2742"/>
                    <a:pt x="568" y="2138"/>
                    <a:pt x="1694" y="1008"/>
                  </a:cubicBezTo>
                  <a:cubicBezTo>
                    <a:pt x="2290" y="414"/>
                    <a:pt x="3095" y="278"/>
                    <a:pt x="3710" y="278"/>
                  </a:cubicBezTo>
                  <a:cubicBezTo>
                    <a:pt x="4229" y="278"/>
                    <a:pt x="4612" y="375"/>
                    <a:pt x="4622" y="377"/>
                  </a:cubicBezTo>
                  <a:cubicBezTo>
                    <a:pt x="4633" y="380"/>
                    <a:pt x="4645" y="382"/>
                    <a:pt x="4657" y="382"/>
                  </a:cubicBezTo>
                  <a:cubicBezTo>
                    <a:pt x="4716" y="382"/>
                    <a:pt x="4769" y="341"/>
                    <a:pt x="4786" y="281"/>
                  </a:cubicBezTo>
                  <a:cubicBezTo>
                    <a:pt x="4806" y="209"/>
                    <a:pt x="4762" y="133"/>
                    <a:pt x="4690" y="113"/>
                  </a:cubicBezTo>
                  <a:cubicBezTo>
                    <a:pt x="4653" y="104"/>
                    <a:pt x="4247" y="1"/>
                    <a:pt x="37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7"/>
            <p:cNvSpPr/>
            <p:nvPr/>
          </p:nvSpPr>
          <p:spPr>
            <a:xfrm>
              <a:off x="5442299" y="2009268"/>
              <a:ext cx="443937" cy="443937"/>
            </a:xfrm>
            <a:custGeom>
              <a:rect b="b" l="l" r="r" t="t"/>
              <a:pathLst>
                <a:path extrusionOk="0" h="20099" w="20099">
                  <a:moveTo>
                    <a:pt x="10050" y="0"/>
                  </a:moveTo>
                  <a:cubicBezTo>
                    <a:pt x="4501" y="0"/>
                    <a:pt x="0" y="4502"/>
                    <a:pt x="0" y="10050"/>
                  </a:cubicBezTo>
                  <a:cubicBezTo>
                    <a:pt x="0" y="15602"/>
                    <a:pt x="4501" y="20099"/>
                    <a:pt x="10050" y="20099"/>
                  </a:cubicBezTo>
                  <a:cubicBezTo>
                    <a:pt x="15602" y="20099"/>
                    <a:pt x="20099" y="15602"/>
                    <a:pt x="20099" y="10050"/>
                  </a:cubicBezTo>
                  <a:cubicBezTo>
                    <a:pt x="20099" y="4502"/>
                    <a:pt x="15602" y="0"/>
                    <a:pt x="1005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7"/>
            <p:cNvSpPr/>
            <p:nvPr/>
          </p:nvSpPr>
          <p:spPr>
            <a:xfrm>
              <a:off x="5436357" y="2003349"/>
              <a:ext cx="455886" cy="455886"/>
            </a:xfrm>
            <a:custGeom>
              <a:rect b="b" l="l" r="r" t="t"/>
              <a:pathLst>
                <a:path extrusionOk="0" h="20640" w="20640">
                  <a:moveTo>
                    <a:pt x="10319" y="540"/>
                  </a:moveTo>
                  <a:cubicBezTo>
                    <a:pt x="15711" y="540"/>
                    <a:pt x="20100" y="4925"/>
                    <a:pt x="20100" y="10318"/>
                  </a:cubicBezTo>
                  <a:cubicBezTo>
                    <a:pt x="20100" y="15710"/>
                    <a:pt x="15711" y="20099"/>
                    <a:pt x="10319" y="20099"/>
                  </a:cubicBezTo>
                  <a:cubicBezTo>
                    <a:pt x="4926" y="20099"/>
                    <a:pt x="541" y="15710"/>
                    <a:pt x="541" y="10318"/>
                  </a:cubicBezTo>
                  <a:cubicBezTo>
                    <a:pt x="541" y="4925"/>
                    <a:pt x="4926" y="540"/>
                    <a:pt x="10319" y="540"/>
                  </a:cubicBezTo>
                  <a:close/>
                  <a:moveTo>
                    <a:pt x="10319" y="1"/>
                  </a:moveTo>
                  <a:cubicBezTo>
                    <a:pt x="4631" y="1"/>
                    <a:pt x="1" y="4630"/>
                    <a:pt x="1" y="10318"/>
                  </a:cubicBezTo>
                  <a:cubicBezTo>
                    <a:pt x="1" y="16010"/>
                    <a:pt x="4631" y="20639"/>
                    <a:pt x="10319" y="20639"/>
                  </a:cubicBezTo>
                  <a:cubicBezTo>
                    <a:pt x="16010" y="20639"/>
                    <a:pt x="20640" y="16010"/>
                    <a:pt x="20640" y="10318"/>
                  </a:cubicBezTo>
                  <a:cubicBezTo>
                    <a:pt x="20640" y="4630"/>
                    <a:pt x="16010" y="1"/>
                    <a:pt x="1031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7"/>
            <p:cNvSpPr/>
            <p:nvPr/>
          </p:nvSpPr>
          <p:spPr>
            <a:xfrm>
              <a:off x="5477043" y="2044012"/>
              <a:ext cx="374538" cy="374538"/>
            </a:xfrm>
            <a:custGeom>
              <a:rect b="b" l="l" r="r" t="t"/>
              <a:pathLst>
                <a:path extrusionOk="0" h="16957" w="16957">
                  <a:moveTo>
                    <a:pt x="8477" y="0"/>
                  </a:moveTo>
                  <a:cubicBezTo>
                    <a:pt x="3796" y="0"/>
                    <a:pt x="0" y="3796"/>
                    <a:pt x="0" y="8477"/>
                  </a:cubicBezTo>
                  <a:cubicBezTo>
                    <a:pt x="0" y="13158"/>
                    <a:pt x="3796" y="16957"/>
                    <a:pt x="8477" y="16957"/>
                  </a:cubicBezTo>
                  <a:cubicBezTo>
                    <a:pt x="13157" y="16957"/>
                    <a:pt x="16956" y="13158"/>
                    <a:pt x="16956" y="8477"/>
                  </a:cubicBezTo>
                  <a:cubicBezTo>
                    <a:pt x="16956" y="3796"/>
                    <a:pt x="13157" y="0"/>
                    <a:pt x="84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7"/>
            <p:cNvSpPr/>
            <p:nvPr/>
          </p:nvSpPr>
          <p:spPr>
            <a:xfrm>
              <a:off x="5471057" y="2038026"/>
              <a:ext cx="386421" cy="386421"/>
            </a:xfrm>
            <a:custGeom>
              <a:rect b="b" l="l" r="r" t="t"/>
              <a:pathLst>
                <a:path extrusionOk="0" h="17495" w="17495">
                  <a:moveTo>
                    <a:pt x="8748" y="544"/>
                  </a:moveTo>
                  <a:cubicBezTo>
                    <a:pt x="13273" y="544"/>
                    <a:pt x="16955" y="4226"/>
                    <a:pt x="16955" y="8748"/>
                  </a:cubicBezTo>
                  <a:cubicBezTo>
                    <a:pt x="16955" y="13273"/>
                    <a:pt x="13273" y="16956"/>
                    <a:pt x="8748" y="16956"/>
                  </a:cubicBezTo>
                  <a:cubicBezTo>
                    <a:pt x="4226" y="16956"/>
                    <a:pt x="544" y="13273"/>
                    <a:pt x="544" y="8748"/>
                  </a:cubicBezTo>
                  <a:cubicBezTo>
                    <a:pt x="544" y="4226"/>
                    <a:pt x="4226" y="544"/>
                    <a:pt x="8748" y="544"/>
                  </a:cubicBezTo>
                  <a:close/>
                  <a:moveTo>
                    <a:pt x="8748" y="0"/>
                  </a:moveTo>
                  <a:cubicBezTo>
                    <a:pt x="3927" y="0"/>
                    <a:pt x="0" y="3927"/>
                    <a:pt x="0" y="8748"/>
                  </a:cubicBezTo>
                  <a:cubicBezTo>
                    <a:pt x="0" y="13572"/>
                    <a:pt x="3927" y="17495"/>
                    <a:pt x="8748" y="17495"/>
                  </a:cubicBezTo>
                  <a:cubicBezTo>
                    <a:pt x="13572" y="17495"/>
                    <a:pt x="17495" y="13572"/>
                    <a:pt x="17495" y="8748"/>
                  </a:cubicBezTo>
                  <a:cubicBezTo>
                    <a:pt x="17495" y="3927"/>
                    <a:pt x="13572" y="0"/>
                    <a:pt x="874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
            <p:cNvSpPr/>
            <p:nvPr/>
          </p:nvSpPr>
          <p:spPr>
            <a:xfrm>
              <a:off x="5652329" y="2083902"/>
              <a:ext cx="115540" cy="159361"/>
            </a:xfrm>
            <a:custGeom>
              <a:rect b="b" l="l" r="r" t="t"/>
              <a:pathLst>
                <a:path extrusionOk="0" h="7215" w="5231">
                  <a:moveTo>
                    <a:pt x="541" y="1"/>
                  </a:moveTo>
                  <a:cubicBezTo>
                    <a:pt x="245" y="1"/>
                    <a:pt x="1" y="240"/>
                    <a:pt x="1" y="539"/>
                  </a:cubicBezTo>
                  <a:lnTo>
                    <a:pt x="1" y="6671"/>
                  </a:lnTo>
                  <a:cubicBezTo>
                    <a:pt x="1" y="6971"/>
                    <a:pt x="245" y="7214"/>
                    <a:pt x="541" y="7214"/>
                  </a:cubicBezTo>
                  <a:lnTo>
                    <a:pt x="4690" y="7214"/>
                  </a:lnTo>
                  <a:cubicBezTo>
                    <a:pt x="4990" y="7214"/>
                    <a:pt x="5230" y="6971"/>
                    <a:pt x="5230" y="6671"/>
                  </a:cubicBezTo>
                  <a:cubicBezTo>
                    <a:pt x="5230" y="6375"/>
                    <a:pt x="4990" y="6132"/>
                    <a:pt x="4690" y="6132"/>
                  </a:cubicBezTo>
                  <a:lnTo>
                    <a:pt x="1084" y="6132"/>
                  </a:lnTo>
                  <a:lnTo>
                    <a:pt x="1084" y="539"/>
                  </a:lnTo>
                  <a:cubicBezTo>
                    <a:pt x="1084" y="240"/>
                    <a:pt x="840" y="1"/>
                    <a:pt x="54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7"/>
            <p:cNvSpPr/>
            <p:nvPr/>
          </p:nvSpPr>
          <p:spPr>
            <a:xfrm>
              <a:off x="7660458" y="1968318"/>
              <a:ext cx="681201" cy="557776"/>
            </a:xfrm>
            <a:custGeom>
              <a:rect b="b" l="l" r="r" t="t"/>
              <a:pathLst>
                <a:path extrusionOk="0" h="25253" w="30841">
                  <a:moveTo>
                    <a:pt x="3684" y="0"/>
                  </a:moveTo>
                  <a:cubicBezTo>
                    <a:pt x="1750" y="0"/>
                    <a:pt x="181" y="1571"/>
                    <a:pt x="181" y="3508"/>
                  </a:cubicBezTo>
                  <a:lnTo>
                    <a:pt x="181" y="16158"/>
                  </a:lnTo>
                  <a:cubicBezTo>
                    <a:pt x="181" y="18091"/>
                    <a:pt x="1750" y="19661"/>
                    <a:pt x="3684" y="19661"/>
                  </a:cubicBezTo>
                  <a:lnTo>
                    <a:pt x="4423" y="19661"/>
                  </a:lnTo>
                  <a:cubicBezTo>
                    <a:pt x="3688" y="21294"/>
                    <a:pt x="2274" y="23774"/>
                    <a:pt x="1" y="25252"/>
                  </a:cubicBezTo>
                  <a:cubicBezTo>
                    <a:pt x="1" y="25252"/>
                    <a:pt x="4798" y="24917"/>
                    <a:pt x="9799" y="19661"/>
                  </a:cubicBezTo>
                  <a:lnTo>
                    <a:pt x="27338" y="19661"/>
                  </a:lnTo>
                  <a:cubicBezTo>
                    <a:pt x="29270" y="19661"/>
                    <a:pt x="30840" y="18091"/>
                    <a:pt x="30840" y="16158"/>
                  </a:cubicBezTo>
                  <a:lnTo>
                    <a:pt x="30840" y="3508"/>
                  </a:lnTo>
                  <a:cubicBezTo>
                    <a:pt x="30840" y="1571"/>
                    <a:pt x="29270" y="0"/>
                    <a:pt x="2733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7"/>
            <p:cNvSpPr/>
            <p:nvPr/>
          </p:nvSpPr>
          <p:spPr>
            <a:xfrm>
              <a:off x="7653942" y="1962399"/>
              <a:ext cx="693702" cy="569592"/>
            </a:xfrm>
            <a:custGeom>
              <a:rect b="b" l="l" r="r" t="t"/>
              <a:pathLst>
                <a:path extrusionOk="0" h="25788" w="31407">
                  <a:moveTo>
                    <a:pt x="27633" y="541"/>
                  </a:moveTo>
                  <a:cubicBezTo>
                    <a:pt x="29414" y="541"/>
                    <a:pt x="30864" y="1990"/>
                    <a:pt x="30864" y="3776"/>
                  </a:cubicBezTo>
                  <a:lnTo>
                    <a:pt x="30864" y="16426"/>
                  </a:lnTo>
                  <a:cubicBezTo>
                    <a:pt x="30864" y="18207"/>
                    <a:pt x="29414" y="19656"/>
                    <a:pt x="27633" y="19656"/>
                  </a:cubicBezTo>
                  <a:lnTo>
                    <a:pt x="10094" y="19656"/>
                  </a:lnTo>
                  <a:cubicBezTo>
                    <a:pt x="10018" y="19656"/>
                    <a:pt x="9950" y="19689"/>
                    <a:pt x="9898" y="19741"/>
                  </a:cubicBezTo>
                  <a:cubicBezTo>
                    <a:pt x="6451" y="23367"/>
                    <a:pt x="3076" y="24617"/>
                    <a:pt x="1387" y="25041"/>
                  </a:cubicBezTo>
                  <a:cubicBezTo>
                    <a:pt x="3128" y="23568"/>
                    <a:pt x="4278" y="21562"/>
                    <a:pt x="4965" y="20040"/>
                  </a:cubicBezTo>
                  <a:cubicBezTo>
                    <a:pt x="5001" y="19957"/>
                    <a:pt x="4993" y="19857"/>
                    <a:pt x="4945" y="19781"/>
                  </a:cubicBezTo>
                  <a:cubicBezTo>
                    <a:pt x="4893" y="19704"/>
                    <a:pt x="4809" y="19656"/>
                    <a:pt x="4718" y="19656"/>
                  </a:cubicBezTo>
                  <a:lnTo>
                    <a:pt x="3979" y="19656"/>
                  </a:lnTo>
                  <a:cubicBezTo>
                    <a:pt x="2197" y="19656"/>
                    <a:pt x="747" y="18207"/>
                    <a:pt x="747" y="16426"/>
                  </a:cubicBezTo>
                  <a:lnTo>
                    <a:pt x="747" y="3776"/>
                  </a:lnTo>
                  <a:cubicBezTo>
                    <a:pt x="747" y="1990"/>
                    <a:pt x="2197" y="541"/>
                    <a:pt x="3979" y="541"/>
                  </a:cubicBezTo>
                  <a:close/>
                  <a:moveTo>
                    <a:pt x="3979" y="1"/>
                  </a:moveTo>
                  <a:cubicBezTo>
                    <a:pt x="1898" y="1"/>
                    <a:pt x="204" y="1695"/>
                    <a:pt x="204" y="3776"/>
                  </a:cubicBezTo>
                  <a:lnTo>
                    <a:pt x="204" y="16426"/>
                  </a:lnTo>
                  <a:cubicBezTo>
                    <a:pt x="204" y="18506"/>
                    <a:pt x="1898" y="20200"/>
                    <a:pt x="3979" y="20200"/>
                  </a:cubicBezTo>
                  <a:lnTo>
                    <a:pt x="4294" y="20200"/>
                  </a:lnTo>
                  <a:cubicBezTo>
                    <a:pt x="3496" y="21870"/>
                    <a:pt x="2161" y="23983"/>
                    <a:pt x="148" y="25293"/>
                  </a:cubicBezTo>
                  <a:cubicBezTo>
                    <a:pt x="45" y="25360"/>
                    <a:pt x="1" y="25489"/>
                    <a:pt x="40" y="25605"/>
                  </a:cubicBezTo>
                  <a:cubicBezTo>
                    <a:pt x="76" y="25716"/>
                    <a:pt x="180" y="25788"/>
                    <a:pt x="296" y="25788"/>
                  </a:cubicBezTo>
                  <a:lnTo>
                    <a:pt x="316" y="25788"/>
                  </a:lnTo>
                  <a:cubicBezTo>
                    <a:pt x="512" y="25776"/>
                    <a:pt x="5225" y="25389"/>
                    <a:pt x="10210" y="20200"/>
                  </a:cubicBezTo>
                  <a:lnTo>
                    <a:pt x="27633" y="20200"/>
                  </a:lnTo>
                  <a:cubicBezTo>
                    <a:pt x="29714" y="20200"/>
                    <a:pt x="31407" y="18506"/>
                    <a:pt x="31407" y="16426"/>
                  </a:cubicBezTo>
                  <a:lnTo>
                    <a:pt x="31407" y="3776"/>
                  </a:lnTo>
                  <a:cubicBezTo>
                    <a:pt x="31407" y="1695"/>
                    <a:pt x="29714" y="1"/>
                    <a:pt x="2763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7"/>
            <p:cNvSpPr/>
            <p:nvPr/>
          </p:nvSpPr>
          <p:spPr>
            <a:xfrm>
              <a:off x="7833558" y="2135697"/>
              <a:ext cx="79692" cy="79670"/>
            </a:xfrm>
            <a:custGeom>
              <a:rect b="b" l="l" r="r" t="t"/>
              <a:pathLst>
                <a:path extrusionOk="0" h="3607" w="3608">
                  <a:moveTo>
                    <a:pt x="1802" y="0"/>
                  </a:moveTo>
                  <a:cubicBezTo>
                    <a:pt x="808" y="0"/>
                    <a:pt x="1" y="807"/>
                    <a:pt x="1" y="1802"/>
                  </a:cubicBezTo>
                  <a:cubicBezTo>
                    <a:pt x="1" y="2799"/>
                    <a:pt x="808" y="3607"/>
                    <a:pt x="1802" y="3607"/>
                  </a:cubicBezTo>
                  <a:cubicBezTo>
                    <a:pt x="2801" y="3607"/>
                    <a:pt x="3608" y="2799"/>
                    <a:pt x="3608" y="1802"/>
                  </a:cubicBezTo>
                  <a:cubicBezTo>
                    <a:pt x="3608" y="807"/>
                    <a:pt x="2801" y="0"/>
                    <a:pt x="1802"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7"/>
            <p:cNvSpPr/>
            <p:nvPr/>
          </p:nvSpPr>
          <p:spPr>
            <a:xfrm>
              <a:off x="7827572" y="2129689"/>
              <a:ext cx="91685" cy="91597"/>
            </a:xfrm>
            <a:custGeom>
              <a:rect b="b" l="l" r="r" t="t"/>
              <a:pathLst>
                <a:path extrusionOk="0" h="4147" w="4151">
                  <a:moveTo>
                    <a:pt x="2073" y="540"/>
                  </a:moveTo>
                  <a:cubicBezTo>
                    <a:pt x="2920" y="540"/>
                    <a:pt x="3607" y="1231"/>
                    <a:pt x="3607" y="2074"/>
                  </a:cubicBezTo>
                  <a:cubicBezTo>
                    <a:pt x="3607" y="2920"/>
                    <a:pt x="2920" y="3607"/>
                    <a:pt x="2073" y="3607"/>
                  </a:cubicBezTo>
                  <a:cubicBezTo>
                    <a:pt x="1230" y="3607"/>
                    <a:pt x="543" y="2920"/>
                    <a:pt x="543" y="2074"/>
                  </a:cubicBezTo>
                  <a:cubicBezTo>
                    <a:pt x="543" y="1231"/>
                    <a:pt x="1230" y="540"/>
                    <a:pt x="2073" y="540"/>
                  </a:cubicBezTo>
                  <a:close/>
                  <a:moveTo>
                    <a:pt x="2073" y="0"/>
                  </a:moveTo>
                  <a:cubicBezTo>
                    <a:pt x="931" y="0"/>
                    <a:pt x="0" y="931"/>
                    <a:pt x="0" y="2074"/>
                  </a:cubicBezTo>
                  <a:cubicBezTo>
                    <a:pt x="0" y="3220"/>
                    <a:pt x="931" y="4146"/>
                    <a:pt x="2073" y="4146"/>
                  </a:cubicBezTo>
                  <a:cubicBezTo>
                    <a:pt x="3219" y="4146"/>
                    <a:pt x="4150" y="3220"/>
                    <a:pt x="4150" y="2074"/>
                  </a:cubicBezTo>
                  <a:cubicBezTo>
                    <a:pt x="4150" y="931"/>
                    <a:pt x="3219" y="0"/>
                    <a:pt x="2073"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7"/>
            <p:cNvSpPr/>
            <p:nvPr/>
          </p:nvSpPr>
          <p:spPr>
            <a:xfrm>
              <a:off x="7968976" y="2135697"/>
              <a:ext cx="79692" cy="79670"/>
            </a:xfrm>
            <a:custGeom>
              <a:rect b="b" l="l" r="r" t="t"/>
              <a:pathLst>
                <a:path extrusionOk="0" h="3607" w="3608">
                  <a:moveTo>
                    <a:pt x="1806" y="0"/>
                  </a:moveTo>
                  <a:cubicBezTo>
                    <a:pt x="808" y="0"/>
                    <a:pt x="1" y="807"/>
                    <a:pt x="1" y="1802"/>
                  </a:cubicBezTo>
                  <a:cubicBezTo>
                    <a:pt x="1" y="2799"/>
                    <a:pt x="808" y="3607"/>
                    <a:pt x="1806" y="3607"/>
                  </a:cubicBezTo>
                  <a:cubicBezTo>
                    <a:pt x="2801" y="3607"/>
                    <a:pt x="3607" y="2799"/>
                    <a:pt x="3607" y="1802"/>
                  </a:cubicBezTo>
                  <a:cubicBezTo>
                    <a:pt x="3607" y="807"/>
                    <a:pt x="2801" y="0"/>
                    <a:pt x="1806"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7"/>
            <p:cNvSpPr/>
            <p:nvPr/>
          </p:nvSpPr>
          <p:spPr>
            <a:xfrm>
              <a:off x="7962991" y="2129689"/>
              <a:ext cx="91685" cy="91597"/>
            </a:xfrm>
            <a:custGeom>
              <a:rect b="b" l="l" r="r" t="t"/>
              <a:pathLst>
                <a:path extrusionOk="0" h="4147" w="4151">
                  <a:moveTo>
                    <a:pt x="2077" y="540"/>
                  </a:moveTo>
                  <a:cubicBezTo>
                    <a:pt x="2920" y="540"/>
                    <a:pt x="3607" y="1231"/>
                    <a:pt x="3607" y="2074"/>
                  </a:cubicBezTo>
                  <a:cubicBezTo>
                    <a:pt x="3607" y="2920"/>
                    <a:pt x="2920" y="3607"/>
                    <a:pt x="2077" y="3607"/>
                  </a:cubicBezTo>
                  <a:cubicBezTo>
                    <a:pt x="1230" y="3607"/>
                    <a:pt x="543" y="2920"/>
                    <a:pt x="543" y="2074"/>
                  </a:cubicBezTo>
                  <a:cubicBezTo>
                    <a:pt x="543" y="1231"/>
                    <a:pt x="1230" y="540"/>
                    <a:pt x="2077" y="540"/>
                  </a:cubicBezTo>
                  <a:close/>
                  <a:moveTo>
                    <a:pt x="2077" y="0"/>
                  </a:moveTo>
                  <a:cubicBezTo>
                    <a:pt x="930" y="0"/>
                    <a:pt x="1" y="931"/>
                    <a:pt x="1" y="2074"/>
                  </a:cubicBezTo>
                  <a:cubicBezTo>
                    <a:pt x="1" y="3220"/>
                    <a:pt x="930" y="4146"/>
                    <a:pt x="2077" y="4146"/>
                  </a:cubicBezTo>
                  <a:cubicBezTo>
                    <a:pt x="3220" y="4146"/>
                    <a:pt x="4150" y="3220"/>
                    <a:pt x="4150" y="2074"/>
                  </a:cubicBezTo>
                  <a:cubicBezTo>
                    <a:pt x="4150" y="931"/>
                    <a:pt x="3220" y="0"/>
                    <a:pt x="2077"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7"/>
            <p:cNvSpPr/>
            <p:nvPr/>
          </p:nvSpPr>
          <p:spPr>
            <a:xfrm>
              <a:off x="8104417" y="2135697"/>
              <a:ext cx="79670" cy="79670"/>
            </a:xfrm>
            <a:custGeom>
              <a:rect b="b" l="l" r="r" t="t"/>
              <a:pathLst>
                <a:path extrusionOk="0" h="3607" w="3607">
                  <a:moveTo>
                    <a:pt x="1805" y="0"/>
                  </a:moveTo>
                  <a:cubicBezTo>
                    <a:pt x="806" y="0"/>
                    <a:pt x="0" y="807"/>
                    <a:pt x="0" y="1802"/>
                  </a:cubicBezTo>
                  <a:cubicBezTo>
                    <a:pt x="0" y="2799"/>
                    <a:pt x="806" y="3607"/>
                    <a:pt x="1805" y="3607"/>
                  </a:cubicBezTo>
                  <a:cubicBezTo>
                    <a:pt x="2800" y="3607"/>
                    <a:pt x="3606" y="2799"/>
                    <a:pt x="3606" y="1802"/>
                  </a:cubicBezTo>
                  <a:cubicBezTo>
                    <a:pt x="3606" y="807"/>
                    <a:pt x="2800" y="0"/>
                    <a:pt x="1805"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7"/>
            <p:cNvSpPr/>
            <p:nvPr/>
          </p:nvSpPr>
          <p:spPr>
            <a:xfrm>
              <a:off x="8098498" y="2129689"/>
              <a:ext cx="91597" cy="91597"/>
            </a:xfrm>
            <a:custGeom>
              <a:rect b="b" l="l" r="r" t="t"/>
              <a:pathLst>
                <a:path extrusionOk="0" h="4147" w="4147">
                  <a:moveTo>
                    <a:pt x="2073" y="540"/>
                  </a:moveTo>
                  <a:cubicBezTo>
                    <a:pt x="2916" y="540"/>
                    <a:pt x="3607" y="1231"/>
                    <a:pt x="3607" y="2074"/>
                  </a:cubicBezTo>
                  <a:cubicBezTo>
                    <a:pt x="3607" y="2920"/>
                    <a:pt x="2916" y="3607"/>
                    <a:pt x="2073" y="3607"/>
                  </a:cubicBezTo>
                  <a:cubicBezTo>
                    <a:pt x="1227" y="3607"/>
                    <a:pt x="539" y="2920"/>
                    <a:pt x="539" y="2074"/>
                  </a:cubicBezTo>
                  <a:cubicBezTo>
                    <a:pt x="539" y="1231"/>
                    <a:pt x="1227" y="540"/>
                    <a:pt x="2073" y="540"/>
                  </a:cubicBezTo>
                  <a:close/>
                  <a:moveTo>
                    <a:pt x="2073" y="0"/>
                  </a:moveTo>
                  <a:cubicBezTo>
                    <a:pt x="927" y="0"/>
                    <a:pt x="1" y="931"/>
                    <a:pt x="1" y="2074"/>
                  </a:cubicBezTo>
                  <a:cubicBezTo>
                    <a:pt x="1" y="3220"/>
                    <a:pt x="927" y="4146"/>
                    <a:pt x="2073" y="4146"/>
                  </a:cubicBezTo>
                  <a:cubicBezTo>
                    <a:pt x="3216" y="4146"/>
                    <a:pt x="4147" y="3220"/>
                    <a:pt x="4147" y="2074"/>
                  </a:cubicBezTo>
                  <a:cubicBezTo>
                    <a:pt x="4147" y="931"/>
                    <a:pt x="3216" y="0"/>
                    <a:pt x="2073"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05" name="Google Shape;305;p27"/>
          <p:cNvPicPr preferRelativeResize="0"/>
          <p:nvPr/>
        </p:nvPicPr>
        <p:blipFill>
          <a:blip r:embed="rId3">
            <a:alphaModFix/>
          </a:blip>
          <a:stretch>
            <a:fillRect/>
          </a:stretch>
        </p:blipFill>
        <p:spPr>
          <a:xfrm>
            <a:off x="1042124" y="184350"/>
            <a:ext cx="2868801" cy="21838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372" name="Shape 372"/>
        <p:cNvGrpSpPr/>
        <p:nvPr/>
      </p:nvGrpSpPr>
      <p:grpSpPr>
        <a:xfrm>
          <a:off x="0" y="0"/>
          <a:ext cx="0" cy="0"/>
          <a:chOff x="0" y="0"/>
          <a:chExt cx="0" cy="0"/>
        </a:xfrm>
      </p:grpSpPr>
      <p:pic>
        <p:nvPicPr>
          <p:cNvPr id="373" name="Google Shape;373;p36"/>
          <p:cNvPicPr preferRelativeResize="0"/>
          <p:nvPr/>
        </p:nvPicPr>
        <p:blipFill>
          <a:blip r:embed="rId3">
            <a:alphaModFix/>
          </a:blip>
          <a:stretch>
            <a:fillRect/>
          </a:stretch>
        </p:blipFill>
        <p:spPr>
          <a:xfrm>
            <a:off x="2236875" y="314825"/>
            <a:ext cx="6248400" cy="1828800"/>
          </a:xfrm>
          <a:prstGeom prst="rect">
            <a:avLst/>
          </a:prstGeom>
          <a:noFill/>
          <a:ln>
            <a:noFill/>
          </a:ln>
        </p:spPr>
      </p:pic>
      <p:pic>
        <p:nvPicPr>
          <p:cNvPr id="374" name="Google Shape;374;p36"/>
          <p:cNvPicPr preferRelativeResize="0"/>
          <p:nvPr/>
        </p:nvPicPr>
        <p:blipFill>
          <a:blip r:embed="rId4">
            <a:alphaModFix/>
          </a:blip>
          <a:stretch>
            <a:fillRect/>
          </a:stretch>
        </p:blipFill>
        <p:spPr>
          <a:xfrm>
            <a:off x="0" y="2476825"/>
            <a:ext cx="4722742" cy="2531100"/>
          </a:xfrm>
          <a:prstGeom prst="rect">
            <a:avLst/>
          </a:prstGeom>
          <a:noFill/>
          <a:ln>
            <a:noFill/>
          </a:ln>
        </p:spPr>
      </p:pic>
      <p:pic>
        <p:nvPicPr>
          <p:cNvPr id="375" name="Google Shape;375;p36"/>
          <p:cNvPicPr preferRelativeResize="0"/>
          <p:nvPr/>
        </p:nvPicPr>
        <p:blipFill>
          <a:blip r:embed="rId5">
            <a:alphaModFix/>
          </a:blip>
          <a:stretch>
            <a:fillRect/>
          </a:stretch>
        </p:blipFill>
        <p:spPr>
          <a:xfrm>
            <a:off x="4522500" y="0"/>
            <a:ext cx="4621501" cy="2476825"/>
          </a:xfrm>
          <a:prstGeom prst="rect">
            <a:avLst/>
          </a:prstGeom>
          <a:noFill/>
          <a:ln>
            <a:noFill/>
          </a:ln>
        </p:spPr>
      </p:pic>
      <p:pic>
        <p:nvPicPr>
          <p:cNvPr id="376" name="Google Shape;376;p36"/>
          <p:cNvPicPr preferRelativeResize="0"/>
          <p:nvPr/>
        </p:nvPicPr>
        <p:blipFill>
          <a:blip r:embed="rId6">
            <a:alphaModFix/>
          </a:blip>
          <a:stretch>
            <a:fillRect/>
          </a:stretch>
        </p:blipFill>
        <p:spPr>
          <a:xfrm>
            <a:off x="4875150" y="2629225"/>
            <a:ext cx="4268851" cy="2287853"/>
          </a:xfrm>
          <a:prstGeom prst="rect">
            <a:avLst/>
          </a:prstGeom>
          <a:noFill/>
          <a:ln>
            <a:noFill/>
          </a:ln>
        </p:spPr>
      </p:pic>
      <p:pic>
        <p:nvPicPr>
          <p:cNvPr id="377" name="Google Shape;377;p36"/>
          <p:cNvPicPr preferRelativeResize="0"/>
          <p:nvPr/>
        </p:nvPicPr>
        <p:blipFill>
          <a:blip r:embed="rId7">
            <a:alphaModFix/>
          </a:blip>
          <a:stretch>
            <a:fillRect/>
          </a:stretch>
        </p:blipFill>
        <p:spPr>
          <a:xfrm>
            <a:off x="0" y="1"/>
            <a:ext cx="4522499" cy="242376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381" name="Shape 381"/>
        <p:cNvGrpSpPr/>
        <p:nvPr/>
      </p:nvGrpSpPr>
      <p:grpSpPr>
        <a:xfrm>
          <a:off x="0" y="0"/>
          <a:ext cx="0" cy="0"/>
          <a:chOff x="0" y="0"/>
          <a:chExt cx="0" cy="0"/>
        </a:xfrm>
      </p:grpSpPr>
      <p:pic>
        <p:nvPicPr>
          <p:cNvPr id="382" name="Google Shape;382;p37"/>
          <p:cNvPicPr preferRelativeResize="0"/>
          <p:nvPr/>
        </p:nvPicPr>
        <p:blipFill>
          <a:blip r:embed="rId3">
            <a:alphaModFix/>
          </a:blip>
          <a:stretch>
            <a:fillRect/>
          </a:stretch>
        </p:blipFill>
        <p:spPr>
          <a:xfrm>
            <a:off x="2236875" y="314825"/>
            <a:ext cx="6248400" cy="1828800"/>
          </a:xfrm>
          <a:prstGeom prst="rect">
            <a:avLst/>
          </a:prstGeom>
          <a:noFill/>
          <a:ln>
            <a:noFill/>
          </a:ln>
        </p:spPr>
      </p:pic>
      <p:pic>
        <p:nvPicPr>
          <p:cNvPr id="383" name="Google Shape;383;p37"/>
          <p:cNvPicPr preferRelativeResize="0"/>
          <p:nvPr/>
        </p:nvPicPr>
        <p:blipFill>
          <a:blip r:embed="rId4">
            <a:alphaModFix/>
          </a:blip>
          <a:stretch>
            <a:fillRect/>
          </a:stretch>
        </p:blipFill>
        <p:spPr>
          <a:xfrm>
            <a:off x="4881925" y="2593115"/>
            <a:ext cx="4758726" cy="2550385"/>
          </a:xfrm>
          <a:prstGeom prst="rect">
            <a:avLst/>
          </a:prstGeom>
          <a:noFill/>
          <a:ln>
            <a:noFill/>
          </a:ln>
        </p:spPr>
      </p:pic>
      <p:pic>
        <p:nvPicPr>
          <p:cNvPr id="384" name="Google Shape;384;p37"/>
          <p:cNvPicPr preferRelativeResize="0"/>
          <p:nvPr/>
        </p:nvPicPr>
        <p:blipFill rotWithShape="1">
          <a:blip r:embed="rId5">
            <a:alphaModFix/>
          </a:blip>
          <a:srcRect b="-2213" l="810" r="-809" t="10763"/>
          <a:stretch/>
        </p:blipFill>
        <p:spPr>
          <a:xfrm>
            <a:off x="0" y="2635988"/>
            <a:ext cx="5028326" cy="2464651"/>
          </a:xfrm>
          <a:prstGeom prst="rect">
            <a:avLst/>
          </a:prstGeom>
          <a:noFill/>
          <a:ln>
            <a:noFill/>
          </a:ln>
        </p:spPr>
      </p:pic>
      <p:pic>
        <p:nvPicPr>
          <p:cNvPr id="385" name="Google Shape;385;p37"/>
          <p:cNvPicPr preferRelativeResize="0"/>
          <p:nvPr/>
        </p:nvPicPr>
        <p:blipFill>
          <a:blip r:embed="rId6">
            <a:alphaModFix/>
          </a:blip>
          <a:stretch>
            <a:fillRect/>
          </a:stretch>
        </p:blipFill>
        <p:spPr>
          <a:xfrm>
            <a:off x="4385275" y="-3"/>
            <a:ext cx="4758726" cy="2550375"/>
          </a:xfrm>
          <a:prstGeom prst="rect">
            <a:avLst/>
          </a:prstGeom>
          <a:noFill/>
          <a:ln>
            <a:noFill/>
          </a:ln>
        </p:spPr>
      </p:pic>
      <p:pic>
        <p:nvPicPr>
          <p:cNvPr id="386" name="Google Shape;386;p37"/>
          <p:cNvPicPr preferRelativeResize="0"/>
          <p:nvPr/>
        </p:nvPicPr>
        <p:blipFill>
          <a:blip r:embed="rId7">
            <a:alphaModFix/>
          </a:blip>
          <a:stretch>
            <a:fillRect/>
          </a:stretch>
        </p:blipFill>
        <p:spPr>
          <a:xfrm>
            <a:off x="0" y="0"/>
            <a:ext cx="4881926" cy="26164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39F"/>
        </a:solidFill>
      </p:bgPr>
    </p:bg>
    <p:spTree>
      <p:nvGrpSpPr>
        <p:cNvPr id="390" name="Shape 390"/>
        <p:cNvGrpSpPr/>
        <p:nvPr/>
      </p:nvGrpSpPr>
      <p:grpSpPr>
        <a:xfrm>
          <a:off x="0" y="0"/>
          <a:ext cx="0" cy="0"/>
          <a:chOff x="0" y="0"/>
          <a:chExt cx="0" cy="0"/>
        </a:xfrm>
      </p:grpSpPr>
      <p:pic>
        <p:nvPicPr>
          <p:cNvPr id="391" name="Google Shape;391;p38"/>
          <p:cNvPicPr preferRelativeResize="0"/>
          <p:nvPr/>
        </p:nvPicPr>
        <p:blipFill>
          <a:blip r:embed="rId3">
            <a:alphaModFix/>
          </a:blip>
          <a:stretch>
            <a:fillRect/>
          </a:stretch>
        </p:blipFill>
        <p:spPr>
          <a:xfrm>
            <a:off x="1900750" y="721825"/>
            <a:ext cx="4897375" cy="4897375"/>
          </a:xfrm>
          <a:prstGeom prst="rect">
            <a:avLst/>
          </a:prstGeom>
          <a:noFill/>
          <a:ln>
            <a:noFill/>
          </a:ln>
        </p:spPr>
      </p:pic>
      <p:sp>
        <p:nvSpPr>
          <p:cNvPr id="392" name="Google Shape;392;p38"/>
          <p:cNvSpPr txBox="1"/>
          <p:nvPr>
            <p:ph type="title"/>
          </p:nvPr>
        </p:nvSpPr>
        <p:spPr>
          <a:xfrm>
            <a:off x="408637" y="467977"/>
            <a:ext cx="8545800" cy="401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sz="3500"/>
              <a:t>                         </a:t>
            </a:r>
            <a:r>
              <a:rPr lang="en-US" sz="3500"/>
              <a:t>OUR TEAM</a:t>
            </a:r>
            <a:endParaRPr sz="3500"/>
          </a:p>
        </p:txBody>
      </p:sp>
      <p:sp>
        <p:nvSpPr>
          <p:cNvPr id="393" name="Google Shape;393;p38"/>
          <p:cNvSpPr txBox="1"/>
          <p:nvPr/>
        </p:nvSpPr>
        <p:spPr>
          <a:xfrm>
            <a:off x="171575" y="1282750"/>
            <a:ext cx="2472600" cy="12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latin typeface="Calibri"/>
                <a:ea typeface="Calibri"/>
                <a:cs typeface="Calibri"/>
                <a:sym typeface="Calibri"/>
              </a:rPr>
              <a:t>Manjot Singh </a:t>
            </a:r>
            <a:endParaRPr b="1" sz="2200">
              <a:latin typeface="Calibri"/>
              <a:ea typeface="Calibri"/>
              <a:cs typeface="Calibri"/>
              <a:sym typeface="Calibri"/>
            </a:endParaRPr>
          </a:p>
          <a:p>
            <a:pPr indent="0" lvl="0" marL="0" rtl="0" algn="l">
              <a:spcBef>
                <a:spcPts val="0"/>
              </a:spcBef>
              <a:spcAft>
                <a:spcPts val="0"/>
              </a:spcAft>
              <a:buNone/>
            </a:pPr>
            <a:r>
              <a:rPr lang="en-US" sz="2100">
                <a:latin typeface="Calibri"/>
                <a:ea typeface="Calibri"/>
                <a:cs typeface="Calibri"/>
                <a:sym typeface="Calibri"/>
              </a:rPr>
              <a:t>(Backend Developer)</a:t>
            </a:r>
            <a:endParaRPr sz="2100">
              <a:latin typeface="Calibri"/>
              <a:ea typeface="Calibri"/>
              <a:cs typeface="Calibri"/>
              <a:sym typeface="Calibri"/>
            </a:endParaRPr>
          </a:p>
        </p:txBody>
      </p:sp>
      <p:sp>
        <p:nvSpPr>
          <p:cNvPr id="394" name="Google Shape;394;p38"/>
          <p:cNvSpPr txBox="1"/>
          <p:nvPr/>
        </p:nvSpPr>
        <p:spPr>
          <a:xfrm>
            <a:off x="6520750" y="3808700"/>
            <a:ext cx="2728500" cy="12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latin typeface="Calibri"/>
                <a:ea typeface="Calibri"/>
                <a:cs typeface="Calibri"/>
                <a:sym typeface="Calibri"/>
              </a:rPr>
              <a:t>Vaibhav Arora</a:t>
            </a:r>
            <a:endParaRPr b="1" sz="2200">
              <a:latin typeface="Calibri"/>
              <a:ea typeface="Calibri"/>
              <a:cs typeface="Calibri"/>
              <a:sym typeface="Calibri"/>
            </a:endParaRPr>
          </a:p>
          <a:p>
            <a:pPr indent="0" lvl="0" marL="0" rtl="0" algn="l">
              <a:spcBef>
                <a:spcPts val="0"/>
              </a:spcBef>
              <a:spcAft>
                <a:spcPts val="0"/>
              </a:spcAft>
              <a:buNone/>
            </a:pPr>
            <a:r>
              <a:rPr lang="en-US" sz="2100">
                <a:latin typeface="Calibri"/>
                <a:ea typeface="Calibri"/>
                <a:cs typeface="Calibri"/>
                <a:sym typeface="Calibri"/>
              </a:rPr>
              <a:t>(ML developer and Team Lead)</a:t>
            </a:r>
            <a:endParaRPr sz="2100">
              <a:latin typeface="Calibri"/>
              <a:ea typeface="Calibri"/>
              <a:cs typeface="Calibri"/>
              <a:sym typeface="Calibri"/>
            </a:endParaRPr>
          </a:p>
        </p:txBody>
      </p:sp>
      <p:sp>
        <p:nvSpPr>
          <p:cNvPr id="395" name="Google Shape;395;p38"/>
          <p:cNvSpPr txBox="1"/>
          <p:nvPr/>
        </p:nvSpPr>
        <p:spPr>
          <a:xfrm>
            <a:off x="6226450" y="1235225"/>
            <a:ext cx="2980800" cy="10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latin typeface="Calibri"/>
                <a:ea typeface="Calibri"/>
                <a:cs typeface="Calibri"/>
                <a:sym typeface="Calibri"/>
              </a:rPr>
              <a:t>Sonali Saini</a:t>
            </a:r>
            <a:endParaRPr b="1" sz="2200">
              <a:latin typeface="Calibri"/>
              <a:ea typeface="Calibri"/>
              <a:cs typeface="Calibri"/>
              <a:sym typeface="Calibri"/>
            </a:endParaRPr>
          </a:p>
          <a:p>
            <a:pPr indent="0" lvl="0" marL="0" rtl="0" algn="l">
              <a:spcBef>
                <a:spcPts val="0"/>
              </a:spcBef>
              <a:spcAft>
                <a:spcPts val="0"/>
              </a:spcAft>
              <a:buNone/>
            </a:pPr>
            <a:r>
              <a:rPr lang="en-US" sz="2100">
                <a:latin typeface="Calibri"/>
                <a:ea typeface="Calibri"/>
                <a:cs typeface="Calibri"/>
                <a:sym typeface="Calibri"/>
              </a:rPr>
              <a:t>(FrontEnd Developer</a:t>
            </a:r>
            <a:endParaRPr sz="2100">
              <a:latin typeface="Calibri"/>
              <a:ea typeface="Calibri"/>
              <a:cs typeface="Calibri"/>
              <a:sym typeface="Calibri"/>
            </a:endParaRPr>
          </a:p>
          <a:p>
            <a:pPr indent="0" lvl="0" marL="0" rtl="0" algn="l">
              <a:spcBef>
                <a:spcPts val="0"/>
              </a:spcBef>
              <a:spcAft>
                <a:spcPts val="0"/>
              </a:spcAft>
              <a:buNone/>
            </a:pPr>
            <a:r>
              <a:rPr lang="en-US" sz="2100">
                <a:latin typeface="Calibri"/>
                <a:ea typeface="Calibri"/>
                <a:cs typeface="Calibri"/>
                <a:sym typeface="Calibri"/>
              </a:rPr>
              <a:t>and Presenter)</a:t>
            </a:r>
            <a:endParaRPr sz="2100">
              <a:latin typeface="Calibri"/>
              <a:ea typeface="Calibri"/>
              <a:cs typeface="Calibri"/>
              <a:sym typeface="Calibri"/>
            </a:endParaRPr>
          </a:p>
        </p:txBody>
      </p:sp>
      <p:sp>
        <p:nvSpPr>
          <p:cNvPr id="396" name="Google Shape;396;p38"/>
          <p:cNvSpPr txBox="1"/>
          <p:nvPr/>
        </p:nvSpPr>
        <p:spPr>
          <a:xfrm>
            <a:off x="171575" y="3717475"/>
            <a:ext cx="2728500" cy="12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latin typeface="Calibri"/>
                <a:ea typeface="Calibri"/>
                <a:cs typeface="Calibri"/>
                <a:sym typeface="Calibri"/>
              </a:rPr>
              <a:t>Jigar Joshi</a:t>
            </a:r>
            <a:endParaRPr b="1" sz="2200">
              <a:latin typeface="Calibri"/>
              <a:ea typeface="Calibri"/>
              <a:cs typeface="Calibri"/>
              <a:sym typeface="Calibri"/>
            </a:endParaRPr>
          </a:p>
          <a:p>
            <a:pPr indent="0" lvl="0" marL="0" rtl="0" algn="l">
              <a:spcBef>
                <a:spcPts val="0"/>
              </a:spcBef>
              <a:spcAft>
                <a:spcPts val="0"/>
              </a:spcAft>
              <a:buNone/>
            </a:pPr>
            <a:r>
              <a:rPr lang="en-US" sz="2100">
                <a:latin typeface="Calibri"/>
                <a:ea typeface="Calibri"/>
                <a:cs typeface="Calibri"/>
                <a:sym typeface="Calibri"/>
              </a:rPr>
              <a:t>(ML developer)</a:t>
            </a:r>
            <a:endParaRPr sz="21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400" name="Shape 400"/>
        <p:cNvGrpSpPr/>
        <p:nvPr/>
      </p:nvGrpSpPr>
      <p:grpSpPr>
        <a:xfrm>
          <a:off x="0" y="0"/>
          <a:ext cx="0" cy="0"/>
          <a:chOff x="0" y="0"/>
          <a:chExt cx="0" cy="0"/>
        </a:xfrm>
      </p:grpSpPr>
      <p:sp>
        <p:nvSpPr>
          <p:cNvPr id="401" name="Google Shape;401;p39"/>
          <p:cNvSpPr txBox="1"/>
          <p:nvPr>
            <p:ph type="title"/>
          </p:nvPr>
        </p:nvSpPr>
        <p:spPr>
          <a:xfrm flipH="1">
            <a:off x="5538725" y="2287725"/>
            <a:ext cx="2878800" cy="1018800"/>
          </a:xfrm>
          <a:prstGeom prst="rect">
            <a:avLst/>
          </a:prstGeom>
        </p:spPr>
        <p:txBody>
          <a:bodyPr anchorCtr="0" anchor="b" bIns="0" lIns="0" spcFirstLastPara="1" rIns="0" wrap="square" tIns="0">
            <a:noAutofit/>
          </a:bodyPr>
          <a:lstStyle/>
          <a:p>
            <a:pPr indent="0" lvl="0" marL="0" rtl="0" algn="r">
              <a:spcBef>
                <a:spcPts val="0"/>
              </a:spcBef>
              <a:spcAft>
                <a:spcPts val="0"/>
              </a:spcAft>
              <a:buNone/>
            </a:pPr>
            <a:r>
              <a:rPr lang="en-US">
                <a:solidFill>
                  <a:srgbClr val="FFC39F"/>
                </a:solidFill>
              </a:rPr>
              <a:t>THANKS!</a:t>
            </a:r>
            <a:endParaRPr>
              <a:solidFill>
                <a:srgbClr val="FFC39F"/>
              </a:solidFill>
            </a:endParaRPr>
          </a:p>
        </p:txBody>
      </p:sp>
      <p:grpSp>
        <p:nvGrpSpPr>
          <p:cNvPr id="402" name="Google Shape;402;p39"/>
          <p:cNvGrpSpPr/>
          <p:nvPr/>
        </p:nvGrpSpPr>
        <p:grpSpPr>
          <a:xfrm>
            <a:off x="590800" y="960850"/>
            <a:ext cx="4463520" cy="3672552"/>
            <a:chOff x="590800" y="960850"/>
            <a:chExt cx="4463520" cy="3672552"/>
          </a:xfrm>
        </p:grpSpPr>
        <p:sp>
          <p:nvSpPr>
            <p:cNvPr id="403" name="Google Shape;403;p39"/>
            <p:cNvSpPr/>
            <p:nvPr/>
          </p:nvSpPr>
          <p:spPr>
            <a:xfrm>
              <a:off x="3667023" y="1754693"/>
              <a:ext cx="283863" cy="100805"/>
            </a:xfrm>
            <a:custGeom>
              <a:rect b="b" l="l" r="r" t="t"/>
              <a:pathLst>
                <a:path extrusionOk="0" h="1929" w="5432">
                  <a:moveTo>
                    <a:pt x="1" y="0"/>
                  </a:moveTo>
                  <a:lnTo>
                    <a:pt x="1" y="1928"/>
                  </a:lnTo>
                  <a:lnTo>
                    <a:pt x="5431" y="1928"/>
                  </a:lnTo>
                  <a:lnTo>
                    <a:pt x="5431" y="0"/>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9"/>
            <p:cNvSpPr/>
            <p:nvPr/>
          </p:nvSpPr>
          <p:spPr>
            <a:xfrm>
              <a:off x="2510363" y="1126558"/>
              <a:ext cx="183215" cy="198056"/>
            </a:xfrm>
            <a:custGeom>
              <a:rect b="b" l="l" r="r" t="t"/>
              <a:pathLst>
                <a:path extrusionOk="0" h="3790" w="3506">
                  <a:moveTo>
                    <a:pt x="2258" y="1"/>
                  </a:moveTo>
                  <a:cubicBezTo>
                    <a:pt x="2226" y="1"/>
                    <a:pt x="2192" y="3"/>
                    <a:pt x="2157" y="7"/>
                  </a:cubicBezTo>
                  <a:cubicBezTo>
                    <a:pt x="1792" y="49"/>
                    <a:pt x="1486" y="303"/>
                    <a:pt x="1336" y="640"/>
                  </a:cubicBezTo>
                  <a:cubicBezTo>
                    <a:pt x="917" y="1572"/>
                    <a:pt x="0" y="3790"/>
                    <a:pt x="730" y="3790"/>
                  </a:cubicBezTo>
                  <a:cubicBezTo>
                    <a:pt x="794" y="3790"/>
                    <a:pt x="870" y="3773"/>
                    <a:pt x="960" y="3737"/>
                  </a:cubicBezTo>
                  <a:cubicBezTo>
                    <a:pt x="2181" y="3249"/>
                    <a:pt x="3506" y="1"/>
                    <a:pt x="2258"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9"/>
            <p:cNvSpPr/>
            <p:nvPr/>
          </p:nvSpPr>
          <p:spPr>
            <a:xfrm>
              <a:off x="2619946" y="1034428"/>
              <a:ext cx="481919" cy="391984"/>
            </a:xfrm>
            <a:custGeom>
              <a:rect b="b" l="l" r="r" t="t"/>
              <a:pathLst>
                <a:path extrusionOk="0" h="7501" w="9222">
                  <a:moveTo>
                    <a:pt x="7189" y="1"/>
                  </a:moveTo>
                  <a:cubicBezTo>
                    <a:pt x="6643" y="1"/>
                    <a:pt x="5982" y="139"/>
                    <a:pt x="5310" y="455"/>
                  </a:cubicBezTo>
                  <a:cubicBezTo>
                    <a:pt x="5310" y="455"/>
                    <a:pt x="3487" y="876"/>
                    <a:pt x="2085" y="3680"/>
                  </a:cubicBezTo>
                  <a:cubicBezTo>
                    <a:pt x="813" y="6228"/>
                    <a:pt x="1" y="7500"/>
                    <a:pt x="1024" y="7500"/>
                  </a:cubicBezTo>
                  <a:cubicBezTo>
                    <a:pt x="1126" y="7500"/>
                    <a:pt x="1246" y="7488"/>
                    <a:pt x="1385" y="7462"/>
                  </a:cubicBezTo>
                  <a:cubicBezTo>
                    <a:pt x="2927" y="7180"/>
                    <a:pt x="4889" y="3538"/>
                    <a:pt x="7412" y="1996"/>
                  </a:cubicBezTo>
                  <a:cubicBezTo>
                    <a:pt x="9222" y="890"/>
                    <a:pt x="8577" y="1"/>
                    <a:pt x="7189"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9"/>
            <p:cNvSpPr/>
            <p:nvPr/>
          </p:nvSpPr>
          <p:spPr>
            <a:xfrm>
              <a:off x="3667023" y="1886487"/>
              <a:ext cx="283863" cy="1863450"/>
            </a:xfrm>
            <a:custGeom>
              <a:rect b="b" l="l" r="r" t="t"/>
              <a:pathLst>
                <a:path extrusionOk="0" h="35659" w="5432">
                  <a:moveTo>
                    <a:pt x="1" y="1"/>
                  </a:moveTo>
                  <a:lnTo>
                    <a:pt x="1" y="35659"/>
                  </a:lnTo>
                  <a:cubicBezTo>
                    <a:pt x="1949" y="35099"/>
                    <a:pt x="3758" y="34420"/>
                    <a:pt x="5431" y="33683"/>
                  </a:cubicBezTo>
                  <a:lnTo>
                    <a:pt x="5431" y="1"/>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9"/>
            <p:cNvSpPr/>
            <p:nvPr/>
          </p:nvSpPr>
          <p:spPr>
            <a:xfrm>
              <a:off x="4627353" y="1249468"/>
              <a:ext cx="290761" cy="771321"/>
            </a:xfrm>
            <a:custGeom>
              <a:rect b="b" l="l" r="r" t="t"/>
              <a:pathLst>
                <a:path extrusionOk="0" h="14760" w="5564">
                  <a:moveTo>
                    <a:pt x="2580" y="1"/>
                  </a:moveTo>
                  <a:cubicBezTo>
                    <a:pt x="2018" y="1"/>
                    <a:pt x="1450" y="259"/>
                    <a:pt x="967" y="790"/>
                  </a:cubicBezTo>
                  <a:cubicBezTo>
                    <a:pt x="191" y="1639"/>
                    <a:pt x="0" y="2871"/>
                    <a:pt x="400" y="3953"/>
                  </a:cubicBezTo>
                  <a:cubicBezTo>
                    <a:pt x="957" y="5456"/>
                    <a:pt x="1914" y="8124"/>
                    <a:pt x="2481" y="10211"/>
                  </a:cubicBezTo>
                  <a:cubicBezTo>
                    <a:pt x="3165" y="12716"/>
                    <a:pt x="3110" y="14760"/>
                    <a:pt x="3590" y="14760"/>
                  </a:cubicBezTo>
                  <a:cubicBezTo>
                    <a:pt x="3700" y="14760"/>
                    <a:pt x="3839" y="14651"/>
                    <a:pt x="4022" y="14414"/>
                  </a:cubicBezTo>
                  <a:cubicBezTo>
                    <a:pt x="5004" y="13154"/>
                    <a:pt x="5564" y="8531"/>
                    <a:pt x="5285" y="3907"/>
                  </a:cubicBezTo>
                  <a:cubicBezTo>
                    <a:pt x="5130" y="1359"/>
                    <a:pt x="3869" y="1"/>
                    <a:pt x="2580"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9"/>
            <p:cNvSpPr/>
            <p:nvPr/>
          </p:nvSpPr>
          <p:spPr>
            <a:xfrm>
              <a:off x="883858" y="960850"/>
              <a:ext cx="3860262" cy="2865435"/>
            </a:xfrm>
            <a:custGeom>
              <a:rect b="b" l="l" r="r" t="t"/>
              <a:pathLst>
                <a:path extrusionOk="0" h="54833" w="73870">
                  <a:moveTo>
                    <a:pt x="52819" y="1"/>
                  </a:moveTo>
                  <a:cubicBezTo>
                    <a:pt x="46926" y="1"/>
                    <a:pt x="42021" y="3181"/>
                    <a:pt x="39092" y="6486"/>
                  </a:cubicBezTo>
                  <a:cubicBezTo>
                    <a:pt x="34747" y="11392"/>
                    <a:pt x="31508" y="16365"/>
                    <a:pt x="26063" y="17275"/>
                  </a:cubicBezTo>
                  <a:cubicBezTo>
                    <a:pt x="24942" y="17465"/>
                    <a:pt x="23700" y="17515"/>
                    <a:pt x="22381" y="17515"/>
                  </a:cubicBezTo>
                  <a:cubicBezTo>
                    <a:pt x="21608" y="17515"/>
                    <a:pt x="20809" y="17498"/>
                    <a:pt x="19992" y="17481"/>
                  </a:cubicBezTo>
                  <a:cubicBezTo>
                    <a:pt x="19188" y="17464"/>
                    <a:pt x="18368" y="17448"/>
                    <a:pt x="17539" y="17448"/>
                  </a:cubicBezTo>
                  <a:cubicBezTo>
                    <a:pt x="13661" y="17448"/>
                    <a:pt x="9588" y="17809"/>
                    <a:pt x="6166" y="20219"/>
                  </a:cubicBezTo>
                  <a:cubicBezTo>
                    <a:pt x="0" y="24561"/>
                    <a:pt x="18" y="36095"/>
                    <a:pt x="4906" y="42635"/>
                  </a:cubicBezTo>
                  <a:cubicBezTo>
                    <a:pt x="9790" y="49176"/>
                    <a:pt x="22420" y="52304"/>
                    <a:pt x="36990" y="54405"/>
                  </a:cubicBezTo>
                  <a:cubicBezTo>
                    <a:pt x="39033" y="54700"/>
                    <a:pt x="40978" y="54833"/>
                    <a:pt x="42832" y="54833"/>
                  </a:cubicBezTo>
                  <a:cubicBezTo>
                    <a:pt x="46450" y="54833"/>
                    <a:pt x="49717" y="54327"/>
                    <a:pt x="52664" y="53535"/>
                  </a:cubicBezTo>
                  <a:lnTo>
                    <a:pt x="52664" y="13073"/>
                  </a:lnTo>
                  <a:cubicBezTo>
                    <a:pt x="52664" y="12909"/>
                    <a:pt x="52797" y="12777"/>
                    <a:pt x="52964" y="12777"/>
                  </a:cubicBezTo>
                  <a:cubicBezTo>
                    <a:pt x="53127" y="12777"/>
                    <a:pt x="53260" y="12909"/>
                    <a:pt x="53260" y="13073"/>
                  </a:cubicBezTo>
                  <a:lnTo>
                    <a:pt x="53260" y="14597"/>
                  </a:lnTo>
                  <a:lnTo>
                    <a:pt x="58690" y="14597"/>
                  </a:lnTo>
                  <a:lnTo>
                    <a:pt x="58690" y="13073"/>
                  </a:lnTo>
                  <a:cubicBezTo>
                    <a:pt x="58690" y="12909"/>
                    <a:pt x="58822" y="12777"/>
                    <a:pt x="58986" y="12777"/>
                  </a:cubicBezTo>
                  <a:cubicBezTo>
                    <a:pt x="59150" y="12777"/>
                    <a:pt x="59285" y="12909"/>
                    <a:pt x="59285" y="13073"/>
                  </a:cubicBezTo>
                  <a:lnTo>
                    <a:pt x="59285" y="51131"/>
                  </a:lnTo>
                  <a:cubicBezTo>
                    <a:pt x="62517" y="49656"/>
                    <a:pt x="65239" y="47993"/>
                    <a:pt x="67524" y="46643"/>
                  </a:cubicBezTo>
                  <a:cubicBezTo>
                    <a:pt x="71013" y="44583"/>
                    <a:pt x="72242" y="39560"/>
                    <a:pt x="72913" y="35883"/>
                  </a:cubicBezTo>
                  <a:cubicBezTo>
                    <a:pt x="73818" y="30894"/>
                    <a:pt x="73870" y="24888"/>
                    <a:pt x="72662" y="19234"/>
                  </a:cubicBezTo>
                  <a:cubicBezTo>
                    <a:pt x="71195" y="12331"/>
                    <a:pt x="67855" y="5951"/>
                    <a:pt x="61929" y="2566"/>
                  </a:cubicBezTo>
                  <a:cubicBezTo>
                    <a:pt x="58737" y="741"/>
                    <a:pt x="55663" y="1"/>
                    <a:pt x="52819"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9"/>
            <p:cNvSpPr/>
            <p:nvPr/>
          </p:nvSpPr>
          <p:spPr>
            <a:xfrm>
              <a:off x="864785" y="4477517"/>
              <a:ext cx="4189536" cy="155884"/>
            </a:xfrm>
            <a:custGeom>
              <a:rect b="b" l="l" r="r" t="t"/>
              <a:pathLst>
                <a:path extrusionOk="0" h="2983" w="80171">
                  <a:moveTo>
                    <a:pt x="40087" y="0"/>
                  </a:moveTo>
                  <a:cubicBezTo>
                    <a:pt x="17949" y="0"/>
                    <a:pt x="0" y="668"/>
                    <a:pt x="0" y="1490"/>
                  </a:cubicBezTo>
                  <a:cubicBezTo>
                    <a:pt x="0" y="2314"/>
                    <a:pt x="17949" y="2982"/>
                    <a:pt x="40087" y="2982"/>
                  </a:cubicBezTo>
                  <a:cubicBezTo>
                    <a:pt x="62225" y="2982"/>
                    <a:pt x="80170" y="2314"/>
                    <a:pt x="80170" y="1490"/>
                  </a:cubicBezTo>
                  <a:cubicBezTo>
                    <a:pt x="80170" y="668"/>
                    <a:pt x="62225" y="0"/>
                    <a:pt x="40087"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9"/>
            <p:cNvSpPr/>
            <p:nvPr/>
          </p:nvSpPr>
          <p:spPr>
            <a:xfrm>
              <a:off x="1157425" y="2837207"/>
              <a:ext cx="353208" cy="553355"/>
            </a:xfrm>
            <a:custGeom>
              <a:rect b="b" l="l" r="r" t="t"/>
              <a:pathLst>
                <a:path extrusionOk="0" h="10589" w="6759">
                  <a:moveTo>
                    <a:pt x="3726" y="1"/>
                  </a:moveTo>
                  <a:cubicBezTo>
                    <a:pt x="2053" y="1"/>
                    <a:pt x="1206" y="3620"/>
                    <a:pt x="795" y="5529"/>
                  </a:cubicBezTo>
                  <a:cubicBezTo>
                    <a:pt x="12" y="9156"/>
                    <a:pt x="0" y="10589"/>
                    <a:pt x="346" y="10589"/>
                  </a:cubicBezTo>
                  <a:cubicBezTo>
                    <a:pt x="450" y="10589"/>
                    <a:pt x="588" y="10457"/>
                    <a:pt x="746" y="10215"/>
                  </a:cubicBezTo>
                  <a:lnTo>
                    <a:pt x="2312" y="7818"/>
                  </a:lnTo>
                  <a:cubicBezTo>
                    <a:pt x="2312" y="7818"/>
                    <a:pt x="6758" y="1726"/>
                    <a:pt x="4587" y="296"/>
                  </a:cubicBezTo>
                  <a:cubicBezTo>
                    <a:pt x="4278" y="92"/>
                    <a:pt x="3991" y="1"/>
                    <a:pt x="3726"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9"/>
            <p:cNvSpPr/>
            <p:nvPr/>
          </p:nvSpPr>
          <p:spPr>
            <a:xfrm>
              <a:off x="1202314" y="3075815"/>
              <a:ext cx="486622" cy="469638"/>
            </a:xfrm>
            <a:custGeom>
              <a:rect b="b" l="l" r="r" t="t"/>
              <a:pathLst>
                <a:path extrusionOk="0" h="8987" w="9312">
                  <a:moveTo>
                    <a:pt x="6628" y="1"/>
                  </a:moveTo>
                  <a:cubicBezTo>
                    <a:pt x="5119" y="1"/>
                    <a:pt x="3367" y="2796"/>
                    <a:pt x="2434" y="4338"/>
                  </a:cubicBezTo>
                  <a:cubicBezTo>
                    <a:pt x="431" y="7659"/>
                    <a:pt x="0" y="8986"/>
                    <a:pt x="418" y="8986"/>
                  </a:cubicBezTo>
                  <a:cubicBezTo>
                    <a:pt x="521" y="8986"/>
                    <a:pt x="674" y="8907"/>
                    <a:pt x="868" y="8756"/>
                  </a:cubicBezTo>
                  <a:lnTo>
                    <a:pt x="3126" y="6996"/>
                  </a:lnTo>
                  <a:cubicBezTo>
                    <a:pt x="3126" y="6996"/>
                    <a:pt x="9312" y="2678"/>
                    <a:pt x="7725" y="622"/>
                  </a:cubicBezTo>
                  <a:cubicBezTo>
                    <a:pt x="7388" y="185"/>
                    <a:pt x="7016" y="1"/>
                    <a:pt x="6628"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9"/>
            <p:cNvSpPr/>
            <p:nvPr/>
          </p:nvSpPr>
          <p:spPr>
            <a:xfrm>
              <a:off x="1230532" y="3448985"/>
              <a:ext cx="421561" cy="313075"/>
            </a:xfrm>
            <a:custGeom>
              <a:rect b="b" l="l" r="r" t="t"/>
              <a:pathLst>
                <a:path extrusionOk="0" h="5991" w="8067">
                  <a:moveTo>
                    <a:pt x="6210" y="0"/>
                  </a:moveTo>
                  <a:cubicBezTo>
                    <a:pt x="5062" y="0"/>
                    <a:pt x="3454" y="1738"/>
                    <a:pt x="2569" y="2725"/>
                  </a:cubicBezTo>
                  <a:cubicBezTo>
                    <a:pt x="486" y="5053"/>
                    <a:pt x="1" y="5991"/>
                    <a:pt x="390" y="5991"/>
                  </a:cubicBezTo>
                  <a:cubicBezTo>
                    <a:pt x="469" y="5991"/>
                    <a:pt x="585" y="5952"/>
                    <a:pt x="732" y="5877"/>
                  </a:cubicBezTo>
                  <a:lnTo>
                    <a:pt x="2711" y="4858"/>
                  </a:lnTo>
                  <a:cubicBezTo>
                    <a:pt x="2711" y="4858"/>
                    <a:pt x="8066" y="2454"/>
                    <a:pt x="7151" y="652"/>
                  </a:cubicBezTo>
                  <a:cubicBezTo>
                    <a:pt x="6915" y="188"/>
                    <a:pt x="6587" y="0"/>
                    <a:pt x="6210"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9"/>
            <p:cNvSpPr/>
            <p:nvPr/>
          </p:nvSpPr>
          <p:spPr>
            <a:xfrm>
              <a:off x="1247098" y="3711684"/>
              <a:ext cx="421509" cy="313127"/>
            </a:xfrm>
            <a:custGeom>
              <a:rect b="b" l="l" r="r" t="t"/>
              <a:pathLst>
                <a:path extrusionOk="0" h="5992" w="8066">
                  <a:moveTo>
                    <a:pt x="6211" y="1"/>
                  </a:moveTo>
                  <a:cubicBezTo>
                    <a:pt x="5063" y="1"/>
                    <a:pt x="3453" y="1738"/>
                    <a:pt x="2568" y="2726"/>
                  </a:cubicBezTo>
                  <a:cubicBezTo>
                    <a:pt x="485" y="5054"/>
                    <a:pt x="0" y="5991"/>
                    <a:pt x="389" y="5991"/>
                  </a:cubicBezTo>
                  <a:cubicBezTo>
                    <a:pt x="469" y="5991"/>
                    <a:pt x="585" y="5952"/>
                    <a:pt x="731" y="5878"/>
                  </a:cubicBezTo>
                  <a:lnTo>
                    <a:pt x="2714" y="4858"/>
                  </a:lnTo>
                  <a:cubicBezTo>
                    <a:pt x="2714" y="4858"/>
                    <a:pt x="8066" y="2454"/>
                    <a:pt x="7150" y="652"/>
                  </a:cubicBezTo>
                  <a:cubicBezTo>
                    <a:pt x="6915" y="188"/>
                    <a:pt x="6588" y="1"/>
                    <a:pt x="6211"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9"/>
            <p:cNvSpPr/>
            <p:nvPr/>
          </p:nvSpPr>
          <p:spPr>
            <a:xfrm>
              <a:off x="590800" y="3213618"/>
              <a:ext cx="617997" cy="284176"/>
            </a:xfrm>
            <a:custGeom>
              <a:rect b="b" l="l" r="r" t="t"/>
              <a:pathLst>
                <a:path extrusionOk="0" h="5438" w="11826">
                  <a:moveTo>
                    <a:pt x="2795" y="0"/>
                  </a:moveTo>
                  <a:cubicBezTo>
                    <a:pt x="2290" y="0"/>
                    <a:pt x="1868" y="157"/>
                    <a:pt x="1590" y="539"/>
                  </a:cubicBezTo>
                  <a:cubicBezTo>
                    <a:pt x="0" y="2724"/>
                    <a:pt x="4453" y="3990"/>
                    <a:pt x="6645" y="4571"/>
                  </a:cubicBezTo>
                  <a:cubicBezTo>
                    <a:pt x="8993" y="5190"/>
                    <a:pt x="10417" y="5437"/>
                    <a:pt x="11125" y="5437"/>
                  </a:cubicBezTo>
                  <a:cubicBezTo>
                    <a:pt x="11825" y="5437"/>
                    <a:pt x="11825" y="5195"/>
                    <a:pt x="11324" y="4832"/>
                  </a:cubicBezTo>
                  <a:lnTo>
                    <a:pt x="8997" y="3159"/>
                  </a:lnTo>
                  <a:cubicBezTo>
                    <a:pt x="8997" y="3159"/>
                    <a:pt x="5063" y="0"/>
                    <a:pt x="2795"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9"/>
            <p:cNvSpPr/>
            <p:nvPr/>
          </p:nvSpPr>
          <p:spPr>
            <a:xfrm>
              <a:off x="604805" y="3484207"/>
              <a:ext cx="648307" cy="201818"/>
            </a:xfrm>
            <a:custGeom>
              <a:rect b="b" l="l" r="r" t="t"/>
              <a:pathLst>
                <a:path extrusionOk="0" h="3862" w="12406">
                  <a:moveTo>
                    <a:pt x="2839" y="1"/>
                  </a:moveTo>
                  <a:cubicBezTo>
                    <a:pt x="2038" y="1"/>
                    <a:pt x="1399" y="225"/>
                    <a:pt x="1123" y="826"/>
                  </a:cubicBezTo>
                  <a:cubicBezTo>
                    <a:pt x="0" y="3286"/>
                    <a:pt x="4617" y="3641"/>
                    <a:pt x="6878" y="3774"/>
                  </a:cubicBezTo>
                  <a:cubicBezTo>
                    <a:pt x="7922" y="3835"/>
                    <a:pt x="8784" y="3862"/>
                    <a:pt x="9483" y="3862"/>
                  </a:cubicBezTo>
                  <a:cubicBezTo>
                    <a:pt x="12016" y="3862"/>
                    <a:pt x="12405" y="3505"/>
                    <a:pt x="11516" y="3098"/>
                  </a:cubicBezTo>
                  <a:lnTo>
                    <a:pt x="8906" y="1923"/>
                  </a:lnTo>
                  <a:cubicBezTo>
                    <a:pt x="8906" y="1923"/>
                    <a:pt x="5183" y="1"/>
                    <a:pt x="2839"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9"/>
            <p:cNvSpPr/>
            <p:nvPr/>
          </p:nvSpPr>
          <p:spPr>
            <a:xfrm>
              <a:off x="720607" y="3738126"/>
              <a:ext cx="552937" cy="163252"/>
            </a:xfrm>
            <a:custGeom>
              <a:rect b="b" l="l" r="r" t="t"/>
              <a:pathLst>
                <a:path extrusionOk="0" h="3124" w="10581">
                  <a:moveTo>
                    <a:pt x="2431" y="0"/>
                  </a:moveTo>
                  <a:cubicBezTo>
                    <a:pt x="1705" y="0"/>
                    <a:pt x="1125" y="199"/>
                    <a:pt x="895" y="741"/>
                  </a:cubicBezTo>
                  <a:cubicBezTo>
                    <a:pt x="0" y="2846"/>
                    <a:pt x="3914" y="3041"/>
                    <a:pt x="5828" y="3100"/>
                  </a:cubicBezTo>
                  <a:cubicBezTo>
                    <a:pt x="6354" y="3116"/>
                    <a:pt x="6826" y="3123"/>
                    <a:pt x="7247" y="3123"/>
                  </a:cubicBezTo>
                  <a:cubicBezTo>
                    <a:pt x="10090" y="3123"/>
                    <a:pt x="10581" y="2779"/>
                    <a:pt x="9735" y="2422"/>
                  </a:cubicBezTo>
                  <a:lnTo>
                    <a:pt x="7501" y="1486"/>
                  </a:lnTo>
                  <a:cubicBezTo>
                    <a:pt x="7501" y="1486"/>
                    <a:pt x="4419" y="0"/>
                    <a:pt x="2431"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9"/>
            <p:cNvSpPr/>
            <p:nvPr/>
          </p:nvSpPr>
          <p:spPr>
            <a:xfrm>
              <a:off x="729647" y="3896048"/>
              <a:ext cx="538148" cy="196488"/>
            </a:xfrm>
            <a:custGeom>
              <a:rect b="b" l="l" r="r" t="t"/>
              <a:pathLst>
                <a:path extrusionOk="0" h="3760" w="10298">
                  <a:moveTo>
                    <a:pt x="2361" y="1"/>
                  </a:moveTo>
                  <a:cubicBezTo>
                    <a:pt x="1801" y="1"/>
                    <a:pt x="1349" y="167"/>
                    <a:pt x="1111" y="593"/>
                  </a:cubicBezTo>
                  <a:cubicBezTo>
                    <a:pt x="1" y="2594"/>
                    <a:pt x="3870" y="3199"/>
                    <a:pt x="5769" y="3463"/>
                  </a:cubicBezTo>
                  <a:cubicBezTo>
                    <a:pt x="7295" y="3673"/>
                    <a:pt x="8362" y="3760"/>
                    <a:pt x="9052" y="3760"/>
                  </a:cubicBezTo>
                  <a:cubicBezTo>
                    <a:pt x="10193" y="3760"/>
                    <a:pt x="10298" y="3521"/>
                    <a:pt x="9725" y="3202"/>
                  </a:cubicBezTo>
                  <a:lnTo>
                    <a:pt x="7599" y="2037"/>
                  </a:lnTo>
                  <a:cubicBezTo>
                    <a:pt x="7599" y="2037"/>
                    <a:pt x="4321" y="1"/>
                    <a:pt x="2361"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9"/>
            <p:cNvSpPr/>
            <p:nvPr/>
          </p:nvSpPr>
          <p:spPr>
            <a:xfrm>
              <a:off x="691343" y="2647826"/>
              <a:ext cx="443562" cy="628501"/>
            </a:xfrm>
            <a:custGeom>
              <a:rect b="b" l="l" r="r" t="t"/>
              <a:pathLst>
                <a:path extrusionOk="0" h="12027" w="8488">
                  <a:moveTo>
                    <a:pt x="3943" y="0"/>
                  </a:moveTo>
                  <a:cubicBezTo>
                    <a:pt x="3791" y="0"/>
                    <a:pt x="3634" y="21"/>
                    <a:pt x="3472" y="65"/>
                  </a:cubicBezTo>
                  <a:cubicBezTo>
                    <a:pt x="0" y="1005"/>
                    <a:pt x="2902" y="5483"/>
                    <a:pt x="4370" y="7640"/>
                  </a:cubicBezTo>
                  <a:cubicBezTo>
                    <a:pt x="6518" y="10794"/>
                    <a:pt x="7735" y="12027"/>
                    <a:pt x="8209" y="12027"/>
                  </a:cubicBezTo>
                  <a:cubicBezTo>
                    <a:pt x="8426" y="12027"/>
                    <a:pt x="8487" y="11767"/>
                    <a:pt x="8409" y="11314"/>
                  </a:cubicBezTo>
                  <a:lnTo>
                    <a:pt x="7828" y="8001"/>
                  </a:lnTo>
                  <a:cubicBezTo>
                    <a:pt x="7828" y="8001"/>
                    <a:pt x="6905" y="0"/>
                    <a:pt x="3943"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9"/>
            <p:cNvSpPr/>
            <p:nvPr/>
          </p:nvSpPr>
          <p:spPr>
            <a:xfrm>
              <a:off x="900947" y="2812646"/>
              <a:ext cx="376202" cy="1536580"/>
            </a:xfrm>
            <a:custGeom>
              <a:rect b="b" l="l" r="r" t="t"/>
              <a:pathLst>
                <a:path extrusionOk="0" h="29404" w="7199">
                  <a:moveTo>
                    <a:pt x="142" y="0"/>
                  </a:moveTo>
                  <a:cubicBezTo>
                    <a:pt x="122" y="0"/>
                    <a:pt x="102" y="5"/>
                    <a:pt x="84" y="15"/>
                  </a:cubicBezTo>
                  <a:cubicBezTo>
                    <a:pt x="21" y="46"/>
                    <a:pt x="0" y="123"/>
                    <a:pt x="32" y="182"/>
                  </a:cubicBezTo>
                  <a:cubicBezTo>
                    <a:pt x="81" y="280"/>
                    <a:pt x="5115" y="9749"/>
                    <a:pt x="5890" y="14102"/>
                  </a:cubicBezTo>
                  <a:cubicBezTo>
                    <a:pt x="6788" y="19126"/>
                    <a:pt x="6948" y="24794"/>
                    <a:pt x="6319" y="29264"/>
                  </a:cubicBezTo>
                  <a:cubicBezTo>
                    <a:pt x="6308" y="29330"/>
                    <a:pt x="6357" y="29393"/>
                    <a:pt x="6423" y="29404"/>
                  </a:cubicBezTo>
                  <a:lnTo>
                    <a:pt x="6441" y="29404"/>
                  </a:lnTo>
                  <a:cubicBezTo>
                    <a:pt x="6503" y="29404"/>
                    <a:pt x="6555" y="29359"/>
                    <a:pt x="6566" y="29296"/>
                  </a:cubicBezTo>
                  <a:cubicBezTo>
                    <a:pt x="7199" y="24804"/>
                    <a:pt x="7039" y="19105"/>
                    <a:pt x="6138" y="14057"/>
                  </a:cubicBezTo>
                  <a:cubicBezTo>
                    <a:pt x="5351" y="9666"/>
                    <a:pt x="299" y="161"/>
                    <a:pt x="251" y="67"/>
                  </a:cubicBezTo>
                  <a:cubicBezTo>
                    <a:pt x="227" y="24"/>
                    <a:pt x="185" y="0"/>
                    <a:pt x="142"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9"/>
            <p:cNvSpPr/>
            <p:nvPr/>
          </p:nvSpPr>
          <p:spPr>
            <a:xfrm>
              <a:off x="1165838" y="2989433"/>
              <a:ext cx="144806" cy="411632"/>
            </a:xfrm>
            <a:custGeom>
              <a:rect b="b" l="l" r="r" t="t"/>
              <a:pathLst>
                <a:path extrusionOk="0" h="7877" w="2771">
                  <a:moveTo>
                    <a:pt x="2632" y="1"/>
                  </a:moveTo>
                  <a:cubicBezTo>
                    <a:pt x="2581" y="1"/>
                    <a:pt x="2532" y="33"/>
                    <a:pt x="2512" y="86"/>
                  </a:cubicBezTo>
                  <a:lnTo>
                    <a:pt x="25" y="7717"/>
                  </a:lnTo>
                  <a:cubicBezTo>
                    <a:pt x="1" y="7779"/>
                    <a:pt x="39" y="7849"/>
                    <a:pt x="102" y="7873"/>
                  </a:cubicBezTo>
                  <a:cubicBezTo>
                    <a:pt x="115" y="7877"/>
                    <a:pt x="129" y="7877"/>
                    <a:pt x="140" y="7877"/>
                  </a:cubicBezTo>
                  <a:cubicBezTo>
                    <a:pt x="192" y="7877"/>
                    <a:pt x="240" y="7845"/>
                    <a:pt x="258" y="7793"/>
                  </a:cubicBezTo>
                  <a:lnTo>
                    <a:pt x="2749" y="163"/>
                  </a:lnTo>
                  <a:cubicBezTo>
                    <a:pt x="2770" y="97"/>
                    <a:pt x="2735" y="28"/>
                    <a:pt x="2669" y="7"/>
                  </a:cubicBezTo>
                  <a:cubicBezTo>
                    <a:pt x="2657" y="3"/>
                    <a:pt x="2644" y="1"/>
                    <a:pt x="2632"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9"/>
            <p:cNvSpPr/>
            <p:nvPr/>
          </p:nvSpPr>
          <p:spPr>
            <a:xfrm>
              <a:off x="1207801" y="3233789"/>
              <a:ext cx="259720" cy="321122"/>
            </a:xfrm>
            <a:custGeom>
              <a:rect b="b" l="l" r="r" t="t"/>
              <a:pathLst>
                <a:path extrusionOk="0" h="6145" w="4970">
                  <a:moveTo>
                    <a:pt x="4828" y="1"/>
                  </a:moveTo>
                  <a:cubicBezTo>
                    <a:pt x="4792" y="1"/>
                    <a:pt x="4757" y="17"/>
                    <a:pt x="4733" y="49"/>
                  </a:cubicBezTo>
                  <a:lnTo>
                    <a:pt x="47" y="5942"/>
                  </a:lnTo>
                  <a:cubicBezTo>
                    <a:pt x="1" y="5998"/>
                    <a:pt x="12" y="6074"/>
                    <a:pt x="64" y="6116"/>
                  </a:cubicBezTo>
                  <a:cubicBezTo>
                    <a:pt x="89" y="6137"/>
                    <a:pt x="116" y="6144"/>
                    <a:pt x="140" y="6144"/>
                  </a:cubicBezTo>
                  <a:cubicBezTo>
                    <a:pt x="179" y="6144"/>
                    <a:pt x="214" y="6127"/>
                    <a:pt x="238" y="6098"/>
                  </a:cubicBezTo>
                  <a:lnTo>
                    <a:pt x="4927" y="202"/>
                  </a:lnTo>
                  <a:cubicBezTo>
                    <a:pt x="4969" y="149"/>
                    <a:pt x="4959" y="70"/>
                    <a:pt x="4907" y="28"/>
                  </a:cubicBezTo>
                  <a:cubicBezTo>
                    <a:pt x="4883" y="10"/>
                    <a:pt x="4855" y="1"/>
                    <a:pt x="4828"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9"/>
            <p:cNvSpPr/>
            <p:nvPr/>
          </p:nvSpPr>
          <p:spPr>
            <a:xfrm>
              <a:off x="837506" y="3336841"/>
              <a:ext cx="369513" cy="162051"/>
            </a:xfrm>
            <a:custGeom>
              <a:rect b="b" l="l" r="r" t="t"/>
              <a:pathLst>
                <a:path extrusionOk="0" h="3101" w="7071">
                  <a:moveTo>
                    <a:pt x="140" y="1"/>
                  </a:moveTo>
                  <a:cubicBezTo>
                    <a:pt x="92" y="1"/>
                    <a:pt x="45" y="30"/>
                    <a:pt x="24" y="77"/>
                  </a:cubicBezTo>
                  <a:cubicBezTo>
                    <a:pt x="0" y="139"/>
                    <a:pt x="28" y="213"/>
                    <a:pt x="90" y="240"/>
                  </a:cubicBezTo>
                  <a:lnTo>
                    <a:pt x="6882" y="3090"/>
                  </a:lnTo>
                  <a:cubicBezTo>
                    <a:pt x="6896" y="3097"/>
                    <a:pt x="6913" y="3100"/>
                    <a:pt x="6927" y="3100"/>
                  </a:cubicBezTo>
                  <a:cubicBezTo>
                    <a:pt x="6976" y="3100"/>
                    <a:pt x="7024" y="3073"/>
                    <a:pt x="7042" y="3024"/>
                  </a:cubicBezTo>
                  <a:cubicBezTo>
                    <a:pt x="7070" y="2962"/>
                    <a:pt x="7038" y="2888"/>
                    <a:pt x="6976" y="2860"/>
                  </a:cubicBezTo>
                  <a:lnTo>
                    <a:pt x="188" y="11"/>
                  </a:lnTo>
                  <a:cubicBezTo>
                    <a:pt x="172" y="4"/>
                    <a:pt x="156" y="1"/>
                    <a:pt x="140"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9"/>
            <p:cNvSpPr/>
            <p:nvPr/>
          </p:nvSpPr>
          <p:spPr>
            <a:xfrm>
              <a:off x="1238580" y="3546028"/>
              <a:ext cx="281511" cy="217391"/>
            </a:xfrm>
            <a:custGeom>
              <a:rect b="b" l="l" r="r" t="t"/>
              <a:pathLst>
                <a:path extrusionOk="0" h="4160" w="5387">
                  <a:moveTo>
                    <a:pt x="5245" y="1"/>
                  </a:moveTo>
                  <a:cubicBezTo>
                    <a:pt x="5218" y="1"/>
                    <a:pt x="5192" y="9"/>
                    <a:pt x="5170" y="26"/>
                  </a:cubicBezTo>
                  <a:lnTo>
                    <a:pt x="67" y="3937"/>
                  </a:lnTo>
                  <a:cubicBezTo>
                    <a:pt x="11" y="3979"/>
                    <a:pt x="1" y="4059"/>
                    <a:pt x="42" y="4110"/>
                  </a:cubicBezTo>
                  <a:cubicBezTo>
                    <a:pt x="67" y="4146"/>
                    <a:pt x="105" y="4160"/>
                    <a:pt x="139" y="4160"/>
                  </a:cubicBezTo>
                  <a:cubicBezTo>
                    <a:pt x="168" y="4160"/>
                    <a:pt x="192" y="4152"/>
                    <a:pt x="216" y="4136"/>
                  </a:cubicBezTo>
                  <a:lnTo>
                    <a:pt x="5320" y="224"/>
                  </a:lnTo>
                  <a:cubicBezTo>
                    <a:pt x="5375" y="183"/>
                    <a:pt x="5386" y="102"/>
                    <a:pt x="5345" y="51"/>
                  </a:cubicBezTo>
                  <a:cubicBezTo>
                    <a:pt x="5320" y="18"/>
                    <a:pt x="5282" y="1"/>
                    <a:pt x="5245"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9"/>
            <p:cNvSpPr/>
            <p:nvPr/>
          </p:nvSpPr>
          <p:spPr>
            <a:xfrm>
              <a:off x="945992" y="3604713"/>
              <a:ext cx="292799" cy="71070"/>
            </a:xfrm>
            <a:custGeom>
              <a:rect b="b" l="l" r="r" t="t"/>
              <a:pathLst>
                <a:path extrusionOk="0" h="1360" w="5603">
                  <a:moveTo>
                    <a:pt x="138" y="0"/>
                  </a:moveTo>
                  <a:cubicBezTo>
                    <a:pt x="80" y="0"/>
                    <a:pt x="28" y="42"/>
                    <a:pt x="15" y="100"/>
                  </a:cubicBezTo>
                  <a:cubicBezTo>
                    <a:pt x="1" y="166"/>
                    <a:pt x="43" y="232"/>
                    <a:pt x="113" y="246"/>
                  </a:cubicBezTo>
                  <a:lnTo>
                    <a:pt x="5443" y="1359"/>
                  </a:lnTo>
                  <a:lnTo>
                    <a:pt x="5470" y="1359"/>
                  </a:lnTo>
                  <a:cubicBezTo>
                    <a:pt x="5526" y="1359"/>
                    <a:pt x="5579" y="1322"/>
                    <a:pt x="5589" y="1262"/>
                  </a:cubicBezTo>
                  <a:cubicBezTo>
                    <a:pt x="5603" y="1196"/>
                    <a:pt x="5561" y="1130"/>
                    <a:pt x="5495" y="1116"/>
                  </a:cubicBezTo>
                  <a:lnTo>
                    <a:pt x="161" y="2"/>
                  </a:lnTo>
                  <a:cubicBezTo>
                    <a:pt x="153" y="1"/>
                    <a:pt x="146" y="0"/>
                    <a:pt x="138"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9"/>
            <p:cNvSpPr/>
            <p:nvPr/>
          </p:nvSpPr>
          <p:spPr>
            <a:xfrm>
              <a:off x="1022392" y="3842014"/>
              <a:ext cx="229672" cy="47241"/>
            </a:xfrm>
            <a:custGeom>
              <a:rect b="b" l="l" r="r" t="t"/>
              <a:pathLst>
                <a:path extrusionOk="0" h="904" w="4395">
                  <a:moveTo>
                    <a:pt x="133" y="0"/>
                  </a:moveTo>
                  <a:cubicBezTo>
                    <a:pt x="72" y="0"/>
                    <a:pt x="20" y="44"/>
                    <a:pt x="11" y="106"/>
                  </a:cubicBezTo>
                  <a:cubicBezTo>
                    <a:pt x="0" y="172"/>
                    <a:pt x="46" y="235"/>
                    <a:pt x="115" y="246"/>
                  </a:cubicBezTo>
                  <a:lnTo>
                    <a:pt x="4242" y="900"/>
                  </a:lnTo>
                  <a:cubicBezTo>
                    <a:pt x="4249" y="903"/>
                    <a:pt x="4255" y="903"/>
                    <a:pt x="4263" y="903"/>
                  </a:cubicBezTo>
                  <a:cubicBezTo>
                    <a:pt x="4321" y="903"/>
                    <a:pt x="4374" y="858"/>
                    <a:pt x="4384" y="799"/>
                  </a:cubicBezTo>
                  <a:cubicBezTo>
                    <a:pt x="4395" y="729"/>
                    <a:pt x="4350" y="667"/>
                    <a:pt x="4284" y="656"/>
                  </a:cubicBezTo>
                  <a:lnTo>
                    <a:pt x="154" y="2"/>
                  </a:lnTo>
                  <a:cubicBezTo>
                    <a:pt x="147" y="1"/>
                    <a:pt x="140" y="0"/>
                    <a:pt x="133"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9"/>
            <p:cNvSpPr/>
            <p:nvPr/>
          </p:nvSpPr>
          <p:spPr>
            <a:xfrm>
              <a:off x="1256191" y="3884290"/>
              <a:ext cx="159490" cy="142977"/>
            </a:xfrm>
            <a:custGeom>
              <a:rect b="b" l="l" r="r" t="t"/>
              <a:pathLst>
                <a:path extrusionOk="0" h="2736" w="3052">
                  <a:moveTo>
                    <a:pt x="2914" y="0"/>
                  </a:moveTo>
                  <a:cubicBezTo>
                    <a:pt x="2884" y="0"/>
                    <a:pt x="2853" y="11"/>
                    <a:pt x="2829" y="31"/>
                  </a:cubicBezTo>
                  <a:lnTo>
                    <a:pt x="53" y="2519"/>
                  </a:lnTo>
                  <a:cubicBezTo>
                    <a:pt x="4" y="2564"/>
                    <a:pt x="1" y="2644"/>
                    <a:pt x="46" y="2697"/>
                  </a:cubicBezTo>
                  <a:cubicBezTo>
                    <a:pt x="70" y="2721"/>
                    <a:pt x="102" y="2735"/>
                    <a:pt x="136" y="2735"/>
                  </a:cubicBezTo>
                  <a:cubicBezTo>
                    <a:pt x="168" y="2735"/>
                    <a:pt x="195" y="2724"/>
                    <a:pt x="220" y="2703"/>
                  </a:cubicBezTo>
                  <a:lnTo>
                    <a:pt x="2996" y="216"/>
                  </a:lnTo>
                  <a:cubicBezTo>
                    <a:pt x="3049" y="171"/>
                    <a:pt x="3052" y="94"/>
                    <a:pt x="3007" y="42"/>
                  </a:cubicBezTo>
                  <a:cubicBezTo>
                    <a:pt x="2983" y="14"/>
                    <a:pt x="2948" y="0"/>
                    <a:pt x="2914"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9"/>
            <p:cNvSpPr/>
            <p:nvPr/>
          </p:nvSpPr>
          <p:spPr>
            <a:xfrm>
              <a:off x="1005304" y="4010440"/>
              <a:ext cx="262228" cy="75303"/>
            </a:xfrm>
            <a:custGeom>
              <a:rect b="b" l="l" r="r" t="t"/>
              <a:pathLst>
                <a:path extrusionOk="0" h="1441" w="5018">
                  <a:moveTo>
                    <a:pt x="138" y="0"/>
                  </a:moveTo>
                  <a:cubicBezTo>
                    <a:pt x="83" y="0"/>
                    <a:pt x="32" y="39"/>
                    <a:pt x="18" y="95"/>
                  </a:cubicBezTo>
                  <a:cubicBezTo>
                    <a:pt x="1" y="161"/>
                    <a:pt x="42" y="227"/>
                    <a:pt x="108" y="244"/>
                  </a:cubicBezTo>
                  <a:lnTo>
                    <a:pt x="4850" y="1438"/>
                  </a:lnTo>
                  <a:cubicBezTo>
                    <a:pt x="4861" y="1441"/>
                    <a:pt x="4871" y="1441"/>
                    <a:pt x="4882" y="1441"/>
                  </a:cubicBezTo>
                  <a:cubicBezTo>
                    <a:pt x="4937" y="1441"/>
                    <a:pt x="4990" y="1402"/>
                    <a:pt x="5003" y="1347"/>
                  </a:cubicBezTo>
                  <a:cubicBezTo>
                    <a:pt x="5017" y="1281"/>
                    <a:pt x="4979" y="1215"/>
                    <a:pt x="4913" y="1198"/>
                  </a:cubicBezTo>
                  <a:lnTo>
                    <a:pt x="168" y="4"/>
                  </a:lnTo>
                  <a:cubicBezTo>
                    <a:pt x="158" y="1"/>
                    <a:pt x="148" y="0"/>
                    <a:pt x="138"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9"/>
            <p:cNvSpPr/>
            <p:nvPr/>
          </p:nvSpPr>
          <p:spPr>
            <a:xfrm>
              <a:off x="1076740" y="4155193"/>
              <a:ext cx="293165" cy="391670"/>
            </a:xfrm>
            <a:custGeom>
              <a:rect b="b" l="l" r="r" t="t"/>
              <a:pathLst>
                <a:path extrusionOk="0" h="7495" w="5610">
                  <a:moveTo>
                    <a:pt x="1" y="0"/>
                  </a:moveTo>
                  <a:lnTo>
                    <a:pt x="1" y="1163"/>
                  </a:lnTo>
                  <a:lnTo>
                    <a:pt x="488" y="1163"/>
                  </a:lnTo>
                  <a:lnTo>
                    <a:pt x="1504" y="7494"/>
                  </a:lnTo>
                  <a:lnTo>
                    <a:pt x="4106" y="7494"/>
                  </a:lnTo>
                  <a:lnTo>
                    <a:pt x="5122" y="1163"/>
                  </a:lnTo>
                  <a:lnTo>
                    <a:pt x="5609" y="1163"/>
                  </a:lnTo>
                  <a:lnTo>
                    <a:pt x="5609" y="0"/>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9"/>
            <p:cNvSpPr/>
            <p:nvPr/>
          </p:nvSpPr>
          <p:spPr>
            <a:xfrm>
              <a:off x="1326006" y="1005164"/>
              <a:ext cx="537312" cy="779421"/>
            </a:xfrm>
            <a:custGeom>
              <a:rect b="b" l="l" r="r" t="t"/>
              <a:pathLst>
                <a:path extrusionOk="0" h="14915" w="10282">
                  <a:moveTo>
                    <a:pt x="3257" y="1"/>
                  </a:moveTo>
                  <a:cubicBezTo>
                    <a:pt x="3071" y="1"/>
                    <a:pt x="2867" y="30"/>
                    <a:pt x="2649" y="103"/>
                  </a:cubicBezTo>
                  <a:cubicBezTo>
                    <a:pt x="1559" y="466"/>
                    <a:pt x="515" y="2041"/>
                    <a:pt x="780" y="3374"/>
                  </a:cubicBezTo>
                  <a:cubicBezTo>
                    <a:pt x="961" y="4299"/>
                    <a:pt x="1817" y="5659"/>
                    <a:pt x="2078" y="6178"/>
                  </a:cubicBezTo>
                  <a:cubicBezTo>
                    <a:pt x="2336" y="6700"/>
                    <a:pt x="1973" y="7580"/>
                    <a:pt x="1142" y="9400"/>
                  </a:cubicBezTo>
                  <a:cubicBezTo>
                    <a:pt x="311" y="11216"/>
                    <a:pt x="1" y="12931"/>
                    <a:pt x="2387" y="14438"/>
                  </a:cubicBezTo>
                  <a:cubicBezTo>
                    <a:pt x="2919" y="14773"/>
                    <a:pt x="3465" y="14915"/>
                    <a:pt x="4010" y="14915"/>
                  </a:cubicBezTo>
                  <a:cubicBezTo>
                    <a:pt x="5914" y="14915"/>
                    <a:pt x="7789" y="13173"/>
                    <a:pt x="8879" y="11838"/>
                  </a:cubicBezTo>
                  <a:cubicBezTo>
                    <a:pt x="10281" y="10127"/>
                    <a:pt x="7842" y="6178"/>
                    <a:pt x="7634" y="4519"/>
                  </a:cubicBezTo>
                  <a:cubicBezTo>
                    <a:pt x="7448" y="3040"/>
                    <a:pt x="7142" y="332"/>
                    <a:pt x="5249" y="332"/>
                  </a:cubicBezTo>
                  <a:cubicBezTo>
                    <a:pt x="5013" y="332"/>
                    <a:pt x="4753" y="374"/>
                    <a:pt x="4465" y="466"/>
                  </a:cubicBezTo>
                  <a:cubicBezTo>
                    <a:pt x="4465" y="466"/>
                    <a:pt x="4000" y="1"/>
                    <a:pt x="325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9"/>
            <p:cNvSpPr/>
            <p:nvPr/>
          </p:nvSpPr>
          <p:spPr>
            <a:xfrm>
              <a:off x="1583843" y="1629798"/>
              <a:ext cx="428721" cy="496237"/>
            </a:xfrm>
            <a:custGeom>
              <a:rect b="b" l="l" r="r" t="t"/>
              <a:pathLst>
                <a:path extrusionOk="0" h="9496" w="8204">
                  <a:moveTo>
                    <a:pt x="5150" y="1"/>
                  </a:moveTo>
                  <a:cubicBezTo>
                    <a:pt x="3659" y="1479"/>
                    <a:pt x="1928" y="1683"/>
                    <a:pt x="1085" y="1683"/>
                  </a:cubicBezTo>
                  <a:cubicBezTo>
                    <a:pt x="763" y="1683"/>
                    <a:pt x="570" y="1653"/>
                    <a:pt x="570" y="1653"/>
                  </a:cubicBezTo>
                  <a:lnTo>
                    <a:pt x="0" y="4044"/>
                  </a:lnTo>
                  <a:lnTo>
                    <a:pt x="1089" y="9495"/>
                  </a:lnTo>
                  <a:lnTo>
                    <a:pt x="8204" y="5807"/>
                  </a:lnTo>
                  <a:lnTo>
                    <a:pt x="6597" y="1653"/>
                  </a:lnTo>
                  <a:lnTo>
                    <a:pt x="5150" y="1"/>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9"/>
            <p:cNvSpPr/>
            <p:nvPr/>
          </p:nvSpPr>
          <p:spPr>
            <a:xfrm>
              <a:off x="1578565" y="1624677"/>
              <a:ext cx="439799" cy="506427"/>
            </a:xfrm>
            <a:custGeom>
              <a:rect b="b" l="l" r="r" t="t"/>
              <a:pathLst>
                <a:path extrusionOk="0" h="9691" w="8416">
                  <a:moveTo>
                    <a:pt x="5247" y="245"/>
                  </a:moveTo>
                  <a:lnTo>
                    <a:pt x="6611" y="1804"/>
                  </a:lnTo>
                  <a:lnTo>
                    <a:pt x="8180" y="5860"/>
                  </a:lnTo>
                  <a:lnTo>
                    <a:pt x="1263" y="9444"/>
                  </a:lnTo>
                  <a:lnTo>
                    <a:pt x="202" y="4142"/>
                  </a:lnTo>
                  <a:lnTo>
                    <a:pt x="748" y="1859"/>
                  </a:lnTo>
                  <a:cubicBezTo>
                    <a:pt x="835" y="1867"/>
                    <a:pt x="979" y="1877"/>
                    <a:pt x="1169" y="1877"/>
                  </a:cubicBezTo>
                  <a:cubicBezTo>
                    <a:pt x="2012" y="1877"/>
                    <a:pt x="3748" y="1679"/>
                    <a:pt x="5247" y="245"/>
                  </a:cubicBezTo>
                  <a:close/>
                  <a:moveTo>
                    <a:pt x="5254" y="1"/>
                  </a:moveTo>
                  <a:cubicBezTo>
                    <a:pt x="5230" y="1"/>
                    <a:pt x="5201" y="12"/>
                    <a:pt x="5180" y="29"/>
                  </a:cubicBezTo>
                  <a:cubicBezTo>
                    <a:pt x="3713" y="1484"/>
                    <a:pt x="1987" y="1680"/>
                    <a:pt x="1166" y="1680"/>
                  </a:cubicBezTo>
                  <a:cubicBezTo>
                    <a:pt x="870" y="1680"/>
                    <a:pt x="692" y="1654"/>
                    <a:pt x="686" y="1653"/>
                  </a:cubicBezTo>
                  <a:cubicBezTo>
                    <a:pt x="680" y="1652"/>
                    <a:pt x="674" y="1652"/>
                    <a:pt x="668" y="1652"/>
                  </a:cubicBezTo>
                  <a:cubicBezTo>
                    <a:pt x="624" y="1652"/>
                    <a:pt x="586" y="1684"/>
                    <a:pt x="575" y="1727"/>
                  </a:cubicBezTo>
                  <a:lnTo>
                    <a:pt x="3" y="4117"/>
                  </a:lnTo>
                  <a:cubicBezTo>
                    <a:pt x="0" y="4131"/>
                    <a:pt x="0" y="4145"/>
                    <a:pt x="3" y="4158"/>
                  </a:cubicBezTo>
                  <a:lnTo>
                    <a:pt x="1093" y="9614"/>
                  </a:lnTo>
                  <a:cubicBezTo>
                    <a:pt x="1100" y="9642"/>
                    <a:pt x="1121" y="9669"/>
                    <a:pt x="1148" y="9684"/>
                  </a:cubicBezTo>
                  <a:cubicBezTo>
                    <a:pt x="1162" y="9687"/>
                    <a:pt x="1177" y="9690"/>
                    <a:pt x="1190" y="9690"/>
                  </a:cubicBezTo>
                  <a:cubicBezTo>
                    <a:pt x="1207" y="9690"/>
                    <a:pt x="1222" y="9687"/>
                    <a:pt x="1235" y="9680"/>
                  </a:cubicBezTo>
                  <a:lnTo>
                    <a:pt x="8350" y="5992"/>
                  </a:lnTo>
                  <a:cubicBezTo>
                    <a:pt x="8395" y="5971"/>
                    <a:pt x="8416" y="5916"/>
                    <a:pt x="8399" y="5870"/>
                  </a:cubicBezTo>
                  <a:lnTo>
                    <a:pt x="6788" y="1716"/>
                  </a:lnTo>
                  <a:cubicBezTo>
                    <a:pt x="6784" y="1706"/>
                    <a:pt x="6778" y="1695"/>
                    <a:pt x="6771" y="1685"/>
                  </a:cubicBezTo>
                  <a:lnTo>
                    <a:pt x="5327" y="36"/>
                  </a:lnTo>
                  <a:cubicBezTo>
                    <a:pt x="5310" y="15"/>
                    <a:pt x="5281" y="1"/>
                    <a:pt x="5254"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9"/>
            <p:cNvSpPr/>
            <p:nvPr/>
          </p:nvSpPr>
          <p:spPr>
            <a:xfrm>
              <a:off x="1442749" y="1252029"/>
              <a:ext cx="410221" cy="469690"/>
            </a:xfrm>
            <a:custGeom>
              <a:rect b="b" l="l" r="r" t="t"/>
              <a:pathLst>
                <a:path extrusionOk="0" h="8988" w="7850">
                  <a:moveTo>
                    <a:pt x="6750" y="0"/>
                  </a:moveTo>
                  <a:lnTo>
                    <a:pt x="3532" y="675"/>
                  </a:lnTo>
                  <a:lnTo>
                    <a:pt x="1921" y="1715"/>
                  </a:lnTo>
                  <a:cubicBezTo>
                    <a:pt x="1921" y="1715"/>
                    <a:pt x="1" y="3222"/>
                    <a:pt x="1" y="3378"/>
                  </a:cubicBezTo>
                  <a:cubicBezTo>
                    <a:pt x="1" y="3531"/>
                    <a:pt x="3250" y="8972"/>
                    <a:pt x="3250" y="8972"/>
                  </a:cubicBezTo>
                  <a:cubicBezTo>
                    <a:pt x="3250" y="8972"/>
                    <a:pt x="3380" y="8988"/>
                    <a:pt x="3607" y="8988"/>
                  </a:cubicBezTo>
                  <a:cubicBezTo>
                    <a:pt x="4378" y="8988"/>
                    <a:pt x="6257" y="8808"/>
                    <a:pt x="7850" y="7230"/>
                  </a:cubicBezTo>
                  <a:lnTo>
                    <a:pt x="7842" y="7219"/>
                  </a:lnTo>
                  <a:lnTo>
                    <a:pt x="675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9"/>
            <p:cNvSpPr/>
            <p:nvPr/>
          </p:nvSpPr>
          <p:spPr>
            <a:xfrm>
              <a:off x="1437471" y="1246960"/>
              <a:ext cx="420777" cy="479828"/>
            </a:xfrm>
            <a:custGeom>
              <a:rect b="b" l="l" r="r" t="t"/>
              <a:pathLst>
                <a:path extrusionOk="0" h="9182" w="8052">
                  <a:moveTo>
                    <a:pt x="6767" y="215"/>
                  </a:moveTo>
                  <a:lnTo>
                    <a:pt x="7839" y="7299"/>
                  </a:lnTo>
                  <a:cubicBezTo>
                    <a:pt x="6282" y="8812"/>
                    <a:pt x="4440" y="8982"/>
                    <a:pt x="3698" y="8982"/>
                  </a:cubicBezTo>
                  <a:cubicBezTo>
                    <a:pt x="3563" y="8982"/>
                    <a:pt x="3464" y="8977"/>
                    <a:pt x="3410" y="8972"/>
                  </a:cubicBezTo>
                  <a:cubicBezTo>
                    <a:pt x="2161" y="6885"/>
                    <a:pt x="317" y="3764"/>
                    <a:pt x="203" y="3486"/>
                  </a:cubicBezTo>
                  <a:cubicBezTo>
                    <a:pt x="317" y="3319"/>
                    <a:pt x="1232" y="2556"/>
                    <a:pt x="2074" y="1896"/>
                  </a:cubicBezTo>
                  <a:lnTo>
                    <a:pt x="3671" y="865"/>
                  </a:lnTo>
                  <a:lnTo>
                    <a:pt x="6767" y="215"/>
                  </a:lnTo>
                  <a:close/>
                  <a:moveTo>
                    <a:pt x="6852" y="0"/>
                  </a:moveTo>
                  <a:cubicBezTo>
                    <a:pt x="6845" y="0"/>
                    <a:pt x="6837" y="1"/>
                    <a:pt x="6830" y="3"/>
                  </a:cubicBezTo>
                  <a:lnTo>
                    <a:pt x="3612" y="677"/>
                  </a:lnTo>
                  <a:cubicBezTo>
                    <a:pt x="3598" y="677"/>
                    <a:pt x="3588" y="685"/>
                    <a:pt x="3577" y="692"/>
                  </a:cubicBezTo>
                  <a:lnTo>
                    <a:pt x="1959" y="1735"/>
                  </a:lnTo>
                  <a:cubicBezTo>
                    <a:pt x="0" y="3270"/>
                    <a:pt x="0" y="3420"/>
                    <a:pt x="0" y="3475"/>
                  </a:cubicBezTo>
                  <a:cubicBezTo>
                    <a:pt x="0" y="3625"/>
                    <a:pt x="1775" y="6627"/>
                    <a:pt x="3264" y="9118"/>
                  </a:cubicBezTo>
                  <a:cubicBezTo>
                    <a:pt x="3281" y="9146"/>
                    <a:pt x="3309" y="9164"/>
                    <a:pt x="3340" y="9167"/>
                  </a:cubicBezTo>
                  <a:cubicBezTo>
                    <a:pt x="3344" y="9167"/>
                    <a:pt x="3472" y="9181"/>
                    <a:pt x="3689" y="9181"/>
                  </a:cubicBezTo>
                  <a:cubicBezTo>
                    <a:pt x="4464" y="9181"/>
                    <a:pt x="6402" y="9003"/>
                    <a:pt x="8020" y="7399"/>
                  </a:cubicBezTo>
                  <a:cubicBezTo>
                    <a:pt x="8047" y="7372"/>
                    <a:pt x="8052" y="7327"/>
                    <a:pt x="8037" y="7288"/>
                  </a:cubicBezTo>
                  <a:lnTo>
                    <a:pt x="6949" y="83"/>
                  </a:lnTo>
                  <a:cubicBezTo>
                    <a:pt x="6945" y="55"/>
                    <a:pt x="6931" y="35"/>
                    <a:pt x="6907" y="17"/>
                  </a:cubicBezTo>
                  <a:cubicBezTo>
                    <a:pt x="6891" y="7"/>
                    <a:pt x="6872" y="0"/>
                    <a:pt x="6852"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9"/>
            <p:cNvSpPr/>
            <p:nvPr/>
          </p:nvSpPr>
          <p:spPr>
            <a:xfrm>
              <a:off x="1801233" y="1668887"/>
              <a:ext cx="13169" cy="8622"/>
            </a:xfrm>
            <a:custGeom>
              <a:rect b="b" l="l" r="r" t="t"/>
              <a:pathLst>
                <a:path extrusionOk="0" h="165" w="252">
                  <a:moveTo>
                    <a:pt x="251" y="1"/>
                  </a:moveTo>
                  <a:cubicBezTo>
                    <a:pt x="168" y="56"/>
                    <a:pt x="84" y="112"/>
                    <a:pt x="1" y="164"/>
                  </a:cubicBezTo>
                  <a:cubicBezTo>
                    <a:pt x="99" y="136"/>
                    <a:pt x="185" y="81"/>
                    <a:pt x="251"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9"/>
            <p:cNvSpPr/>
            <p:nvPr/>
          </p:nvSpPr>
          <p:spPr>
            <a:xfrm>
              <a:off x="1606889" y="1258143"/>
              <a:ext cx="238451" cy="416597"/>
            </a:xfrm>
            <a:custGeom>
              <a:rect b="b" l="l" r="r" t="t"/>
              <a:pathLst>
                <a:path extrusionOk="0" h="7972" w="4563">
                  <a:moveTo>
                    <a:pt x="3525" y="1"/>
                  </a:moveTo>
                  <a:lnTo>
                    <a:pt x="1205" y="489"/>
                  </a:lnTo>
                  <a:cubicBezTo>
                    <a:pt x="1859" y="1020"/>
                    <a:pt x="2899" y="2676"/>
                    <a:pt x="2551" y="3257"/>
                  </a:cubicBezTo>
                  <a:cubicBezTo>
                    <a:pt x="2433" y="3456"/>
                    <a:pt x="2217" y="3522"/>
                    <a:pt x="1977" y="3522"/>
                  </a:cubicBezTo>
                  <a:cubicBezTo>
                    <a:pt x="1605" y="3522"/>
                    <a:pt x="1181" y="3358"/>
                    <a:pt x="1003" y="3282"/>
                  </a:cubicBezTo>
                  <a:cubicBezTo>
                    <a:pt x="857" y="3540"/>
                    <a:pt x="415" y="4253"/>
                    <a:pt x="1" y="4388"/>
                  </a:cubicBezTo>
                  <a:cubicBezTo>
                    <a:pt x="144" y="4458"/>
                    <a:pt x="367" y="4552"/>
                    <a:pt x="513" y="4552"/>
                  </a:cubicBezTo>
                  <a:cubicBezTo>
                    <a:pt x="742" y="4552"/>
                    <a:pt x="927" y="4047"/>
                    <a:pt x="927" y="4047"/>
                  </a:cubicBezTo>
                  <a:lnTo>
                    <a:pt x="1202" y="3588"/>
                  </a:lnTo>
                  <a:cubicBezTo>
                    <a:pt x="1202" y="3588"/>
                    <a:pt x="1420" y="3783"/>
                    <a:pt x="1789" y="3783"/>
                  </a:cubicBezTo>
                  <a:cubicBezTo>
                    <a:pt x="1925" y="3783"/>
                    <a:pt x="2085" y="3755"/>
                    <a:pt x="2259" y="3678"/>
                  </a:cubicBezTo>
                  <a:cubicBezTo>
                    <a:pt x="2902" y="3403"/>
                    <a:pt x="2534" y="2391"/>
                    <a:pt x="2443" y="2026"/>
                  </a:cubicBezTo>
                  <a:cubicBezTo>
                    <a:pt x="2401" y="1862"/>
                    <a:pt x="2568" y="1817"/>
                    <a:pt x="2770" y="1817"/>
                  </a:cubicBezTo>
                  <a:cubicBezTo>
                    <a:pt x="3018" y="1817"/>
                    <a:pt x="3317" y="1887"/>
                    <a:pt x="3317" y="1887"/>
                  </a:cubicBezTo>
                  <a:cubicBezTo>
                    <a:pt x="3317" y="1887"/>
                    <a:pt x="3874" y="3098"/>
                    <a:pt x="4103" y="3808"/>
                  </a:cubicBezTo>
                  <a:lnTo>
                    <a:pt x="3525" y="1"/>
                  </a:lnTo>
                  <a:close/>
                  <a:moveTo>
                    <a:pt x="4197" y="4430"/>
                  </a:moveTo>
                  <a:cubicBezTo>
                    <a:pt x="4148" y="5102"/>
                    <a:pt x="3783" y="6253"/>
                    <a:pt x="3821" y="6528"/>
                  </a:cubicBezTo>
                  <a:cubicBezTo>
                    <a:pt x="3866" y="6848"/>
                    <a:pt x="3866" y="7447"/>
                    <a:pt x="3686" y="7631"/>
                  </a:cubicBezTo>
                  <a:cubicBezTo>
                    <a:pt x="3630" y="7686"/>
                    <a:pt x="3532" y="7816"/>
                    <a:pt x="3424" y="7972"/>
                  </a:cubicBezTo>
                  <a:cubicBezTo>
                    <a:pt x="3696" y="7816"/>
                    <a:pt x="3970" y="7628"/>
                    <a:pt x="4242" y="7405"/>
                  </a:cubicBezTo>
                  <a:lnTo>
                    <a:pt x="4562" y="6851"/>
                  </a:lnTo>
                  <a:lnTo>
                    <a:pt x="4197" y="4430"/>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9"/>
            <p:cNvSpPr/>
            <p:nvPr/>
          </p:nvSpPr>
          <p:spPr>
            <a:xfrm>
              <a:off x="1599573" y="1546499"/>
              <a:ext cx="136392" cy="98558"/>
            </a:xfrm>
            <a:custGeom>
              <a:rect b="b" l="l" r="r" t="t"/>
              <a:pathLst>
                <a:path extrusionOk="0" h="1886" w="2610">
                  <a:moveTo>
                    <a:pt x="2551" y="1"/>
                  </a:moveTo>
                  <a:cubicBezTo>
                    <a:pt x="2248" y="1"/>
                    <a:pt x="517" y="1285"/>
                    <a:pt x="517" y="1285"/>
                  </a:cubicBezTo>
                  <a:cubicBezTo>
                    <a:pt x="517" y="1285"/>
                    <a:pt x="1" y="1886"/>
                    <a:pt x="339" y="1886"/>
                  </a:cubicBezTo>
                  <a:cubicBezTo>
                    <a:pt x="351" y="1886"/>
                    <a:pt x="364" y="1885"/>
                    <a:pt x="378" y="1883"/>
                  </a:cubicBezTo>
                  <a:cubicBezTo>
                    <a:pt x="791" y="1838"/>
                    <a:pt x="2374" y="582"/>
                    <a:pt x="2583" y="92"/>
                  </a:cubicBezTo>
                  <a:cubicBezTo>
                    <a:pt x="2610" y="28"/>
                    <a:pt x="2596" y="1"/>
                    <a:pt x="2551"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9"/>
            <p:cNvSpPr/>
            <p:nvPr/>
          </p:nvSpPr>
          <p:spPr>
            <a:xfrm>
              <a:off x="1630195" y="1388159"/>
              <a:ext cx="130748" cy="211329"/>
            </a:xfrm>
            <a:custGeom>
              <a:rect b="b" l="l" r="r" t="t"/>
              <a:pathLst>
                <a:path extrusionOk="0" h="4044" w="2502">
                  <a:moveTo>
                    <a:pt x="143" y="0"/>
                  </a:moveTo>
                  <a:lnTo>
                    <a:pt x="1" y="1111"/>
                  </a:lnTo>
                  <a:lnTo>
                    <a:pt x="88" y="1204"/>
                  </a:lnTo>
                  <a:lnTo>
                    <a:pt x="644" y="1789"/>
                  </a:lnTo>
                  <a:lnTo>
                    <a:pt x="786" y="4043"/>
                  </a:lnTo>
                  <a:lnTo>
                    <a:pt x="1465" y="3936"/>
                  </a:lnTo>
                  <a:lnTo>
                    <a:pt x="929" y="1824"/>
                  </a:lnTo>
                  <a:lnTo>
                    <a:pt x="1788" y="3612"/>
                  </a:lnTo>
                  <a:lnTo>
                    <a:pt x="2502" y="2899"/>
                  </a:lnTo>
                  <a:lnTo>
                    <a:pt x="964" y="1503"/>
                  </a:lnTo>
                  <a:lnTo>
                    <a:pt x="929" y="394"/>
                  </a:lnTo>
                  <a:lnTo>
                    <a:pt x="143"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9"/>
            <p:cNvSpPr/>
            <p:nvPr/>
          </p:nvSpPr>
          <p:spPr>
            <a:xfrm>
              <a:off x="1529444" y="1277530"/>
              <a:ext cx="222617" cy="206156"/>
            </a:xfrm>
            <a:custGeom>
              <a:rect b="b" l="l" r="r" t="t"/>
              <a:pathLst>
                <a:path extrusionOk="0" h="3945" w="4260">
                  <a:moveTo>
                    <a:pt x="2069" y="1"/>
                  </a:moveTo>
                  <a:cubicBezTo>
                    <a:pt x="1423" y="1"/>
                    <a:pt x="676" y="552"/>
                    <a:pt x="676" y="552"/>
                  </a:cubicBezTo>
                  <a:cubicBezTo>
                    <a:pt x="676" y="552"/>
                    <a:pt x="1" y="865"/>
                    <a:pt x="1" y="1488"/>
                  </a:cubicBezTo>
                  <a:cubicBezTo>
                    <a:pt x="1" y="2111"/>
                    <a:pt x="731" y="3586"/>
                    <a:pt x="1201" y="3899"/>
                  </a:cubicBezTo>
                  <a:cubicBezTo>
                    <a:pt x="1247" y="3930"/>
                    <a:pt x="1297" y="3944"/>
                    <a:pt x="1348" y="3944"/>
                  </a:cubicBezTo>
                  <a:cubicBezTo>
                    <a:pt x="1813" y="3944"/>
                    <a:pt x="2443" y="2785"/>
                    <a:pt x="2443" y="2785"/>
                  </a:cubicBezTo>
                  <a:cubicBezTo>
                    <a:pt x="2443" y="2785"/>
                    <a:pt x="3007" y="3056"/>
                    <a:pt x="3462" y="3056"/>
                  </a:cubicBezTo>
                  <a:cubicBezTo>
                    <a:pt x="3668" y="3056"/>
                    <a:pt x="3852" y="3000"/>
                    <a:pt x="3949" y="2838"/>
                  </a:cubicBezTo>
                  <a:cubicBezTo>
                    <a:pt x="4259" y="2316"/>
                    <a:pt x="3223" y="604"/>
                    <a:pt x="2547" y="138"/>
                  </a:cubicBezTo>
                  <a:cubicBezTo>
                    <a:pt x="2406" y="40"/>
                    <a:pt x="2241" y="1"/>
                    <a:pt x="20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9"/>
            <p:cNvSpPr/>
            <p:nvPr/>
          </p:nvSpPr>
          <p:spPr>
            <a:xfrm>
              <a:off x="1524375" y="1272304"/>
              <a:ext cx="234950" cy="216503"/>
            </a:xfrm>
            <a:custGeom>
              <a:rect b="b" l="l" r="r" t="t"/>
              <a:pathLst>
                <a:path extrusionOk="0" h="4143" w="4496">
                  <a:moveTo>
                    <a:pt x="2164" y="200"/>
                  </a:moveTo>
                  <a:cubicBezTo>
                    <a:pt x="2318" y="200"/>
                    <a:pt x="2464" y="231"/>
                    <a:pt x="2585" y="318"/>
                  </a:cubicBezTo>
                  <a:cubicBezTo>
                    <a:pt x="3261" y="784"/>
                    <a:pt x="4224" y="2451"/>
                    <a:pt x="3960" y="2885"/>
                  </a:cubicBezTo>
                  <a:cubicBezTo>
                    <a:pt x="3885" y="3011"/>
                    <a:pt x="3734" y="3056"/>
                    <a:pt x="3556" y="3056"/>
                  </a:cubicBezTo>
                  <a:cubicBezTo>
                    <a:pt x="3219" y="3056"/>
                    <a:pt x="2784" y="2893"/>
                    <a:pt x="2582" y="2795"/>
                  </a:cubicBezTo>
                  <a:cubicBezTo>
                    <a:pt x="2568" y="2789"/>
                    <a:pt x="2554" y="2786"/>
                    <a:pt x="2540" y="2786"/>
                  </a:cubicBezTo>
                  <a:cubicBezTo>
                    <a:pt x="2504" y="2786"/>
                    <a:pt x="2471" y="2805"/>
                    <a:pt x="2453" y="2837"/>
                  </a:cubicBezTo>
                  <a:cubicBezTo>
                    <a:pt x="2300" y="3115"/>
                    <a:pt x="1834" y="3853"/>
                    <a:pt x="1496" y="3937"/>
                  </a:cubicBezTo>
                  <a:cubicBezTo>
                    <a:pt x="1478" y="3941"/>
                    <a:pt x="1461" y="3943"/>
                    <a:pt x="1444" y="3943"/>
                  </a:cubicBezTo>
                  <a:cubicBezTo>
                    <a:pt x="1411" y="3943"/>
                    <a:pt x="1380" y="3934"/>
                    <a:pt x="1350" y="3916"/>
                  </a:cubicBezTo>
                  <a:cubicBezTo>
                    <a:pt x="908" y="3623"/>
                    <a:pt x="199" y="2186"/>
                    <a:pt x="199" y="1588"/>
                  </a:cubicBezTo>
                  <a:cubicBezTo>
                    <a:pt x="199" y="1035"/>
                    <a:pt x="807" y="746"/>
                    <a:pt x="815" y="743"/>
                  </a:cubicBezTo>
                  <a:cubicBezTo>
                    <a:pt x="822" y="739"/>
                    <a:pt x="828" y="735"/>
                    <a:pt x="832" y="732"/>
                  </a:cubicBezTo>
                  <a:cubicBezTo>
                    <a:pt x="842" y="725"/>
                    <a:pt x="1562" y="200"/>
                    <a:pt x="2164" y="200"/>
                  </a:cubicBezTo>
                  <a:close/>
                  <a:moveTo>
                    <a:pt x="2167" y="0"/>
                  </a:moveTo>
                  <a:cubicBezTo>
                    <a:pt x="1524" y="0"/>
                    <a:pt x="813" y="500"/>
                    <a:pt x="724" y="565"/>
                  </a:cubicBezTo>
                  <a:cubicBezTo>
                    <a:pt x="634" y="610"/>
                    <a:pt x="1" y="941"/>
                    <a:pt x="1" y="1588"/>
                  </a:cubicBezTo>
                  <a:cubicBezTo>
                    <a:pt x="1" y="2242"/>
                    <a:pt x="756" y="3755"/>
                    <a:pt x="1242" y="4083"/>
                  </a:cubicBezTo>
                  <a:cubicBezTo>
                    <a:pt x="1302" y="4121"/>
                    <a:pt x="1371" y="4142"/>
                    <a:pt x="1445" y="4142"/>
                  </a:cubicBezTo>
                  <a:cubicBezTo>
                    <a:pt x="1475" y="4142"/>
                    <a:pt x="1510" y="4138"/>
                    <a:pt x="1546" y="4131"/>
                  </a:cubicBezTo>
                  <a:cubicBezTo>
                    <a:pt x="1966" y="4027"/>
                    <a:pt x="2432" y="3275"/>
                    <a:pt x="2582" y="3011"/>
                  </a:cubicBezTo>
                  <a:cubicBezTo>
                    <a:pt x="2760" y="3089"/>
                    <a:pt x="3183" y="3252"/>
                    <a:pt x="3555" y="3252"/>
                  </a:cubicBezTo>
                  <a:cubicBezTo>
                    <a:pt x="3794" y="3252"/>
                    <a:pt x="4012" y="3185"/>
                    <a:pt x="4130" y="2986"/>
                  </a:cubicBezTo>
                  <a:cubicBezTo>
                    <a:pt x="4496" y="2381"/>
                    <a:pt x="3341" y="600"/>
                    <a:pt x="2700" y="155"/>
                  </a:cubicBezTo>
                  <a:cubicBezTo>
                    <a:pt x="2540" y="44"/>
                    <a:pt x="2356" y="0"/>
                    <a:pt x="2167"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9"/>
            <p:cNvSpPr/>
            <p:nvPr/>
          </p:nvSpPr>
          <p:spPr>
            <a:xfrm>
              <a:off x="1534931" y="1233059"/>
              <a:ext cx="124948" cy="192882"/>
            </a:xfrm>
            <a:custGeom>
              <a:rect b="b" l="l" r="r" t="t"/>
              <a:pathLst>
                <a:path extrusionOk="0" h="3691" w="2391">
                  <a:moveTo>
                    <a:pt x="1973" y="1"/>
                  </a:moveTo>
                  <a:lnTo>
                    <a:pt x="0" y="781"/>
                  </a:lnTo>
                  <a:cubicBezTo>
                    <a:pt x="0" y="781"/>
                    <a:pt x="366" y="1716"/>
                    <a:pt x="467" y="2234"/>
                  </a:cubicBezTo>
                  <a:cubicBezTo>
                    <a:pt x="571" y="2753"/>
                    <a:pt x="1973" y="3636"/>
                    <a:pt x="2129" y="3689"/>
                  </a:cubicBezTo>
                  <a:cubicBezTo>
                    <a:pt x="2132" y="3690"/>
                    <a:pt x="2134" y="3690"/>
                    <a:pt x="2136" y="3690"/>
                  </a:cubicBezTo>
                  <a:cubicBezTo>
                    <a:pt x="2289" y="3690"/>
                    <a:pt x="2391" y="2026"/>
                    <a:pt x="2391" y="2026"/>
                  </a:cubicBezTo>
                  <a:lnTo>
                    <a:pt x="197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9"/>
            <p:cNvSpPr/>
            <p:nvPr/>
          </p:nvSpPr>
          <p:spPr>
            <a:xfrm>
              <a:off x="1529078" y="1227833"/>
              <a:ext cx="135870" cy="203282"/>
            </a:xfrm>
            <a:custGeom>
              <a:rect b="b" l="l" r="r" t="t"/>
              <a:pathLst>
                <a:path extrusionOk="0" h="3890" w="2600">
                  <a:moveTo>
                    <a:pt x="2012" y="237"/>
                  </a:moveTo>
                  <a:lnTo>
                    <a:pt x="2402" y="2133"/>
                  </a:lnTo>
                  <a:cubicBezTo>
                    <a:pt x="2363" y="2755"/>
                    <a:pt x="2286" y="3469"/>
                    <a:pt x="2217" y="3667"/>
                  </a:cubicBezTo>
                  <a:cubicBezTo>
                    <a:pt x="1921" y="3511"/>
                    <a:pt x="763" y="2742"/>
                    <a:pt x="676" y="2313"/>
                  </a:cubicBezTo>
                  <a:cubicBezTo>
                    <a:pt x="592" y="1883"/>
                    <a:pt x="335" y="1186"/>
                    <a:pt x="241" y="936"/>
                  </a:cubicBezTo>
                  <a:lnTo>
                    <a:pt x="2012" y="237"/>
                  </a:lnTo>
                  <a:close/>
                  <a:moveTo>
                    <a:pt x="2085" y="1"/>
                  </a:moveTo>
                  <a:cubicBezTo>
                    <a:pt x="2073" y="1"/>
                    <a:pt x="2061" y="3"/>
                    <a:pt x="2050" y="7"/>
                  </a:cubicBezTo>
                  <a:lnTo>
                    <a:pt x="78" y="786"/>
                  </a:lnTo>
                  <a:cubicBezTo>
                    <a:pt x="25" y="807"/>
                    <a:pt x="1" y="866"/>
                    <a:pt x="22" y="915"/>
                  </a:cubicBezTo>
                  <a:cubicBezTo>
                    <a:pt x="25" y="926"/>
                    <a:pt x="380" y="1848"/>
                    <a:pt x="484" y="2352"/>
                  </a:cubicBezTo>
                  <a:cubicBezTo>
                    <a:pt x="596" y="2919"/>
                    <a:pt x="2040" y="3824"/>
                    <a:pt x="2210" y="3882"/>
                  </a:cubicBezTo>
                  <a:cubicBezTo>
                    <a:pt x="2224" y="3887"/>
                    <a:pt x="2235" y="3890"/>
                    <a:pt x="2249" y="3890"/>
                  </a:cubicBezTo>
                  <a:cubicBezTo>
                    <a:pt x="2273" y="3890"/>
                    <a:pt x="2297" y="3879"/>
                    <a:pt x="2318" y="3866"/>
                  </a:cubicBezTo>
                  <a:cubicBezTo>
                    <a:pt x="2440" y="3786"/>
                    <a:pt x="2537" y="3201"/>
                    <a:pt x="2600" y="2133"/>
                  </a:cubicBezTo>
                  <a:lnTo>
                    <a:pt x="2600" y="2105"/>
                  </a:lnTo>
                  <a:lnTo>
                    <a:pt x="2182" y="80"/>
                  </a:lnTo>
                  <a:cubicBezTo>
                    <a:pt x="2179" y="52"/>
                    <a:pt x="2158" y="28"/>
                    <a:pt x="2134" y="14"/>
                  </a:cubicBezTo>
                  <a:cubicBezTo>
                    <a:pt x="2119" y="5"/>
                    <a:pt x="2102" y="1"/>
                    <a:pt x="2085"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9"/>
            <p:cNvSpPr/>
            <p:nvPr/>
          </p:nvSpPr>
          <p:spPr>
            <a:xfrm>
              <a:off x="1557662" y="1287250"/>
              <a:ext cx="94586" cy="72063"/>
            </a:xfrm>
            <a:custGeom>
              <a:rect b="b" l="l" r="r" t="t"/>
              <a:pathLst>
                <a:path extrusionOk="0" h="1379" w="1810">
                  <a:moveTo>
                    <a:pt x="1649" y="1"/>
                  </a:moveTo>
                  <a:cubicBezTo>
                    <a:pt x="1430" y="526"/>
                    <a:pt x="1127" y="731"/>
                    <a:pt x="888" y="804"/>
                  </a:cubicBezTo>
                  <a:cubicBezTo>
                    <a:pt x="797" y="832"/>
                    <a:pt x="703" y="846"/>
                    <a:pt x="605" y="846"/>
                  </a:cubicBezTo>
                  <a:cubicBezTo>
                    <a:pt x="414" y="846"/>
                    <a:pt x="209" y="794"/>
                    <a:pt x="0" y="690"/>
                  </a:cubicBezTo>
                  <a:lnTo>
                    <a:pt x="0" y="690"/>
                  </a:lnTo>
                  <a:cubicBezTo>
                    <a:pt x="49" y="842"/>
                    <a:pt x="90" y="989"/>
                    <a:pt x="119" y="1117"/>
                  </a:cubicBezTo>
                  <a:cubicBezTo>
                    <a:pt x="320" y="1250"/>
                    <a:pt x="560" y="1358"/>
                    <a:pt x="811" y="1375"/>
                  </a:cubicBezTo>
                  <a:cubicBezTo>
                    <a:pt x="828" y="1375"/>
                    <a:pt x="846" y="1379"/>
                    <a:pt x="863" y="1379"/>
                  </a:cubicBezTo>
                  <a:cubicBezTo>
                    <a:pt x="1235" y="1379"/>
                    <a:pt x="1562" y="1117"/>
                    <a:pt x="1810" y="777"/>
                  </a:cubicBezTo>
                  <a:lnTo>
                    <a:pt x="1649" y="1"/>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9"/>
            <p:cNvSpPr/>
            <p:nvPr/>
          </p:nvSpPr>
          <p:spPr>
            <a:xfrm>
              <a:off x="1456179" y="1216807"/>
              <a:ext cx="48965" cy="48861"/>
            </a:xfrm>
            <a:custGeom>
              <a:rect b="b" l="l" r="r" t="t"/>
              <a:pathLst>
                <a:path extrusionOk="0" h="935" w="937">
                  <a:moveTo>
                    <a:pt x="149" y="0"/>
                  </a:moveTo>
                  <a:cubicBezTo>
                    <a:pt x="64" y="0"/>
                    <a:pt x="1" y="52"/>
                    <a:pt x="1" y="207"/>
                  </a:cubicBezTo>
                  <a:cubicBezTo>
                    <a:pt x="1" y="674"/>
                    <a:pt x="519" y="935"/>
                    <a:pt x="937" y="935"/>
                  </a:cubicBezTo>
                  <a:lnTo>
                    <a:pt x="571" y="207"/>
                  </a:lnTo>
                  <a:cubicBezTo>
                    <a:pt x="571" y="207"/>
                    <a:pt x="318" y="0"/>
                    <a:pt x="149"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9"/>
            <p:cNvSpPr/>
            <p:nvPr/>
          </p:nvSpPr>
          <p:spPr>
            <a:xfrm>
              <a:off x="1646186" y="1136435"/>
              <a:ext cx="29891" cy="75042"/>
            </a:xfrm>
            <a:custGeom>
              <a:rect b="b" l="l" r="r" t="t"/>
              <a:pathLst>
                <a:path extrusionOk="0" h="1436" w="572">
                  <a:moveTo>
                    <a:pt x="289" y="0"/>
                  </a:moveTo>
                  <a:cubicBezTo>
                    <a:pt x="153" y="0"/>
                    <a:pt x="0" y="239"/>
                    <a:pt x="0" y="239"/>
                  </a:cubicBezTo>
                  <a:lnTo>
                    <a:pt x="157" y="1436"/>
                  </a:lnTo>
                  <a:cubicBezTo>
                    <a:pt x="157" y="1436"/>
                    <a:pt x="571" y="914"/>
                    <a:pt x="467" y="292"/>
                  </a:cubicBezTo>
                  <a:cubicBezTo>
                    <a:pt x="431" y="72"/>
                    <a:pt x="363" y="0"/>
                    <a:pt x="289"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9"/>
            <p:cNvSpPr/>
            <p:nvPr/>
          </p:nvSpPr>
          <p:spPr>
            <a:xfrm>
              <a:off x="1640908" y="1131262"/>
              <a:ext cx="40604" cy="85336"/>
            </a:xfrm>
            <a:custGeom>
              <a:rect b="b" l="l" r="r" t="t"/>
              <a:pathLst>
                <a:path extrusionOk="0" h="1633" w="777">
                  <a:moveTo>
                    <a:pt x="386" y="198"/>
                  </a:moveTo>
                  <a:cubicBezTo>
                    <a:pt x="388" y="198"/>
                    <a:pt x="389" y="198"/>
                    <a:pt x="390" y="199"/>
                  </a:cubicBezTo>
                  <a:cubicBezTo>
                    <a:pt x="401" y="203"/>
                    <a:pt x="443" y="240"/>
                    <a:pt x="470" y="407"/>
                  </a:cubicBezTo>
                  <a:cubicBezTo>
                    <a:pt x="526" y="741"/>
                    <a:pt x="418" y="1044"/>
                    <a:pt x="321" y="1242"/>
                  </a:cubicBezTo>
                  <a:lnTo>
                    <a:pt x="206" y="362"/>
                  </a:lnTo>
                  <a:cubicBezTo>
                    <a:pt x="273" y="269"/>
                    <a:pt x="355" y="198"/>
                    <a:pt x="386" y="198"/>
                  </a:cubicBezTo>
                  <a:close/>
                  <a:moveTo>
                    <a:pt x="392" y="0"/>
                  </a:moveTo>
                  <a:cubicBezTo>
                    <a:pt x="210" y="0"/>
                    <a:pt x="51" y="234"/>
                    <a:pt x="18" y="286"/>
                  </a:cubicBezTo>
                  <a:cubicBezTo>
                    <a:pt x="4" y="307"/>
                    <a:pt x="0" y="328"/>
                    <a:pt x="4" y="352"/>
                  </a:cubicBezTo>
                  <a:lnTo>
                    <a:pt x="161" y="1545"/>
                  </a:lnTo>
                  <a:cubicBezTo>
                    <a:pt x="164" y="1587"/>
                    <a:pt x="192" y="1618"/>
                    <a:pt x="230" y="1629"/>
                  </a:cubicBezTo>
                  <a:cubicBezTo>
                    <a:pt x="241" y="1632"/>
                    <a:pt x="247" y="1632"/>
                    <a:pt x="258" y="1632"/>
                  </a:cubicBezTo>
                  <a:cubicBezTo>
                    <a:pt x="286" y="1632"/>
                    <a:pt x="318" y="1618"/>
                    <a:pt x="334" y="1594"/>
                  </a:cubicBezTo>
                  <a:cubicBezTo>
                    <a:pt x="352" y="1573"/>
                    <a:pt x="777" y="1034"/>
                    <a:pt x="668" y="373"/>
                  </a:cubicBezTo>
                  <a:cubicBezTo>
                    <a:pt x="655" y="293"/>
                    <a:pt x="613" y="42"/>
                    <a:pt x="432" y="4"/>
                  </a:cubicBezTo>
                  <a:cubicBezTo>
                    <a:pt x="419" y="1"/>
                    <a:pt x="405" y="0"/>
                    <a:pt x="392"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9"/>
            <p:cNvSpPr/>
            <p:nvPr/>
          </p:nvSpPr>
          <p:spPr>
            <a:xfrm>
              <a:off x="1452573" y="1060818"/>
              <a:ext cx="210598" cy="265416"/>
            </a:xfrm>
            <a:custGeom>
              <a:rect b="b" l="l" r="r" t="t"/>
              <a:pathLst>
                <a:path extrusionOk="0" h="5079" w="4030">
                  <a:moveTo>
                    <a:pt x="1755" y="1"/>
                  </a:moveTo>
                  <a:cubicBezTo>
                    <a:pt x="1116" y="1"/>
                    <a:pt x="427" y="371"/>
                    <a:pt x="0" y="1689"/>
                  </a:cubicBezTo>
                  <a:cubicBezTo>
                    <a:pt x="0" y="1689"/>
                    <a:pt x="445" y="3547"/>
                    <a:pt x="1402" y="4459"/>
                  </a:cubicBezTo>
                  <a:cubicBezTo>
                    <a:pt x="1813" y="4853"/>
                    <a:pt x="2237" y="5079"/>
                    <a:pt x="2615" y="5079"/>
                  </a:cubicBezTo>
                  <a:cubicBezTo>
                    <a:pt x="3116" y="5079"/>
                    <a:pt x="3537" y="4682"/>
                    <a:pt x="3737" y="3753"/>
                  </a:cubicBezTo>
                  <a:cubicBezTo>
                    <a:pt x="4029" y="2402"/>
                    <a:pt x="3305" y="604"/>
                    <a:pt x="3305" y="604"/>
                  </a:cubicBezTo>
                  <a:cubicBezTo>
                    <a:pt x="3305" y="604"/>
                    <a:pt x="2571" y="1"/>
                    <a:pt x="17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9"/>
            <p:cNvSpPr/>
            <p:nvPr/>
          </p:nvSpPr>
          <p:spPr>
            <a:xfrm>
              <a:off x="1447295" y="1055749"/>
              <a:ext cx="220945" cy="275711"/>
            </a:xfrm>
            <a:custGeom>
              <a:rect b="b" l="l" r="r" t="t"/>
              <a:pathLst>
                <a:path extrusionOk="0" h="5276" w="4228">
                  <a:moveTo>
                    <a:pt x="1851" y="198"/>
                  </a:moveTo>
                  <a:cubicBezTo>
                    <a:pt x="2553" y="198"/>
                    <a:pt x="3202" y="673"/>
                    <a:pt x="3323" y="763"/>
                  </a:cubicBezTo>
                  <a:cubicBezTo>
                    <a:pt x="3406" y="983"/>
                    <a:pt x="4005" y="2608"/>
                    <a:pt x="3740" y="3829"/>
                  </a:cubicBezTo>
                  <a:cubicBezTo>
                    <a:pt x="3594" y="4508"/>
                    <a:pt x="3316" y="4928"/>
                    <a:pt x="2944" y="5043"/>
                  </a:cubicBezTo>
                  <a:cubicBezTo>
                    <a:pt x="2871" y="5065"/>
                    <a:pt x="2794" y="5076"/>
                    <a:pt x="2714" y="5076"/>
                  </a:cubicBezTo>
                  <a:cubicBezTo>
                    <a:pt x="2373" y="5076"/>
                    <a:pt x="1976" y="4873"/>
                    <a:pt x="1569" y="4487"/>
                  </a:cubicBezTo>
                  <a:cubicBezTo>
                    <a:pt x="707" y="3662"/>
                    <a:pt x="261" y="2019"/>
                    <a:pt x="202" y="1790"/>
                  </a:cubicBezTo>
                  <a:cubicBezTo>
                    <a:pt x="487" y="930"/>
                    <a:pt x="908" y="416"/>
                    <a:pt x="1458" y="252"/>
                  </a:cubicBezTo>
                  <a:cubicBezTo>
                    <a:pt x="1589" y="214"/>
                    <a:pt x="1721" y="198"/>
                    <a:pt x="1851" y="198"/>
                  </a:cubicBezTo>
                  <a:close/>
                  <a:moveTo>
                    <a:pt x="1859" y="1"/>
                  </a:moveTo>
                  <a:cubicBezTo>
                    <a:pt x="1708" y="1"/>
                    <a:pt x="1555" y="20"/>
                    <a:pt x="1402" y="65"/>
                  </a:cubicBezTo>
                  <a:cubicBezTo>
                    <a:pt x="779" y="245"/>
                    <a:pt x="310" y="816"/>
                    <a:pt x="4" y="1755"/>
                  </a:cubicBezTo>
                  <a:cubicBezTo>
                    <a:pt x="0" y="1773"/>
                    <a:pt x="0" y="1794"/>
                    <a:pt x="4" y="1811"/>
                  </a:cubicBezTo>
                  <a:cubicBezTo>
                    <a:pt x="21" y="1887"/>
                    <a:pt x="466" y="3704"/>
                    <a:pt x="1434" y="4629"/>
                  </a:cubicBezTo>
                  <a:cubicBezTo>
                    <a:pt x="1876" y="5054"/>
                    <a:pt x="2321" y="5276"/>
                    <a:pt x="2717" y="5276"/>
                  </a:cubicBezTo>
                  <a:cubicBezTo>
                    <a:pt x="2815" y="5276"/>
                    <a:pt x="2909" y="5262"/>
                    <a:pt x="3000" y="5234"/>
                  </a:cubicBezTo>
                  <a:cubicBezTo>
                    <a:pt x="3313" y="5137"/>
                    <a:pt x="3730" y="4824"/>
                    <a:pt x="3935" y="3871"/>
                  </a:cubicBezTo>
                  <a:cubicBezTo>
                    <a:pt x="4227" y="2507"/>
                    <a:pt x="3528" y="739"/>
                    <a:pt x="3497" y="667"/>
                  </a:cubicBezTo>
                  <a:cubicBezTo>
                    <a:pt x="3490" y="649"/>
                    <a:pt x="3483" y="638"/>
                    <a:pt x="3469" y="625"/>
                  </a:cubicBezTo>
                  <a:cubicBezTo>
                    <a:pt x="3434" y="595"/>
                    <a:pt x="2695" y="1"/>
                    <a:pt x="1859"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9"/>
            <p:cNvSpPr/>
            <p:nvPr/>
          </p:nvSpPr>
          <p:spPr>
            <a:xfrm>
              <a:off x="1541254" y="1066149"/>
              <a:ext cx="115385" cy="254964"/>
            </a:xfrm>
            <a:custGeom>
              <a:rect b="b" l="l" r="r" t="t"/>
              <a:pathLst>
                <a:path extrusionOk="0" h="4879" w="2208">
                  <a:moveTo>
                    <a:pt x="1" y="1"/>
                  </a:moveTo>
                  <a:lnTo>
                    <a:pt x="328" y="815"/>
                  </a:lnTo>
                  <a:cubicBezTo>
                    <a:pt x="328" y="815"/>
                    <a:pt x="367" y="805"/>
                    <a:pt x="433" y="805"/>
                  </a:cubicBezTo>
                  <a:cubicBezTo>
                    <a:pt x="613" y="805"/>
                    <a:pt x="982" y="874"/>
                    <a:pt x="1218" y="1379"/>
                  </a:cubicBezTo>
                  <a:cubicBezTo>
                    <a:pt x="1539" y="2067"/>
                    <a:pt x="1862" y="3080"/>
                    <a:pt x="1678" y="3859"/>
                  </a:cubicBezTo>
                  <a:cubicBezTo>
                    <a:pt x="1525" y="4507"/>
                    <a:pt x="1184" y="4775"/>
                    <a:pt x="680" y="4847"/>
                  </a:cubicBezTo>
                  <a:cubicBezTo>
                    <a:pt x="763" y="4868"/>
                    <a:pt x="839" y="4879"/>
                    <a:pt x="916" y="4879"/>
                  </a:cubicBezTo>
                  <a:cubicBezTo>
                    <a:pt x="996" y="4879"/>
                    <a:pt x="1072" y="4868"/>
                    <a:pt x="1146" y="4844"/>
                  </a:cubicBezTo>
                  <a:cubicBezTo>
                    <a:pt x="1518" y="4729"/>
                    <a:pt x="1796" y="4309"/>
                    <a:pt x="1942" y="3630"/>
                  </a:cubicBezTo>
                  <a:cubicBezTo>
                    <a:pt x="2207" y="2409"/>
                    <a:pt x="1608" y="784"/>
                    <a:pt x="1525" y="564"/>
                  </a:cubicBezTo>
                  <a:cubicBezTo>
                    <a:pt x="1406" y="474"/>
                    <a:pt x="756" y="1"/>
                    <a:pt x="54"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9"/>
            <p:cNvSpPr/>
            <p:nvPr/>
          </p:nvSpPr>
          <p:spPr>
            <a:xfrm>
              <a:off x="1529444" y="1193291"/>
              <a:ext cx="18604" cy="20903"/>
            </a:xfrm>
            <a:custGeom>
              <a:rect b="b" l="l" r="r" t="t"/>
              <a:pathLst>
                <a:path extrusionOk="0" h="400" w="356">
                  <a:moveTo>
                    <a:pt x="124" y="0"/>
                  </a:moveTo>
                  <a:cubicBezTo>
                    <a:pt x="109" y="0"/>
                    <a:pt x="94" y="3"/>
                    <a:pt x="81" y="10"/>
                  </a:cubicBezTo>
                  <a:cubicBezTo>
                    <a:pt x="12" y="45"/>
                    <a:pt x="1" y="160"/>
                    <a:pt x="57" y="264"/>
                  </a:cubicBezTo>
                  <a:cubicBezTo>
                    <a:pt x="101" y="347"/>
                    <a:pt x="172" y="400"/>
                    <a:pt x="232" y="400"/>
                  </a:cubicBezTo>
                  <a:cubicBezTo>
                    <a:pt x="247" y="400"/>
                    <a:pt x="262" y="396"/>
                    <a:pt x="275" y="389"/>
                  </a:cubicBezTo>
                  <a:cubicBezTo>
                    <a:pt x="346" y="355"/>
                    <a:pt x="356" y="240"/>
                    <a:pt x="300" y="135"/>
                  </a:cubicBezTo>
                  <a:cubicBezTo>
                    <a:pt x="256" y="52"/>
                    <a:pt x="184" y="0"/>
                    <a:pt x="124"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9"/>
            <p:cNvSpPr/>
            <p:nvPr/>
          </p:nvSpPr>
          <p:spPr>
            <a:xfrm>
              <a:off x="1583477" y="1175367"/>
              <a:ext cx="17663" cy="21687"/>
            </a:xfrm>
            <a:custGeom>
              <a:rect b="b" l="l" r="r" t="t"/>
              <a:pathLst>
                <a:path extrusionOk="0" h="415" w="338">
                  <a:moveTo>
                    <a:pt x="128" y="1"/>
                  </a:moveTo>
                  <a:cubicBezTo>
                    <a:pt x="118" y="1"/>
                    <a:pt x="107" y="2"/>
                    <a:pt x="97" y="6"/>
                  </a:cubicBezTo>
                  <a:cubicBezTo>
                    <a:pt x="28" y="33"/>
                    <a:pt x="0" y="141"/>
                    <a:pt x="42" y="252"/>
                  </a:cubicBezTo>
                  <a:cubicBezTo>
                    <a:pt x="75" y="349"/>
                    <a:pt x="147" y="414"/>
                    <a:pt x="211" y="414"/>
                  </a:cubicBezTo>
                  <a:cubicBezTo>
                    <a:pt x="221" y="414"/>
                    <a:pt x="231" y="412"/>
                    <a:pt x="240" y="409"/>
                  </a:cubicBezTo>
                  <a:cubicBezTo>
                    <a:pt x="314" y="385"/>
                    <a:pt x="338" y="273"/>
                    <a:pt x="299" y="162"/>
                  </a:cubicBezTo>
                  <a:cubicBezTo>
                    <a:pt x="266" y="66"/>
                    <a:pt x="194" y="1"/>
                    <a:pt x="128"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9"/>
            <p:cNvSpPr/>
            <p:nvPr/>
          </p:nvSpPr>
          <p:spPr>
            <a:xfrm>
              <a:off x="1557297" y="1146468"/>
              <a:ext cx="48547" cy="92496"/>
            </a:xfrm>
            <a:custGeom>
              <a:rect b="b" l="l" r="r" t="t"/>
              <a:pathLst>
                <a:path extrusionOk="0" h="1770" w="929">
                  <a:moveTo>
                    <a:pt x="621" y="0"/>
                  </a:moveTo>
                  <a:cubicBezTo>
                    <a:pt x="527" y="0"/>
                    <a:pt x="416" y="28"/>
                    <a:pt x="303" y="116"/>
                  </a:cubicBezTo>
                  <a:cubicBezTo>
                    <a:pt x="0" y="350"/>
                    <a:pt x="460" y="1341"/>
                    <a:pt x="536" y="1502"/>
                  </a:cubicBezTo>
                  <a:cubicBezTo>
                    <a:pt x="536" y="1526"/>
                    <a:pt x="526" y="1598"/>
                    <a:pt x="470" y="1640"/>
                  </a:cubicBezTo>
                  <a:cubicBezTo>
                    <a:pt x="440" y="1660"/>
                    <a:pt x="401" y="1670"/>
                    <a:pt x="354" y="1670"/>
                  </a:cubicBezTo>
                  <a:cubicBezTo>
                    <a:pt x="301" y="1670"/>
                    <a:pt x="237" y="1657"/>
                    <a:pt x="164" y="1630"/>
                  </a:cubicBezTo>
                  <a:cubicBezTo>
                    <a:pt x="160" y="1629"/>
                    <a:pt x="155" y="1628"/>
                    <a:pt x="151" y="1628"/>
                  </a:cubicBezTo>
                  <a:cubicBezTo>
                    <a:pt x="129" y="1628"/>
                    <a:pt x="107" y="1641"/>
                    <a:pt x="101" y="1661"/>
                  </a:cubicBezTo>
                  <a:cubicBezTo>
                    <a:pt x="91" y="1686"/>
                    <a:pt x="105" y="1717"/>
                    <a:pt x="129" y="1724"/>
                  </a:cubicBezTo>
                  <a:cubicBezTo>
                    <a:pt x="216" y="1755"/>
                    <a:pt x="289" y="1770"/>
                    <a:pt x="355" y="1770"/>
                  </a:cubicBezTo>
                  <a:cubicBezTo>
                    <a:pt x="425" y="1770"/>
                    <a:pt x="481" y="1752"/>
                    <a:pt x="529" y="1720"/>
                  </a:cubicBezTo>
                  <a:cubicBezTo>
                    <a:pt x="637" y="1640"/>
                    <a:pt x="637" y="1494"/>
                    <a:pt x="637" y="1487"/>
                  </a:cubicBezTo>
                  <a:cubicBezTo>
                    <a:pt x="637" y="1481"/>
                    <a:pt x="633" y="1473"/>
                    <a:pt x="630" y="1470"/>
                  </a:cubicBezTo>
                  <a:cubicBezTo>
                    <a:pt x="428" y="1052"/>
                    <a:pt x="177" y="339"/>
                    <a:pt x="362" y="196"/>
                  </a:cubicBezTo>
                  <a:cubicBezTo>
                    <a:pt x="457" y="122"/>
                    <a:pt x="548" y="99"/>
                    <a:pt x="625" y="99"/>
                  </a:cubicBezTo>
                  <a:cubicBezTo>
                    <a:pt x="749" y="99"/>
                    <a:pt x="836" y="161"/>
                    <a:pt x="842" y="166"/>
                  </a:cubicBezTo>
                  <a:cubicBezTo>
                    <a:pt x="850" y="171"/>
                    <a:pt x="860" y="174"/>
                    <a:pt x="870" y="174"/>
                  </a:cubicBezTo>
                  <a:cubicBezTo>
                    <a:pt x="886" y="174"/>
                    <a:pt x="901" y="167"/>
                    <a:pt x="911" y="155"/>
                  </a:cubicBezTo>
                  <a:cubicBezTo>
                    <a:pt x="929" y="134"/>
                    <a:pt x="922" y="103"/>
                    <a:pt x="901" y="85"/>
                  </a:cubicBezTo>
                  <a:cubicBezTo>
                    <a:pt x="899" y="83"/>
                    <a:pt x="784" y="0"/>
                    <a:pt x="621"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9"/>
            <p:cNvSpPr/>
            <p:nvPr/>
          </p:nvSpPr>
          <p:spPr>
            <a:xfrm>
              <a:off x="1558394" y="1249938"/>
              <a:ext cx="47450" cy="21373"/>
            </a:xfrm>
            <a:custGeom>
              <a:rect b="b" l="l" r="r" t="t"/>
              <a:pathLst>
                <a:path extrusionOk="0" h="409" w="908">
                  <a:moveTo>
                    <a:pt x="853" y="1"/>
                  </a:moveTo>
                  <a:cubicBezTo>
                    <a:pt x="834" y="1"/>
                    <a:pt x="815" y="11"/>
                    <a:pt x="807" y="29"/>
                  </a:cubicBezTo>
                  <a:cubicBezTo>
                    <a:pt x="804" y="33"/>
                    <a:pt x="707" y="238"/>
                    <a:pt x="505" y="294"/>
                  </a:cubicBezTo>
                  <a:cubicBezTo>
                    <a:pt x="471" y="304"/>
                    <a:pt x="437" y="309"/>
                    <a:pt x="401" y="309"/>
                  </a:cubicBezTo>
                  <a:cubicBezTo>
                    <a:pt x="303" y="309"/>
                    <a:pt x="196" y="271"/>
                    <a:pt x="84" y="200"/>
                  </a:cubicBezTo>
                  <a:cubicBezTo>
                    <a:pt x="76" y="195"/>
                    <a:pt x="66" y="192"/>
                    <a:pt x="57" y="192"/>
                  </a:cubicBezTo>
                  <a:cubicBezTo>
                    <a:pt x="41" y="192"/>
                    <a:pt x="24" y="199"/>
                    <a:pt x="14" y="214"/>
                  </a:cubicBezTo>
                  <a:cubicBezTo>
                    <a:pt x="0" y="238"/>
                    <a:pt x="7" y="266"/>
                    <a:pt x="31" y="283"/>
                  </a:cubicBezTo>
                  <a:cubicBezTo>
                    <a:pt x="160" y="367"/>
                    <a:pt x="285" y="408"/>
                    <a:pt x="404" y="408"/>
                  </a:cubicBezTo>
                  <a:cubicBezTo>
                    <a:pt x="445" y="408"/>
                    <a:pt x="490" y="402"/>
                    <a:pt x="532" y="391"/>
                  </a:cubicBezTo>
                  <a:cubicBezTo>
                    <a:pt x="776" y="322"/>
                    <a:pt x="890" y="82"/>
                    <a:pt x="895" y="71"/>
                  </a:cubicBezTo>
                  <a:cubicBezTo>
                    <a:pt x="908" y="47"/>
                    <a:pt x="898" y="19"/>
                    <a:pt x="874" y="5"/>
                  </a:cubicBezTo>
                  <a:cubicBezTo>
                    <a:pt x="867" y="2"/>
                    <a:pt x="860" y="1"/>
                    <a:pt x="853"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9"/>
            <p:cNvSpPr/>
            <p:nvPr/>
          </p:nvSpPr>
          <p:spPr>
            <a:xfrm>
              <a:off x="1498716" y="1158853"/>
              <a:ext cx="44053" cy="35013"/>
            </a:xfrm>
            <a:custGeom>
              <a:rect b="b" l="l" r="r" t="t"/>
              <a:pathLst>
                <a:path extrusionOk="0" h="670" w="843">
                  <a:moveTo>
                    <a:pt x="499" y="1"/>
                  </a:moveTo>
                  <a:cubicBezTo>
                    <a:pt x="467" y="1"/>
                    <a:pt x="434" y="5"/>
                    <a:pt x="401" y="15"/>
                  </a:cubicBezTo>
                  <a:cubicBezTo>
                    <a:pt x="220" y="67"/>
                    <a:pt x="91" y="266"/>
                    <a:pt x="8" y="607"/>
                  </a:cubicBezTo>
                  <a:cubicBezTo>
                    <a:pt x="1" y="635"/>
                    <a:pt x="18" y="659"/>
                    <a:pt x="43" y="666"/>
                  </a:cubicBezTo>
                  <a:cubicBezTo>
                    <a:pt x="49" y="666"/>
                    <a:pt x="53" y="669"/>
                    <a:pt x="57" y="669"/>
                  </a:cubicBezTo>
                  <a:cubicBezTo>
                    <a:pt x="78" y="669"/>
                    <a:pt x="99" y="652"/>
                    <a:pt x="105" y="631"/>
                  </a:cubicBezTo>
                  <a:cubicBezTo>
                    <a:pt x="175" y="332"/>
                    <a:pt x="286" y="151"/>
                    <a:pt x="429" y="109"/>
                  </a:cubicBezTo>
                  <a:cubicBezTo>
                    <a:pt x="451" y="102"/>
                    <a:pt x="474" y="99"/>
                    <a:pt x="496" y="99"/>
                  </a:cubicBezTo>
                  <a:cubicBezTo>
                    <a:pt x="631" y="99"/>
                    <a:pt x="752" y="210"/>
                    <a:pt x="752" y="210"/>
                  </a:cubicBezTo>
                  <a:cubicBezTo>
                    <a:pt x="762" y="218"/>
                    <a:pt x="775" y="223"/>
                    <a:pt x="787" y="223"/>
                  </a:cubicBezTo>
                  <a:cubicBezTo>
                    <a:pt x="800" y="223"/>
                    <a:pt x="813" y="218"/>
                    <a:pt x="822" y="207"/>
                  </a:cubicBezTo>
                  <a:cubicBezTo>
                    <a:pt x="843" y="189"/>
                    <a:pt x="839" y="158"/>
                    <a:pt x="818" y="137"/>
                  </a:cubicBezTo>
                  <a:cubicBezTo>
                    <a:pt x="813" y="131"/>
                    <a:pt x="673" y="1"/>
                    <a:pt x="499"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9"/>
            <p:cNvSpPr/>
            <p:nvPr/>
          </p:nvSpPr>
          <p:spPr>
            <a:xfrm>
              <a:off x="1388401" y="1028262"/>
              <a:ext cx="295986" cy="252351"/>
            </a:xfrm>
            <a:custGeom>
              <a:rect b="b" l="l" r="r" t="t"/>
              <a:pathLst>
                <a:path extrusionOk="0" h="4829" w="5664">
                  <a:moveTo>
                    <a:pt x="2418" y="0"/>
                  </a:moveTo>
                  <a:cubicBezTo>
                    <a:pt x="1163" y="0"/>
                    <a:pt x="988" y="1099"/>
                    <a:pt x="988" y="2153"/>
                  </a:cubicBezTo>
                  <a:cubicBezTo>
                    <a:pt x="988" y="3297"/>
                    <a:pt x="0" y="4647"/>
                    <a:pt x="675" y="4804"/>
                  </a:cubicBezTo>
                  <a:cubicBezTo>
                    <a:pt x="749" y="4821"/>
                    <a:pt x="817" y="4828"/>
                    <a:pt x="882" y="4828"/>
                  </a:cubicBezTo>
                  <a:cubicBezTo>
                    <a:pt x="1404" y="4828"/>
                    <a:pt x="1611" y="4334"/>
                    <a:pt x="1611" y="4334"/>
                  </a:cubicBezTo>
                  <a:cubicBezTo>
                    <a:pt x="1611" y="4334"/>
                    <a:pt x="2338" y="3141"/>
                    <a:pt x="2338" y="2309"/>
                  </a:cubicBezTo>
                  <a:cubicBezTo>
                    <a:pt x="2338" y="1602"/>
                    <a:pt x="2991" y="1549"/>
                    <a:pt x="3187" y="1549"/>
                  </a:cubicBezTo>
                  <a:cubicBezTo>
                    <a:pt x="3222" y="1549"/>
                    <a:pt x="3242" y="1551"/>
                    <a:pt x="3242" y="1551"/>
                  </a:cubicBezTo>
                  <a:cubicBezTo>
                    <a:pt x="3242" y="1551"/>
                    <a:pt x="3246" y="1548"/>
                    <a:pt x="3253" y="1540"/>
                  </a:cubicBezTo>
                  <a:cubicBezTo>
                    <a:pt x="3287" y="1497"/>
                    <a:pt x="3439" y="1322"/>
                    <a:pt x="3655" y="1322"/>
                  </a:cubicBezTo>
                  <a:cubicBezTo>
                    <a:pt x="3752" y="1322"/>
                    <a:pt x="3863" y="1357"/>
                    <a:pt x="3981" y="1456"/>
                  </a:cubicBezTo>
                  <a:cubicBezTo>
                    <a:pt x="4394" y="1811"/>
                    <a:pt x="4440" y="2226"/>
                    <a:pt x="4777" y="2333"/>
                  </a:cubicBezTo>
                  <a:cubicBezTo>
                    <a:pt x="4807" y="2343"/>
                    <a:pt x="4839" y="2347"/>
                    <a:pt x="4872" y="2347"/>
                  </a:cubicBezTo>
                  <a:cubicBezTo>
                    <a:pt x="5208" y="2347"/>
                    <a:pt x="5664" y="1902"/>
                    <a:pt x="5664" y="1902"/>
                  </a:cubicBezTo>
                  <a:cubicBezTo>
                    <a:pt x="5664" y="1902"/>
                    <a:pt x="5160" y="1168"/>
                    <a:pt x="4561" y="646"/>
                  </a:cubicBezTo>
                  <a:cubicBezTo>
                    <a:pt x="4158" y="295"/>
                    <a:pt x="3810" y="200"/>
                    <a:pt x="3576" y="200"/>
                  </a:cubicBezTo>
                  <a:cubicBezTo>
                    <a:pt x="3487" y="200"/>
                    <a:pt x="3414" y="214"/>
                    <a:pt x="3361" y="232"/>
                  </a:cubicBezTo>
                  <a:cubicBezTo>
                    <a:pt x="3229" y="135"/>
                    <a:pt x="3034" y="61"/>
                    <a:pt x="2752" y="24"/>
                  </a:cubicBezTo>
                  <a:cubicBezTo>
                    <a:pt x="2633" y="8"/>
                    <a:pt x="2522" y="0"/>
                    <a:pt x="2418"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9"/>
            <p:cNvSpPr/>
            <p:nvPr/>
          </p:nvSpPr>
          <p:spPr>
            <a:xfrm>
              <a:off x="1422734" y="1064842"/>
              <a:ext cx="140416" cy="183372"/>
            </a:xfrm>
            <a:custGeom>
              <a:rect b="b" l="l" r="r" t="t"/>
              <a:pathLst>
                <a:path extrusionOk="0" h="3509" w="2687">
                  <a:moveTo>
                    <a:pt x="2038" y="1"/>
                  </a:moveTo>
                  <a:cubicBezTo>
                    <a:pt x="1839" y="1"/>
                    <a:pt x="1616" y="69"/>
                    <a:pt x="1403" y="284"/>
                  </a:cubicBezTo>
                  <a:cubicBezTo>
                    <a:pt x="996" y="687"/>
                    <a:pt x="905" y="1349"/>
                    <a:pt x="825" y="1925"/>
                  </a:cubicBezTo>
                  <a:cubicBezTo>
                    <a:pt x="790" y="2184"/>
                    <a:pt x="756" y="2423"/>
                    <a:pt x="700" y="2629"/>
                  </a:cubicBezTo>
                  <a:cubicBezTo>
                    <a:pt x="522" y="3279"/>
                    <a:pt x="63" y="3404"/>
                    <a:pt x="42" y="3411"/>
                  </a:cubicBezTo>
                  <a:cubicBezTo>
                    <a:pt x="18" y="3418"/>
                    <a:pt x="0" y="3443"/>
                    <a:pt x="8" y="3470"/>
                  </a:cubicBezTo>
                  <a:cubicBezTo>
                    <a:pt x="14" y="3491"/>
                    <a:pt x="35" y="3509"/>
                    <a:pt x="56" y="3509"/>
                  </a:cubicBezTo>
                  <a:cubicBezTo>
                    <a:pt x="60" y="3509"/>
                    <a:pt x="63" y="3509"/>
                    <a:pt x="67" y="3505"/>
                  </a:cubicBezTo>
                  <a:cubicBezTo>
                    <a:pt x="91" y="3502"/>
                    <a:pt x="599" y="3366"/>
                    <a:pt x="794" y="2656"/>
                  </a:cubicBezTo>
                  <a:cubicBezTo>
                    <a:pt x="853" y="2441"/>
                    <a:pt x="888" y="2197"/>
                    <a:pt x="923" y="1940"/>
                  </a:cubicBezTo>
                  <a:cubicBezTo>
                    <a:pt x="1002" y="1376"/>
                    <a:pt x="1090" y="736"/>
                    <a:pt x="1472" y="353"/>
                  </a:cubicBezTo>
                  <a:cubicBezTo>
                    <a:pt x="1666" y="160"/>
                    <a:pt x="1866" y="98"/>
                    <a:pt x="2043" y="98"/>
                  </a:cubicBezTo>
                  <a:cubicBezTo>
                    <a:pt x="2348" y="98"/>
                    <a:pt x="2584" y="281"/>
                    <a:pt x="2600" y="294"/>
                  </a:cubicBezTo>
                  <a:cubicBezTo>
                    <a:pt x="2609" y="302"/>
                    <a:pt x="2620" y="305"/>
                    <a:pt x="2631" y="305"/>
                  </a:cubicBezTo>
                  <a:cubicBezTo>
                    <a:pt x="2645" y="305"/>
                    <a:pt x="2659" y="299"/>
                    <a:pt x="2669" y="287"/>
                  </a:cubicBezTo>
                  <a:cubicBezTo>
                    <a:pt x="2686" y="266"/>
                    <a:pt x="2683" y="235"/>
                    <a:pt x="2662" y="217"/>
                  </a:cubicBezTo>
                  <a:cubicBezTo>
                    <a:pt x="2658" y="213"/>
                    <a:pt x="2386" y="1"/>
                    <a:pt x="20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9"/>
            <p:cNvSpPr/>
            <p:nvPr/>
          </p:nvSpPr>
          <p:spPr>
            <a:xfrm>
              <a:off x="1429476" y="1052719"/>
              <a:ext cx="110577" cy="139684"/>
            </a:xfrm>
            <a:custGeom>
              <a:rect b="b" l="l" r="r" t="t"/>
              <a:pathLst>
                <a:path extrusionOk="0" h="2673" w="2116">
                  <a:moveTo>
                    <a:pt x="1414" y="0"/>
                  </a:moveTo>
                  <a:cubicBezTo>
                    <a:pt x="1155" y="0"/>
                    <a:pt x="842" y="104"/>
                    <a:pt x="505" y="442"/>
                  </a:cubicBezTo>
                  <a:cubicBezTo>
                    <a:pt x="38" y="908"/>
                    <a:pt x="38" y="1260"/>
                    <a:pt x="42" y="1796"/>
                  </a:cubicBezTo>
                  <a:cubicBezTo>
                    <a:pt x="42" y="2029"/>
                    <a:pt x="42" y="2294"/>
                    <a:pt x="4" y="2617"/>
                  </a:cubicBezTo>
                  <a:cubicBezTo>
                    <a:pt x="1" y="2645"/>
                    <a:pt x="22" y="2669"/>
                    <a:pt x="46" y="2673"/>
                  </a:cubicBezTo>
                  <a:lnTo>
                    <a:pt x="52" y="2673"/>
                  </a:lnTo>
                  <a:cubicBezTo>
                    <a:pt x="77" y="2673"/>
                    <a:pt x="98" y="2652"/>
                    <a:pt x="101" y="2628"/>
                  </a:cubicBezTo>
                  <a:cubicBezTo>
                    <a:pt x="139" y="2297"/>
                    <a:pt x="139" y="2029"/>
                    <a:pt x="139" y="1796"/>
                  </a:cubicBezTo>
                  <a:cubicBezTo>
                    <a:pt x="139" y="1267"/>
                    <a:pt x="139" y="947"/>
                    <a:pt x="574" y="512"/>
                  </a:cubicBezTo>
                  <a:cubicBezTo>
                    <a:pt x="893" y="193"/>
                    <a:pt x="1184" y="96"/>
                    <a:pt x="1421" y="96"/>
                  </a:cubicBezTo>
                  <a:cubicBezTo>
                    <a:pt x="1778" y="96"/>
                    <a:pt x="2012" y="318"/>
                    <a:pt x="2029" y="335"/>
                  </a:cubicBezTo>
                  <a:cubicBezTo>
                    <a:pt x="2038" y="343"/>
                    <a:pt x="2050" y="348"/>
                    <a:pt x="2062" y="348"/>
                  </a:cubicBezTo>
                  <a:cubicBezTo>
                    <a:pt x="2075" y="348"/>
                    <a:pt x="2088" y="343"/>
                    <a:pt x="2098" y="335"/>
                  </a:cubicBezTo>
                  <a:cubicBezTo>
                    <a:pt x="2116" y="314"/>
                    <a:pt x="2116" y="282"/>
                    <a:pt x="2098" y="265"/>
                  </a:cubicBezTo>
                  <a:cubicBezTo>
                    <a:pt x="2094" y="261"/>
                    <a:pt x="1823" y="0"/>
                    <a:pt x="14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9"/>
            <p:cNvSpPr/>
            <p:nvPr/>
          </p:nvSpPr>
          <p:spPr>
            <a:xfrm>
              <a:off x="1573653" y="1053398"/>
              <a:ext cx="94586" cy="57013"/>
            </a:xfrm>
            <a:custGeom>
              <a:rect b="b" l="l" r="r" t="t"/>
              <a:pathLst>
                <a:path extrusionOk="0" h="1091" w="1810">
                  <a:moveTo>
                    <a:pt x="586" y="1"/>
                  </a:moveTo>
                  <a:cubicBezTo>
                    <a:pt x="282" y="1"/>
                    <a:pt x="49" y="109"/>
                    <a:pt x="35" y="116"/>
                  </a:cubicBezTo>
                  <a:cubicBezTo>
                    <a:pt x="11" y="127"/>
                    <a:pt x="1" y="158"/>
                    <a:pt x="11" y="182"/>
                  </a:cubicBezTo>
                  <a:cubicBezTo>
                    <a:pt x="20" y="199"/>
                    <a:pt x="37" y="209"/>
                    <a:pt x="54" y="209"/>
                  </a:cubicBezTo>
                  <a:cubicBezTo>
                    <a:pt x="61" y="209"/>
                    <a:pt x="69" y="207"/>
                    <a:pt x="77" y="203"/>
                  </a:cubicBezTo>
                  <a:cubicBezTo>
                    <a:pt x="82" y="203"/>
                    <a:pt x="304" y="101"/>
                    <a:pt x="590" y="101"/>
                  </a:cubicBezTo>
                  <a:cubicBezTo>
                    <a:pt x="717" y="101"/>
                    <a:pt x="856" y="121"/>
                    <a:pt x="995" y="179"/>
                  </a:cubicBezTo>
                  <a:cubicBezTo>
                    <a:pt x="1312" y="311"/>
                    <a:pt x="1549" y="607"/>
                    <a:pt x="1705" y="1056"/>
                  </a:cubicBezTo>
                  <a:cubicBezTo>
                    <a:pt x="1712" y="1077"/>
                    <a:pt x="1733" y="1091"/>
                    <a:pt x="1754" y="1091"/>
                  </a:cubicBezTo>
                  <a:cubicBezTo>
                    <a:pt x="1757" y="1091"/>
                    <a:pt x="1764" y="1087"/>
                    <a:pt x="1767" y="1087"/>
                  </a:cubicBezTo>
                  <a:cubicBezTo>
                    <a:pt x="1796" y="1077"/>
                    <a:pt x="1809" y="1049"/>
                    <a:pt x="1799" y="1025"/>
                  </a:cubicBezTo>
                  <a:cubicBezTo>
                    <a:pt x="1632" y="548"/>
                    <a:pt x="1375" y="232"/>
                    <a:pt x="1033" y="89"/>
                  </a:cubicBezTo>
                  <a:cubicBezTo>
                    <a:pt x="879" y="23"/>
                    <a:pt x="725" y="1"/>
                    <a:pt x="5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9"/>
            <p:cNvSpPr/>
            <p:nvPr/>
          </p:nvSpPr>
          <p:spPr>
            <a:xfrm>
              <a:off x="1478336" y="1528784"/>
              <a:ext cx="2945442" cy="2109165"/>
            </a:xfrm>
            <a:custGeom>
              <a:rect b="b" l="l" r="r" t="t"/>
              <a:pathLst>
                <a:path extrusionOk="0" h="40361" w="56364">
                  <a:moveTo>
                    <a:pt x="8827" y="1"/>
                  </a:moveTo>
                  <a:cubicBezTo>
                    <a:pt x="8530" y="1"/>
                    <a:pt x="8240" y="96"/>
                    <a:pt x="8000" y="270"/>
                  </a:cubicBezTo>
                  <a:cubicBezTo>
                    <a:pt x="7933" y="315"/>
                    <a:pt x="7885" y="378"/>
                    <a:pt x="7843" y="448"/>
                  </a:cubicBezTo>
                  <a:lnTo>
                    <a:pt x="6566" y="2658"/>
                  </a:lnTo>
                  <a:cubicBezTo>
                    <a:pt x="6456" y="2851"/>
                    <a:pt x="6250" y="2966"/>
                    <a:pt x="6031" y="2966"/>
                  </a:cubicBezTo>
                  <a:cubicBezTo>
                    <a:pt x="6002" y="2966"/>
                    <a:pt x="5973" y="2964"/>
                    <a:pt x="5944" y="2960"/>
                  </a:cubicBezTo>
                  <a:lnTo>
                    <a:pt x="4983" y="2817"/>
                  </a:lnTo>
                  <a:cubicBezTo>
                    <a:pt x="4953" y="2813"/>
                    <a:pt x="4924" y="2811"/>
                    <a:pt x="4894" y="2811"/>
                  </a:cubicBezTo>
                  <a:cubicBezTo>
                    <a:pt x="4593" y="2811"/>
                    <a:pt x="4329" y="3031"/>
                    <a:pt x="4284" y="3339"/>
                  </a:cubicBezTo>
                  <a:lnTo>
                    <a:pt x="50" y="32206"/>
                  </a:lnTo>
                  <a:cubicBezTo>
                    <a:pt x="1" y="32543"/>
                    <a:pt x="235" y="32856"/>
                    <a:pt x="572" y="32905"/>
                  </a:cubicBezTo>
                  <a:lnTo>
                    <a:pt x="51385" y="40354"/>
                  </a:lnTo>
                  <a:cubicBezTo>
                    <a:pt x="51415" y="40358"/>
                    <a:pt x="51446" y="40360"/>
                    <a:pt x="51475" y="40360"/>
                  </a:cubicBezTo>
                  <a:cubicBezTo>
                    <a:pt x="51777" y="40360"/>
                    <a:pt x="52040" y="40140"/>
                    <a:pt x="52084" y="39836"/>
                  </a:cubicBezTo>
                  <a:lnTo>
                    <a:pt x="56315" y="10966"/>
                  </a:lnTo>
                  <a:cubicBezTo>
                    <a:pt x="56363" y="10628"/>
                    <a:pt x="56134" y="10319"/>
                    <a:pt x="55796" y="10266"/>
                  </a:cubicBezTo>
                  <a:lnTo>
                    <a:pt x="24362" y="5659"/>
                  </a:lnTo>
                  <a:cubicBezTo>
                    <a:pt x="24147" y="5628"/>
                    <a:pt x="23962" y="5482"/>
                    <a:pt x="23879" y="5280"/>
                  </a:cubicBezTo>
                  <a:lnTo>
                    <a:pt x="22741" y="2462"/>
                  </a:lnTo>
                  <a:cubicBezTo>
                    <a:pt x="22710" y="2389"/>
                    <a:pt x="22668" y="2319"/>
                    <a:pt x="22608" y="2264"/>
                  </a:cubicBezTo>
                  <a:cubicBezTo>
                    <a:pt x="22400" y="2065"/>
                    <a:pt x="22133" y="1937"/>
                    <a:pt x="21844" y="1895"/>
                  </a:cubicBezTo>
                  <a:lnTo>
                    <a:pt x="9036" y="16"/>
                  </a:lnTo>
                  <a:cubicBezTo>
                    <a:pt x="8967" y="6"/>
                    <a:pt x="8897" y="1"/>
                    <a:pt x="882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9"/>
            <p:cNvSpPr/>
            <p:nvPr/>
          </p:nvSpPr>
          <p:spPr>
            <a:xfrm>
              <a:off x="1474364" y="1523663"/>
              <a:ext cx="2953437" cy="2119616"/>
            </a:xfrm>
            <a:custGeom>
              <a:rect b="b" l="l" r="r" t="t"/>
              <a:pathLst>
                <a:path extrusionOk="0" h="40561" w="56517">
                  <a:moveTo>
                    <a:pt x="8906" y="198"/>
                  </a:moveTo>
                  <a:cubicBezTo>
                    <a:pt x="8970" y="198"/>
                    <a:pt x="9034" y="203"/>
                    <a:pt x="9099" y="212"/>
                  </a:cubicBezTo>
                  <a:lnTo>
                    <a:pt x="21905" y="2091"/>
                  </a:lnTo>
                  <a:cubicBezTo>
                    <a:pt x="22173" y="2129"/>
                    <a:pt x="22421" y="2247"/>
                    <a:pt x="22619" y="2435"/>
                  </a:cubicBezTo>
                  <a:cubicBezTo>
                    <a:pt x="22660" y="2473"/>
                    <a:pt x="22695" y="2529"/>
                    <a:pt x="22726" y="2599"/>
                  </a:cubicBezTo>
                  <a:lnTo>
                    <a:pt x="23864" y="5417"/>
                  </a:lnTo>
                  <a:cubicBezTo>
                    <a:pt x="23958" y="5650"/>
                    <a:pt x="24174" y="5817"/>
                    <a:pt x="24425" y="5855"/>
                  </a:cubicBezTo>
                  <a:lnTo>
                    <a:pt x="55859" y="10465"/>
                  </a:lnTo>
                  <a:cubicBezTo>
                    <a:pt x="55994" y="10483"/>
                    <a:pt x="56116" y="10555"/>
                    <a:pt x="56196" y="10667"/>
                  </a:cubicBezTo>
                  <a:cubicBezTo>
                    <a:pt x="56280" y="10778"/>
                    <a:pt x="56314" y="10913"/>
                    <a:pt x="56293" y="11050"/>
                  </a:cubicBezTo>
                  <a:lnTo>
                    <a:pt x="52063" y="39920"/>
                  </a:lnTo>
                  <a:cubicBezTo>
                    <a:pt x="52042" y="40055"/>
                    <a:pt x="51969" y="40177"/>
                    <a:pt x="51858" y="40257"/>
                  </a:cubicBezTo>
                  <a:cubicBezTo>
                    <a:pt x="51770" y="40325"/>
                    <a:pt x="51664" y="40361"/>
                    <a:pt x="51553" y="40361"/>
                  </a:cubicBezTo>
                  <a:cubicBezTo>
                    <a:pt x="51528" y="40361"/>
                    <a:pt x="51501" y="40359"/>
                    <a:pt x="51475" y="40355"/>
                  </a:cubicBezTo>
                  <a:lnTo>
                    <a:pt x="661" y="32906"/>
                  </a:lnTo>
                  <a:cubicBezTo>
                    <a:pt x="526" y="32885"/>
                    <a:pt x="404" y="32811"/>
                    <a:pt x="321" y="32704"/>
                  </a:cubicBezTo>
                  <a:cubicBezTo>
                    <a:pt x="241" y="32593"/>
                    <a:pt x="206" y="32456"/>
                    <a:pt x="227" y="32318"/>
                  </a:cubicBezTo>
                  <a:lnTo>
                    <a:pt x="4457" y="3451"/>
                  </a:lnTo>
                  <a:cubicBezTo>
                    <a:pt x="4478" y="3312"/>
                    <a:pt x="4552" y="3194"/>
                    <a:pt x="4659" y="3110"/>
                  </a:cubicBezTo>
                  <a:cubicBezTo>
                    <a:pt x="4750" y="3044"/>
                    <a:pt x="4857" y="3009"/>
                    <a:pt x="4969" y="3009"/>
                  </a:cubicBezTo>
                  <a:cubicBezTo>
                    <a:pt x="4993" y="3009"/>
                    <a:pt x="5018" y="3009"/>
                    <a:pt x="5042" y="3013"/>
                  </a:cubicBezTo>
                  <a:lnTo>
                    <a:pt x="6005" y="3155"/>
                  </a:lnTo>
                  <a:cubicBezTo>
                    <a:pt x="6040" y="3160"/>
                    <a:pt x="6075" y="3163"/>
                    <a:pt x="6110" y="3163"/>
                  </a:cubicBezTo>
                  <a:cubicBezTo>
                    <a:pt x="6363" y="3163"/>
                    <a:pt x="6598" y="3031"/>
                    <a:pt x="6729" y="2807"/>
                  </a:cubicBezTo>
                  <a:lnTo>
                    <a:pt x="8006" y="595"/>
                  </a:lnTo>
                  <a:cubicBezTo>
                    <a:pt x="8044" y="532"/>
                    <a:pt x="8086" y="483"/>
                    <a:pt x="8131" y="448"/>
                  </a:cubicBezTo>
                  <a:cubicBezTo>
                    <a:pt x="8361" y="284"/>
                    <a:pt x="8629" y="198"/>
                    <a:pt x="8906" y="198"/>
                  </a:cubicBezTo>
                  <a:close/>
                  <a:moveTo>
                    <a:pt x="8902" y="0"/>
                  </a:moveTo>
                  <a:cubicBezTo>
                    <a:pt x="8585" y="0"/>
                    <a:pt x="8276" y="99"/>
                    <a:pt x="8017" y="288"/>
                  </a:cubicBezTo>
                  <a:cubicBezTo>
                    <a:pt x="7947" y="337"/>
                    <a:pt x="7884" y="410"/>
                    <a:pt x="7836" y="497"/>
                  </a:cubicBezTo>
                  <a:lnTo>
                    <a:pt x="6556" y="2706"/>
                  </a:lnTo>
                  <a:cubicBezTo>
                    <a:pt x="6464" y="2868"/>
                    <a:pt x="6295" y="2966"/>
                    <a:pt x="6111" y="2966"/>
                  </a:cubicBezTo>
                  <a:cubicBezTo>
                    <a:pt x="6086" y="2966"/>
                    <a:pt x="6060" y="2964"/>
                    <a:pt x="6034" y="2960"/>
                  </a:cubicBezTo>
                  <a:lnTo>
                    <a:pt x="5074" y="2818"/>
                  </a:lnTo>
                  <a:cubicBezTo>
                    <a:pt x="5039" y="2813"/>
                    <a:pt x="5004" y="2810"/>
                    <a:pt x="4969" y="2810"/>
                  </a:cubicBezTo>
                  <a:cubicBezTo>
                    <a:pt x="4816" y="2810"/>
                    <a:pt x="4666" y="2860"/>
                    <a:pt x="4541" y="2953"/>
                  </a:cubicBezTo>
                  <a:cubicBezTo>
                    <a:pt x="4388" y="3064"/>
                    <a:pt x="4290" y="3231"/>
                    <a:pt x="4263" y="3419"/>
                  </a:cubicBezTo>
                  <a:lnTo>
                    <a:pt x="28" y="32289"/>
                  </a:lnTo>
                  <a:cubicBezTo>
                    <a:pt x="1" y="32477"/>
                    <a:pt x="49" y="32669"/>
                    <a:pt x="165" y="32822"/>
                  </a:cubicBezTo>
                  <a:cubicBezTo>
                    <a:pt x="279" y="32975"/>
                    <a:pt x="443" y="33073"/>
                    <a:pt x="634" y="33100"/>
                  </a:cubicBezTo>
                  <a:lnTo>
                    <a:pt x="51447" y="40549"/>
                  </a:lnTo>
                  <a:cubicBezTo>
                    <a:pt x="51482" y="40556"/>
                    <a:pt x="51517" y="40560"/>
                    <a:pt x="51551" y="40560"/>
                  </a:cubicBezTo>
                  <a:cubicBezTo>
                    <a:pt x="51705" y="40560"/>
                    <a:pt x="51854" y="40508"/>
                    <a:pt x="51976" y="40417"/>
                  </a:cubicBezTo>
                  <a:cubicBezTo>
                    <a:pt x="52129" y="40302"/>
                    <a:pt x="52230" y="40135"/>
                    <a:pt x="52258" y="39947"/>
                  </a:cubicBezTo>
                  <a:lnTo>
                    <a:pt x="56492" y="11077"/>
                  </a:lnTo>
                  <a:cubicBezTo>
                    <a:pt x="56516" y="10889"/>
                    <a:pt x="56471" y="10701"/>
                    <a:pt x="56356" y="10549"/>
                  </a:cubicBezTo>
                  <a:cubicBezTo>
                    <a:pt x="56241" y="10396"/>
                    <a:pt x="56074" y="10295"/>
                    <a:pt x="55887" y="10266"/>
                  </a:cubicBezTo>
                  <a:lnTo>
                    <a:pt x="24452" y="5660"/>
                  </a:lnTo>
                  <a:cubicBezTo>
                    <a:pt x="24271" y="5632"/>
                    <a:pt x="24115" y="5511"/>
                    <a:pt x="24049" y="5340"/>
                  </a:cubicBezTo>
                  <a:lnTo>
                    <a:pt x="22907" y="2526"/>
                  </a:lnTo>
                  <a:cubicBezTo>
                    <a:pt x="22869" y="2428"/>
                    <a:pt x="22817" y="2348"/>
                    <a:pt x="22755" y="2289"/>
                  </a:cubicBezTo>
                  <a:cubicBezTo>
                    <a:pt x="22528" y="2077"/>
                    <a:pt x="22243" y="1937"/>
                    <a:pt x="21933" y="1892"/>
                  </a:cubicBezTo>
                  <a:lnTo>
                    <a:pt x="9127" y="17"/>
                  </a:lnTo>
                  <a:cubicBezTo>
                    <a:pt x="9052" y="6"/>
                    <a:pt x="8977" y="0"/>
                    <a:pt x="8902"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9"/>
            <p:cNvSpPr/>
            <p:nvPr/>
          </p:nvSpPr>
          <p:spPr>
            <a:xfrm>
              <a:off x="1993644" y="1605185"/>
              <a:ext cx="498380" cy="127874"/>
            </a:xfrm>
            <a:custGeom>
              <a:rect b="b" l="l" r="r" t="t"/>
              <a:pathLst>
                <a:path extrusionOk="0" h="2447" w="9537">
                  <a:moveTo>
                    <a:pt x="772" y="0"/>
                  </a:moveTo>
                  <a:cubicBezTo>
                    <a:pt x="410" y="0"/>
                    <a:pt x="98" y="269"/>
                    <a:pt x="52" y="639"/>
                  </a:cubicBezTo>
                  <a:cubicBezTo>
                    <a:pt x="0" y="1035"/>
                    <a:pt x="285" y="1397"/>
                    <a:pt x="682" y="1449"/>
                  </a:cubicBezTo>
                  <a:lnTo>
                    <a:pt x="8677" y="2440"/>
                  </a:lnTo>
                  <a:cubicBezTo>
                    <a:pt x="8707" y="2444"/>
                    <a:pt x="8738" y="2446"/>
                    <a:pt x="8768" y="2446"/>
                  </a:cubicBezTo>
                  <a:cubicBezTo>
                    <a:pt x="9131" y="2446"/>
                    <a:pt x="9443" y="2177"/>
                    <a:pt x="9488" y="1808"/>
                  </a:cubicBezTo>
                  <a:cubicBezTo>
                    <a:pt x="9537" y="1411"/>
                    <a:pt x="9255" y="1049"/>
                    <a:pt x="8858" y="997"/>
                  </a:cubicBezTo>
                  <a:lnTo>
                    <a:pt x="863" y="6"/>
                  </a:lnTo>
                  <a:cubicBezTo>
                    <a:pt x="832" y="2"/>
                    <a:pt x="802" y="0"/>
                    <a:pt x="772"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9"/>
            <p:cNvSpPr/>
            <p:nvPr/>
          </p:nvSpPr>
          <p:spPr>
            <a:xfrm>
              <a:off x="4203182" y="2445799"/>
              <a:ext cx="105351" cy="170568"/>
            </a:xfrm>
            <a:custGeom>
              <a:rect b="b" l="l" r="r" t="t"/>
              <a:pathLst>
                <a:path extrusionOk="0" h="3264" w="2016">
                  <a:moveTo>
                    <a:pt x="564" y="0"/>
                  </a:moveTo>
                  <a:lnTo>
                    <a:pt x="0" y="1569"/>
                  </a:lnTo>
                  <a:lnTo>
                    <a:pt x="1291" y="3263"/>
                  </a:lnTo>
                  <a:lnTo>
                    <a:pt x="2015" y="2745"/>
                  </a:lnTo>
                  <a:lnTo>
                    <a:pt x="1548" y="1346"/>
                  </a:lnTo>
                  <a:lnTo>
                    <a:pt x="5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9"/>
            <p:cNvSpPr/>
            <p:nvPr/>
          </p:nvSpPr>
          <p:spPr>
            <a:xfrm>
              <a:off x="4197381" y="2434668"/>
              <a:ext cx="117266" cy="188806"/>
            </a:xfrm>
            <a:custGeom>
              <a:rect b="b" l="l" r="r" t="t"/>
              <a:pathLst>
                <a:path extrusionOk="0" h="3613" w="2244">
                  <a:moveTo>
                    <a:pt x="707" y="422"/>
                  </a:moveTo>
                  <a:lnTo>
                    <a:pt x="1573" y="1605"/>
                  </a:lnTo>
                  <a:lnTo>
                    <a:pt x="2011" y="2920"/>
                  </a:lnTo>
                  <a:lnTo>
                    <a:pt x="1423" y="3341"/>
                  </a:lnTo>
                  <a:lnTo>
                    <a:pt x="223" y="1765"/>
                  </a:lnTo>
                  <a:lnTo>
                    <a:pt x="707" y="422"/>
                  </a:lnTo>
                  <a:close/>
                  <a:moveTo>
                    <a:pt x="644" y="1"/>
                  </a:moveTo>
                  <a:lnTo>
                    <a:pt x="0" y="1800"/>
                  </a:lnTo>
                  <a:lnTo>
                    <a:pt x="1381" y="3612"/>
                  </a:lnTo>
                  <a:lnTo>
                    <a:pt x="2244" y="2996"/>
                  </a:lnTo>
                  <a:lnTo>
                    <a:pt x="1754" y="1528"/>
                  </a:lnTo>
                  <a:lnTo>
                    <a:pt x="644"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9"/>
            <p:cNvSpPr/>
            <p:nvPr/>
          </p:nvSpPr>
          <p:spPr>
            <a:xfrm>
              <a:off x="4268294" y="2589193"/>
              <a:ext cx="438388" cy="448631"/>
            </a:xfrm>
            <a:custGeom>
              <a:rect b="b" l="l" r="r" t="t"/>
              <a:pathLst>
                <a:path extrusionOk="0" h="8585" w="8389">
                  <a:moveTo>
                    <a:pt x="769" y="1"/>
                  </a:moveTo>
                  <a:cubicBezTo>
                    <a:pt x="769" y="1"/>
                    <a:pt x="98" y="363"/>
                    <a:pt x="45" y="519"/>
                  </a:cubicBezTo>
                  <a:cubicBezTo>
                    <a:pt x="0" y="652"/>
                    <a:pt x="2261" y="6358"/>
                    <a:pt x="2953" y="8104"/>
                  </a:cubicBezTo>
                  <a:cubicBezTo>
                    <a:pt x="3069" y="8396"/>
                    <a:pt x="3356" y="8585"/>
                    <a:pt x="3671" y="8585"/>
                  </a:cubicBezTo>
                  <a:cubicBezTo>
                    <a:pt x="3679" y="8585"/>
                    <a:pt x="3687" y="8585"/>
                    <a:pt x="3695" y="8585"/>
                  </a:cubicBezTo>
                  <a:lnTo>
                    <a:pt x="8079" y="8400"/>
                  </a:lnTo>
                  <a:lnTo>
                    <a:pt x="8388" y="6117"/>
                  </a:lnTo>
                  <a:lnTo>
                    <a:pt x="8388" y="6117"/>
                  </a:lnTo>
                  <a:lnTo>
                    <a:pt x="4467" y="6257"/>
                  </a:lnTo>
                  <a:cubicBezTo>
                    <a:pt x="4458" y="6257"/>
                    <a:pt x="4449" y="6257"/>
                    <a:pt x="4440" y="6257"/>
                  </a:cubicBezTo>
                  <a:cubicBezTo>
                    <a:pt x="4155" y="6257"/>
                    <a:pt x="3893" y="6096"/>
                    <a:pt x="3761" y="5842"/>
                  </a:cubicBezTo>
                  <a:lnTo>
                    <a:pt x="769" y="1"/>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9"/>
            <p:cNvSpPr/>
            <p:nvPr/>
          </p:nvSpPr>
          <p:spPr>
            <a:xfrm>
              <a:off x="4262650" y="2582138"/>
              <a:ext cx="444189" cy="460754"/>
            </a:xfrm>
            <a:custGeom>
              <a:rect b="b" l="l" r="r" t="t"/>
              <a:pathLst>
                <a:path extrusionOk="0" h="8817" w="8500">
                  <a:moveTo>
                    <a:pt x="919" y="0"/>
                  </a:moveTo>
                  <a:lnTo>
                    <a:pt x="832" y="49"/>
                  </a:lnTo>
                  <a:cubicBezTo>
                    <a:pt x="616" y="164"/>
                    <a:pt x="115" y="449"/>
                    <a:pt x="60" y="623"/>
                  </a:cubicBezTo>
                  <a:cubicBezTo>
                    <a:pt x="39" y="683"/>
                    <a:pt x="0" y="800"/>
                    <a:pt x="2971" y="8274"/>
                  </a:cubicBezTo>
                  <a:cubicBezTo>
                    <a:pt x="3100" y="8604"/>
                    <a:pt x="3421" y="8816"/>
                    <a:pt x="3771" y="8816"/>
                  </a:cubicBezTo>
                  <a:lnTo>
                    <a:pt x="3806" y="8816"/>
                  </a:lnTo>
                  <a:lnTo>
                    <a:pt x="8190" y="8632"/>
                  </a:lnTo>
                  <a:lnTo>
                    <a:pt x="8183" y="8434"/>
                  </a:lnTo>
                  <a:lnTo>
                    <a:pt x="3800" y="8618"/>
                  </a:lnTo>
                  <a:cubicBezTo>
                    <a:pt x="3789" y="8619"/>
                    <a:pt x="3778" y="8619"/>
                    <a:pt x="3768" y="8619"/>
                  </a:cubicBezTo>
                  <a:cubicBezTo>
                    <a:pt x="3492" y="8619"/>
                    <a:pt x="3253" y="8452"/>
                    <a:pt x="3156" y="8201"/>
                  </a:cubicBezTo>
                  <a:cubicBezTo>
                    <a:pt x="1427" y="3851"/>
                    <a:pt x="324" y="992"/>
                    <a:pt x="254" y="675"/>
                  </a:cubicBezTo>
                  <a:cubicBezTo>
                    <a:pt x="310" y="595"/>
                    <a:pt x="574" y="418"/>
                    <a:pt x="835" y="272"/>
                  </a:cubicBezTo>
                  <a:lnTo>
                    <a:pt x="3782" y="6022"/>
                  </a:lnTo>
                  <a:cubicBezTo>
                    <a:pt x="3930" y="6309"/>
                    <a:pt x="4227" y="6490"/>
                    <a:pt x="4545" y="6490"/>
                  </a:cubicBezTo>
                  <a:cubicBezTo>
                    <a:pt x="4556" y="6490"/>
                    <a:pt x="4567" y="6490"/>
                    <a:pt x="4579" y="6489"/>
                  </a:cubicBezTo>
                  <a:lnTo>
                    <a:pt x="8500" y="6350"/>
                  </a:lnTo>
                  <a:lnTo>
                    <a:pt x="8493" y="6155"/>
                  </a:lnTo>
                  <a:lnTo>
                    <a:pt x="4572" y="6291"/>
                  </a:lnTo>
                  <a:cubicBezTo>
                    <a:pt x="4558" y="6291"/>
                    <a:pt x="4545" y="6292"/>
                    <a:pt x="4532" y="6292"/>
                  </a:cubicBezTo>
                  <a:cubicBezTo>
                    <a:pt x="4293" y="6292"/>
                    <a:pt x="4068" y="6147"/>
                    <a:pt x="3959" y="5932"/>
                  </a:cubicBezTo>
                  <a:lnTo>
                    <a:pt x="919"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9"/>
            <p:cNvSpPr/>
            <p:nvPr/>
          </p:nvSpPr>
          <p:spPr>
            <a:xfrm>
              <a:off x="4289929" y="2623579"/>
              <a:ext cx="35117" cy="20589"/>
            </a:xfrm>
            <a:custGeom>
              <a:rect b="b" l="l" r="r" t="t"/>
              <a:pathLst>
                <a:path extrusionOk="0" h="394" w="672">
                  <a:moveTo>
                    <a:pt x="616" y="1"/>
                  </a:moveTo>
                  <a:lnTo>
                    <a:pt x="0" y="255"/>
                  </a:lnTo>
                  <a:lnTo>
                    <a:pt x="60" y="394"/>
                  </a:lnTo>
                  <a:lnTo>
                    <a:pt x="672" y="140"/>
                  </a:lnTo>
                  <a:lnTo>
                    <a:pt x="616"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9"/>
            <p:cNvSpPr/>
            <p:nvPr/>
          </p:nvSpPr>
          <p:spPr>
            <a:xfrm>
              <a:off x="1501643" y="1865270"/>
              <a:ext cx="2748170" cy="1764893"/>
            </a:xfrm>
            <a:custGeom>
              <a:rect b="b" l="l" r="r" t="t"/>
              <a:pathLst>
                <a:path extrusionOk="0" h="33773" w="52589">
                  <a:moveTo>
                    <a:pt x="4221" y="0"/>
                  </a:moveTo>
                  <a:cubicBezTo>
                    <a:pt x="3964" y="0"/>
                    <a:pt x="3717" y="70"/>
                    <a:pt x="3500" y="198"/>
                  </a:cubicBezTo>
                  <a:cubicBezTo>
                    <a:pt x="3296" y="320"/>
                    <a:pt x="3142" y="511"/>
                    <a:pt x="3052" y="734"/>
                  </a:cubicBezTo>
                  <a:lnTo>
                    <a:pt x="2286" y="2661"/>
                  </a:lnTo>
                  <a:cubicBezTo>
                    <a:pt x="2116" y="3082"/>
                    <a:pt x="1709" y="3361"/>
                    <a:pt x="1250" y="3361"/>
                  </a:cubicBezTo>
                  <a:lnTo>
                    <a:pt x="1114" y="3361"/>
                  </a:lnTo>
                  <a:cubicBezTo>
                    <a:pt x="498" y="3361"/>
                    <a:pt x="1" y="3862"/>
                    <a:pt x="1" y="4474"/>
                  </a:cubicBezTo>
                  <a:lnTo>
                    <a:pt x="1" y="32659"/>
                  </a:lnTo>
                  <a:cubicBezTo>
                    <a:pt x="1" y="33272"/>
                    <a:pt x="498" y="33773"/>
                    <a:pt x="1114" y="33773"/>
                  </a:cubicBezTo>
                  <a:lnTo>
                    <a:pt x="51475" y="33773"/>
                  </a:lnTo>
                  <a:cubicBezTo>
                    <a:pt x="52091" y="33773"/>
                    <a:pt x="52588" y="33272"/>
                    <a:pt x="52588" y="32659"/>
                  </a:cubicBezTo>
                  <a:lnTo>
                    <a:pt x="52588" y="4474"/>
                  </a:lnTo>
                  <a:cubicBezTo>
                    <a:pt x="52588" y="3862"/>
                    <a:pt x="52091" y="3361"/>
                    <a:pt x="51475" y="3361"/>
                  </a:cubicBezTo>
                  <a:lnTo>
                    <a:pt x="20489" y="3361"/>
                  </a:lnTo>
                  <a:cubicBezTo>
                    <a:pt x="20093" y="3361"/>
                    <a:pt x="19728" y="3152"/>
                    <a:pt x="19529" y="2811"/>
                  </a:cubicBezTo>
                  <a:lnTo>
                    <a:pt x="18210" y="564"/>
                  </a:lnTo>
                  <a:cubicBezTo>
                    <a:pt x="18089" y="355"/>
                    <a:pt x="17901" y="185"/>
                    <a:pt x="17674" y="94"/>
                  </a:cubicBezTo>
                  <a:cubicBezTo>
                    <a:pt x="17515" y="34"/>
                    <a:pt x="17340" y="0"/>
                    <a:pt x="17167"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9"/>
            <p:cNvSpPr/>
            <p:nvPr/>
          </p:nvSpPr>
          <p:spPr>
            <a:xfrm>
              <a:off x="1496574" y="1860149"/>
              <a:ext cx="2758517" cy="1775083"/>
            </a:xfrm>
            <a:custGeom>
              <a:rect b="b" l="l" r="r" t="t"/>
              <a:pathLst>
                <a:path extrusionOk="0" h="33968" w="52787">
                  <a:moveTo>
                    <a:pt x="17264" y="199"/>
                  </a:moveTo>
                  <a:cubicBezTo>
                    <a:pt x="17427" y="199"/>
                    <a:pt x="17583" y="227"/>
                    <a:pt x="17737" y="286"/>
                  </a:cubicBezTo>
                  <a:cubicBezTo>
                    <a:pt x="17935" y="362"/>
                    <a:pt x="18105" y="512"/>
                    <a:pt x="18224" y="710"/>
                  </a:cubicBezTo>
                  <a:lnTo>
                    <a:pt x="19539" y="2958"/>
                  </a:lnTo>
                  <a:cubicBezTo>
                    <a:pt x="19754" y="3331"/>
                    <a:pt x="20159" y="3560"/>
                    <a:pt x="20586" y="3560"/>
                  </a:cubicBezTo>
                  <a:lnTo>
                    <a:pt x="51572" y="3560"/>
                  </a:lnTo>
                  <a:cubicBezTo>
                    <a:pt x="52132" y="3560"/>
                    <a:pt x="52588" y="4015"/>
                    <a:pt x="52588" y="4572"/>
                  </a:cubicBezTo>
                  <a:lnTo>
                    <a:pt x="52588" y="32757"/>
                  </a:lnTo>
                  <a:cubicBezTo>
                    <a:pt x="52588" y="33314"/>
                    <a:pt x="52132" y="33770"/>
                    <a:pt x="51572" y="33770"/>
                  </a:cubicBezTo>
                  <a:lnTo>
                    <a:pt x="1211" y="33770"/>
                  </a:lnTo>
                  <a:cubicBezTo>
                    <a:pt x="651" y="33770"/>
                    <a:pt x="199" y="33314"/>
                    <a:pt x="199" y="32757"/>
                  </a:cubicBezTo>
                  <a:lnTo>
                    <a:pt x="199" y="4572"/>
                  </a:lnTo>
                  <a:cubicBezTo>
                    <a:pt x="199" y="4015"/>
                    <a:pt x="651" y="3560"/>
                    <a:pt x="1211" y="3560"/>
                  </a:cubicBezTo>
                  <a:lnTo>
                    <a:pt x="1347" y="3560"/>
                  </a:lnTo>
                  <a:cubicBezTo>
                    <a:pt x="1848" y="3560"/>
                    <a:pt x="2290" y="3260"/>
                    <a:pt x="2474" y="2794"/>
                  </a:cubicBezTo>
                  <a:lnTo>
                    <a:pt x="3242" y="867"/>
                  </a:lnTo>
                  <a:cubicBezTo>
                    <a:pt x="3326" y="662"/>
                    <a:pt x="3469" y="487"/>
                    <a:pt x="3647" y="383"/>
                  </a:cubicBezTo>
                  <a:cubicBezTo>
                    <a:pt x="3852" y="262"/>
                    <a:pt x="4082" y="199"/>
                    <a:pt x="4318" y="199"/>
                  </a:cubicBezTo>
                  <a:close/>
                  <a:moveTo>
                    <a:pt x="4318" y="1"/>
                  </a:moveTo>
                  <a:cubicBezTo>
                    <a:pt x="4046" y="1"/>
                    <a:pt x="3778" y="74"/>
                    <a:pt x="3545" y="213"/>
                  </a:cubicBezTo>
                  <a:cubicBezTo>
                    <a:pt x="3330" y="338"/>
                    <a:pt x="3156" y="547"/>
                    <a:pt x="3059" y="794"/>
                  </a:cubicBezTo>
                  <a:lnTo>
                    <a:pt x="2290" y="2721"/>
                  </a:lnTo>
                  <a:cubicBezTo>
                    <a:pt x="2136" y="3111"/>
                    <a:pt x="1768" y="3361"/>
                    <a:pt x="1347" y="3361"/>
                  </a:cubicBezTo>
                  <a:lnTo>
                    <a:pt x="1211" y="3361"/>
                  </a:lnTo>
                  <a:cubicBezTo>
                    <a:pt x="543" y="3361"/>
                    <a:pt x="0" y="3904"/>
                    <a:pt x="0" y="4572"/>
                  </a:cubicBezTo>
                  <a:lnTo>
                    <a:pt x="0" y="32757"/>
                  </a:lnTo>
                  <a:cubicBezTo>
                    <a:pt x="0" y="33425"/>
                    <a:pt x="543" y="33968"/>
                    <a:pt x="1211" y="33968"/>
                  </a:cubicBezTo>
                  <a:lnTo>
                    <a:pt x="51572" y="33968"/>
                  </a:lnTo>
                  <a:cubicBezTo>
                    <a:pt x="52243" y="33968"/>
                    <a:pt x="52786" y="33425"/>
                    <a:pt x="52786" y="32757"/>
                  </a:cubicBezTo>
                  <a:lnTo>
                    <a:pt x="52786" y="4572"/>
                  </a:lnTo>
                  <a:cubicBezTo>
                    <a:pt x="52786" y="3904"/>
                    <a:pt x="52243" y="3361"/>
                    <a:pt x="51572" y="3361"/>
                  </a:cubicBezTo>
                  <a:lnTo>
                    <a:pt x="20586" y="3361"/>
                  </a:lnTo>
                  <a:cubicBezTo>
                    <a:pt x="20228" y="3361"/>
                    <a:pt x="19891" y="3170"/>
                    <a:pt x="19709" y="2860"/>
                  </a:cubicBezTo>
                  <a:lnTo>
                    <a:pt x="18394" y="613"/>
                  </a:lnTo>
                  <a:cubicBezTo>
                    <a:pt x="18256" y="373"/>
                    <a:pt x="18047" y="192"/>
                    <a:pt x="17806" y="102"/>
                  </a:cubicBezTo>
                  <a:cubicBezTo>
                    <a:pt x="17633" y="36"/>
                    <a:pt x="17452" y="1"/>
                    <a:pt x="17264"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9"/>
            <p:cNvSpPr/>
            <p:nvPr/>
          </p:nvSpPr>
          <p:spPr>
            <a:xfrm>
              <a:off x="1786183" y="1960170"/>
              <a:ext cx="497126" cy="75826"/>
            </a:xfrm>
            <a:custGeom>
              <a:rect b="b" l="l" r="r" t="t"/>
              <a:pathLst>
                <a:path extrusionOk="0" h="1451" w="9513">
                  <a:moveTo>
                    <a:pt x="727" y="0"/>
                  </a:moveTo>
                  <a:cubicBezTo>
                    <a:pt x="327" y="0"/>
                    <a:pt x="1" y="324"/>
                    <a:pt x="1" y="728"/>
                  </a:cubicBezTo>
                  <a:cubicBezTo>
                    <a:pt x="1" y="1128"/>
                    <a:pt x="327" y="1451"/>
                    <a:pt x="727" y="1451"/>
                  </a:cubicBezTo>
                  <a:lnTo>
                    <a:pt x="8785" y="1451"/>
                  </a:lnTo>
                  <a:cubicBezTo>
                    <a:pt x="9186" y="1451"/>
                    <a:pt x="9512" y="1128"/>
                    <a:pt x="9512" y="728"/>
                  </a:cubicBezTo>
                  <a:cubicBezTo>
                    <a:pt x="9512" y="324"/>
                    <a:pt x="9186" y="0"/>
                    <a:pt x="87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9"/>
            <p:cNvSpPr/>
            <p:nvPr/>
          </p:nvSpPr>
          <p:spPr>
            <a:xfrm>
              <a:off x="1501643" y="2122325"/>
              <a:ext cx="2748170" cy="1764736"/>
            </a:xfrm>
            <a:custGeom>
              <a:rect b="b" l="l" r="r" t="t"/>
              <a:pathLst>
                <a:path extrusionOk="0" h="33770" w="52589">
                  <a:moveTo>
                    <a:pt x="4221" y="0"/>
                  </a:moveTo>
                  <a:cubicBezTo>
                    <a:pt x="3964" y="0"/>
                    <a:pt x="3717" y="70"/>
                    <a:pt x="3500" y="199"/>
                  </a:cubicBezTo>
                  <a:cubicBezTo>
                    <a:pt x="3296" y="321"/>
                    <a:pt x="3142" y="512"/>
                    <a:pt x="3052" y="735"/>
                  </a:cubicBezTo>
                  <a:lnTo>
                    <a:pt x="2286" y="2659"/>
                  </a:lnTo>
                  <a:cubicBezTo>
                    <a:pt x="2116" y="3083"/>
                    <a:pt x="1709" y="3361"/>
                    <a:pt x="1250" y="3361"/>
                  </a:cubicBezTo>
                  <a:lnTo>
                    <a:pt x="1114" y="3361"/>
                  </a:lnTo>
                  <a:cubicBezTo>
                    <a:pt x="498" y="3361"/>
                    <a:pt x="1" y="3859"/>
                    <a:pt x="1" y="4475"/>
                  </a:cubicBezTo>
                  <a:lnTo>
                    <a:pt x="1" y="32656"/>
                  </a:lnTo>
                  <a:cubicBezTo>
                    <a:pt x="1" y="33272"/>
                    <a:pt x="498" y="33769"/>
                    <a:pt x="1114" y="33769"/>
                  </a:cubicBezTo>
                  <a:lnTo>
                    <a:pt x="51475" y="33769"/>
                  </a:lnTo>
                  <a:cubicBezTo>
                    <a:pt x="52091" y="33769"/>
                    <a:pt x="52588" y="33272"/>
                    <a:pt x="52588" y="32656"/>
                  </a:cubicBezTo>
                  <a:lnTo>
                    <a:pt x="52588" y="4475"/>
                  </a:lnTo>
                  <a:cubicBezTo>
                    <a:pt x="52588" y="3859"/>
                    <a:pt x="52091" y="3361"/>
                    <a:pt x="51475" y="3361"/>
                  </a:cubicBezTo>
                  <a:lnTo>
                    <a:pt x="20489" y="3361"/>
                  </a:lnTo>
                  <a:cubicBezTo>
                    <a:pt x="20093" y="3361"/>
                    <a:pt x="19728" y="3152"/>
                    <a:pt x="19529" y="2812"/>
                  </a:cubicBezTo>
                  <a:lnTo>
                    <a:pt x="18210" y="564"/>
                  </a:lnTo>
                  <a:cubicBezTo>
                    <a:pt x="18089" y="352"/>
                    <a:pt x="17901" y="181"/>
                    <a:pt x="17674" y="95"/>
                  </a:cubicBezTo>
                  <a:cubicBezTo>
                    <a:pt x="17515" y="32"/>
                    <a:pt x="17340" y="0"/>
                    <a:pt x="1716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9"/>
            <p:cNvSpPr/>
            <p:nvPr/>
          </p:nvSpPr>
          <p:spPr>
            <a:xfrm>
              <a:off x="1496574" y="2117256"/>
              <a:ext cx="2758517" cy="1775083"/>
            </a:xfrm>
            <a:custGeom>
              <a:rect b="b" l="l" r="r" t="t"/>
              <a:pathLst>
                <a:path extrusionOk="0" h="33968" w="52787">
                  <a:moveTo>
                    <a:pt x="17264" y="198"/>
                  </a:moveTo>
                  <a:cubicBezTo>
                    <a:pt x="17427" y="198"/>
                    <a:pt x="17583" y="227"/>
                    <a:pt x="17737" y="285"/>
                  </a:cubicBezTo>
                  <a:cubicBezTo>
                    <a:pt x="17935" y="362"/>
                    <a:pt x="18105" y="511"/>
                    <a:pt x="18224" y="710"/>
                  </a:cubicBezTo>
                  <a:lnTo>
                    <a:pt x="19539" y="2957"/>
                  </a:lnTo>
                  <a:cubicBezTo>
                    <a:pt x="19754" y="3326"/>
                    <a:pt x="20159" y="3556"/>
                    <a:pt x="20586" y="3556"/>
                  </a:cubicBezTo>
                  <a:lnTo>
                    <a:pt x="51572" y="3556"/>
                  </a:lnTo>
                  <a:cubicBezTo>
                    <a:pt x="52132" y="3556"/>
                    <a:pt x="52588" y="4012"/>
                    <a:pt x="52588" y="4572"/>
                  </a:cubicBezTo>
                  <a:lnTo>
                    <a:pt x="52588" y="32753"/>
                  </a:lnTo>
                  <a:cubicBezTo>
                    <a:pt x="52588" y="33314"/>
                    <a:pt x="52132" y="33769"/>
                    <a:pt x="51572" y="33769"/>
                  </a:cubicBezTo>
                  <a:lnTo>
                    <a:pt x="1211" y="33769"/>
                  </a:lnTo>
                  <a:cubicBezTo>
                    <a:pt x="651" y="33769"/>
                    <a:pt x="199" y="33314"/>
                    <a:pt x="199" y="32753"/>
                  </a:cubicBezTo>
                  <a:lnTo>
                    <a:pt x="199" y="4572"/>
                  </a:lnTo>
                  <a:cubicBezTo>
                    <a:pt x="199" y="4012"/>
                    <a:pt x="651" y="3556"/>
                    <a:pt x="1211" y="3556"/>
                  </a:cubicBezTo>
                  <a:lnTo>
                    <a:pt x="1347" y="3556"/>
                  </a:lnTo>
                  <a:cubicBezTo>
                    <a:pt x="1848" y="3556"/>
                    <a:pt x="2290" y="3257"/>
                    <a:pt x="2474" y="2794"/>
                  </a:cubicBezTo>
                  <a:lnTo>
                    <a:pt x="3242" y="866"/>
                  </a:lnTo>
                  <a:cubicBezTo>
                    <a:pt x="3326" y="658"/>
                    <a:pt x="3469" y="487"/>
                    <a:pt x="3647" y="379"/>
                  </a:cubicBezTo>
                  <a:cubicBezTo>
                    <a:pt x="3852" y="261"/>
                    <a:pt x="4082" y="198"/>
                    <a:pt x="4318" y="198"/>
                  </a:cubicBezTo>
                  <a:close/>
                  <a:moveTo>
                    <a:pt x="4318" y="0"/>
                  </a:moveTo>
                  <a:cubicBezTo>
                    <a:pt x="4046" y="0"/>
                    <a:pt x="3778" y="73"/>
                    <a:pt x="3545" y="209"/>
                  </a:cubicBezTo>
                  <a:cubicBezTo>
                    <a:pt x="3330" y="338"/>
                    <a:pt x="3156" y="546"/>
                    <a:pt x="3059" y="794"/>
                  </a:cubicBezTo>
                  <a:lnTo>
                    <a:pt x="2290" y="2721"/>
                  </a:lnTo>
                  <a:cubicBezTo>
                    <a:pt x="2136" y="3107"/>
                    <a:pt x="1768" y="3361"/>
                    <a:pt x="1347" y="3361"/>
                  </a:cubicBezTo>
                  <a:lnTo>
                    <a:pt x="1211" y="3361"/>
                  </a:lnTo>
                  <a:cubicBezTo>
                    <a:pt x="543" y="3361"/>
                    <a:pt x="0" y="3904"/>
                    <a:pt x="0" y="4572"/>
                  </a:cubicBezTo>
                  <a:lnTo>
                    <a:pt x="0" y="32753"/>
                  </a:lnTo>
                  <a:cubicBezTo>
                    <a:pt x="0" y="33421"/>
                    <a:pt x="543" y="33967"/>
                    <a:pt x="1211" y="33967"/>
                  </a:cubicBezTo>
                  <a:lnTo>
                    <a:pt x="51572" y="33967"/>
                  </a:lnTo>
                  <a:cubicBezTo>
                    <a:pt x="52243" y="33967"/>
                    <a:pt x="52786" y="33421"/>
                    <a:pt x="52786" y="32753"/>
                  </a:cubicBezTo>
                  <a:lnTo>
                    <a:pt x="52786" y="4572"/>
                  </a:lnTo>
                  <a:cubicBezTo>
                    <a:pt x="52786" y="3904"/>
                    <a:pt x="52243" y="3361"/>
                    <a:pt x="51572" y="3361"/>
                  </a:cubicBezTo>
                  <a:lnTo>
                    <a:pt x="20586" y="3361"/>
                  </a:lnTo>
                  <a:cubicBezTo>
                    <a:pt x="20228" y="3361"/>
                    <a:pt x="19891" y="3166"/>
                    <a:pt x="19709" y="2857"/>
                  </a:cubicBezTo>
                  <a:lnTo>
                    <a:pt x="18394" y="609"/>
                  </a:lnTo>
                  <a:cubicBezTo>
                    <a:pt x="18256" y="373"/>
                    <a:pt x="18047" y="192"/>
                    <a:pt x="17806" y="101"/>
                  </a:cubicBezTo>
                  <a:cubicBezTo>
                    <a:pt x="17633" y="31"/>
                    <a:pt x="17452" y="0"/>
                    <a:pt x="17264"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9"/>
            <p:cNvSpPr/>
            <p:nvPr/>
          </p:nvSpPr>
          <p:spPr>
            <a:xfrm>
              <a:off x="1409650" y="2735850"/>
              <a:ext cx="2923800" cy="1816500"/>
            </a:xfrm>
            <a:prstGeom prst="roundRect">
              <a:avLst>
                <a:gd fmla="val 4721"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9"/>
            <p:cNvSpPr/>
            <p:nvPr/>
          </p:nvSpPr>
          <p:spPr>
            <a:xfrm>
              <a:off x="1786183" y="2217068"/>
              <a:ext cx="497126" cy="76035"/>
            </a:xfrm>
            <a:custGeom>
              <a:rect b="b" l="l" r="r" t="t"/>
              <a:pathLst>
                <a:path extrusionOk="0" h="1455" w="9513">
                  <a:moveTo>
                    <a:pt x="727" y="0"/>
                  </a:moveTo>
                  <a:cubicBezTo>
                    <a:pt x="327" y="0"/>
                    <a:pt x="1" y="327"/>
                    <a:pt x="1" y="727"/>
                  </a:cubicBezTo>
                  <a:cubicBezTo>
                    <a:pt x="1" y="1131"/>
                    <a:pt x="327" y="1455"/>
                    <a:pt x="727" y="1455"/>
                  </a:cubicBezTo>
                  <a:lnTo>
                    <a:pt x="8785" y="1455"/>
                  </a:lnTo>
                  <a:cubicBezTo>
                    <a:pt x="9186" y="1455"/>
                    <a:pt x="9512" y="1131"/>
                    <a:pt x="9512" y="727"/>
                  </a:cubicBezTo>
                  <a:cubicBezTo>
                    <a:pt x="9512" y="327"/>
                    <a:pt x="9186" y="0"/>
                    <a:pt x="8785"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9"/>
            <p:cNvSpPr/>
            <p:nvPr/>
          </p:nvSpPr>
          <p:spPr>
            <a:xfrm>
              <a:off x="1413798" y="2735775"/>
              <a:ext cx="2923807" cy="1816366"/>
            </a:xfrm>
            <a:custGeom>
              <a:rect b="b" l="l" r="r" t="t"/>
              <a:pathLst>
                <a:path extrusionOk="0" h="34758" w="55950">
                  <a:moveTo>
                    <a:pt x="54805" y="198"/>
                  </a:moveTo>
                  <a:cubicBezTo>
                    <a:pt x="55327" y="198"/>
                    <a:pt x="55751" y="623"/>
                    <a:pt x="55751" y="1145"/>
                  </a:cubicBezTo>
                  <a:lnTo>
                    <a:pt x="55751" y="33613"/>
                  </a:lnTo>
                  <a:cubicBezTo>
                    <a:pt x="55751" y="34134"/>
                    <a:pt x="55327" y="34559"/>
                    <a:pt x="54805" y="34559"/>
                  </a:cubicBezTo>
                  <a:lnTo>
                    <a:pt x="1146" y="34559"/>
                  </a:lnTo>
                  <a:cubicBezTo>
                    <a:pt x="624" y="34559"/>
                    <a:pt x="200" y="34134"/>
                    <a:pt x="200" y="33613"/>
                  </a:cubicBezTo>
                  <a:lnTo>
                    <a:pt x="200" y="1145"/>
                  </a:lnTo>
                  <a:cubicBezTo>
                    <a:pt x="200" y="623"/>
                    <a:pt x="624" y="198"/>
                    <a:pt x="1146" y="198"/>
                  </a:cubicBezTo>
                  <a:close/>
                  <a:moveTo>
                    <a:pt x="1146" y="0"/>
                  </a:moveTo>
                  <a:cubicBezTo>
                    <a:pt x="516" y="0"/>
                    <a:pt x="1" y="512"/>
                    <a:pt x="1" y="1145"/>
                  </a:cubicBezTo>
                  <a:lnTo>
                    <a:pt x="1" y="33613"/>
                  </a:lnTo>
                  <a:cubicBezTo>
                    <a:pt x="1" y="34242"/>
                    <a:pt x="516" y="34757"/>
                    <a:pt x="1146" y="34757"/>
                  </a:cubicBezTo>
                  <a:lnTo>
                    <a:pt x="54805" y="34757"/>
                  </a:lnTo>
                  <a:cubicBezTo>
                    <a:pt x="55438" y="34757"/>
                    <a:pt x="55949" y="34242"/>
                    <a:pt x="55949" y="33613"/>
                  </a:cubicBezTo>
                  <a:lnTo>
                    <a:pt x="55949" y="1145"/>
                  </a:lnTo>
                  <a:cubicBezTo>
                    <a:pt x="55949" y="512"/>
                    <a:pt x="55438" y="0"/>
                    <a:pt x="54805"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9"/>
            <p:cNvSpPr/>
            <p:nvPr/>
          </p:nvSpPr>
          <p:spPr>
            <a:xfrm>
              <a:off x="1611069" y="3231751"/>
              <a:ext cx="2716188" cy="1309991"/>
            </a:xfrm>
            <a:custGeom>
              <a:rect b="b" l="l" r="r" t="t"/>
              <a:pathLst>
                <a:path extrusionOk="0" h="25068" w="51977">
                  <a:moveTo>
                    <a:pt x="51976" y="0"/>
                  </a:moveTo>
                  <a:cubicBezTo>
                    <a:pt x="47516" y="4165"/>
                    <a:pt x="40530" y="9718"/>
                    <a:pt x="31254" y="14153"/>
                  </a:cubicBezTo>
                  <a:cubicBezTo>
                    <a:pt x="20180" y="19449"/>
                    <a:pt x="7554" y="23126"/>
                    <a:pt x="1" y="25068"/>
                  </a:cubicBezTo>
                  <a:lnTo>
                    <a:pt x="51030" y="25068"/>
                  </a:lnTo>
                  <a:cubicBezTo>
                    <a:pt x="51552" y="25068"/>
                    <a:pt x="51976" y="24643"/>
                    <a:pt x="51976" y="24122"/>
                  </a:cubicBezTo>
                  <a:lnTo>
                    <a:pt x="51976" y="0"/>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9"/>
            <p:cNvSpPr/>
            <p:nvPr/>
          </p:nvSpPr>
          <p:spPr>
            <a:xfrm>
              <a:off x="1456179" y="2767757"/>
              <a:ext cx="177885" cy="131898"/>
            </a:xfrm>
            <a:custGeom>
              <a:rect b="b" l="l" r="r" t="t"/>
              <a:pathLst>
                <a:path extrusionOk="0" h="2524" w="3404">
                  <a:moveTo>
                    <a:pt x="1142" y="1"/>
                  </a:moveTo>
                  <a:cubicBezTo>
                    <a:pt x="513" y="1"/>
                    <a:pt x="1" y="516"/>
                    <a:pt x="1" y="1145"/>
                  </a:cubicBezTo>
                  <a:lnTo>
                    <a:pt x="1" y="2523"/>
                  </a:lnTo>
                  <a:lnTo>
                    <a:pt x="199" y="2523"/>
                  </a:lnTo>
                  <a:lnTo>
                    <a:pt x="199" y="1145"/>
                  </a:lnTo>
                  <a:cubicBezTo>
                    <a:pt x="199" y="623"/>
                    <a:pt x="624" y="199"/>
                    <a:pt x="1142" y="199"/>
                  </a:cubicBezTo>
                  <a:lnTo>
                    <a:pt x="3403" y="199"/>
                  </a:lnTo>
                  <a:lnTo>
                    <a:pt x="3403"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9"/>
            <p:cNvSpPr/>
            <p:nvPr/>
          </p:nvSpPr>
          <p:spPr>
            <a:xfrm>
              <a:off x="1456179" y="2987761"/>
              <a:ext cx="10451" cy="1012385"/>
            </a:xfrm>
            <a:custGeom>
              <a:rect b="b" l="l" r="r" t="t"/>
              <a:pathLst>
                <a:path extrusionOk="0" h="19373" w="200">
                  <a:moveTo>
                    <a:pt x="1" y="1"/>
                  </a:moveTo>
                  <a:lnTo>
                    <a:pt x="1" y="19373"/>
                  </a:lnTo>
                  <a:lnTo>
                    <a:pt x="199" y="19373"/>
                  </a:lnTo>
                  <a:lnTo>
                    <a:pt x="199"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9"/>
            <p:cNvSpPr/>
            <p:nvPr/>
          </p:nvSpPr>
          <p:spPr>
            <a:xfrm>
              <a:off x="4139742" y="4345515"/>
              <a:ext cx="155675" cy="174592"/>
            </a:xfrm>
            <a:custGeom>
              <a:rect b="b" l="l" r="r" t="t"/>
              <a:pathLst>
                <a:path extrusionOk="0" h="3341" w="2979">
                  <a:moveTo>
                    <a:pt x="2780" y="0"/>
                  </a:moveTo>
                  <a:lnTo>
                    <a:pt x="2780" y="2197"/>
                  </a:lnTo>
                  <a:cubicBezTo>
                    <a:pt x="2780" y="2718"/>
                    <a:pt x="2356" y="3143"/>
                    <a:pt x="1834" y="3143"/>
                  </a:cubicBezTo>
                  <a:lnTo>
                    <a:pt x="0" y="3143"/>
                  </a:lnTo>
                  <a:lnTo>
                    <a:pt x="0" y="3340"/>
                  </a:lnTo>
                  <a:lnTo>
                    <a:pt x="1834" y="3340"/>
                  </a:lnTo>
                  <a:cubicBezTo>
                    <a:pt x="2463" y="3340"/>
                    <a:pt x="2979" y="2826"/>
                    <a:pt x="2979" y="2197"/>
                  </a:cubicBezTo>
                  <a:lnTo>
                    <a:pt x="2979"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9"/>
            <p:cNvSpPr/>
            <p:nvPr/>
          </p:nvSpPr>
          <p:spPr>
            <a:xfrm>
              <a:off x="4284964" y="2873944"/>
              <a:ext cx="10451" cy="1386548"/>
            </a:xfrm>
            <a:custGeom>
              <a:rect b="b" l="l" r="r" t="t"/>
              <a:pathLst>
                <a:path extrusionOk="0" h="26533" w="200">
                  <a:moveTo>
                    <a:pt x="1" y="0"/>
                  </a:moveTo>
                  <a:lnTo>
                    <a:pt x="1" y="26532"/>
                  </a:lnTo>
                  <a:lnTo>
                    <a:pt x="200" y="26532"/>
                  </a:lnTo>
                  <a:lnTo>
                    <a:pt x="200"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9"/>
            <p:cNvSpPr/>
            <p:nvPr/>
          </p:nvSpPr>
          <p:spPr>
            <a:xfrm>
              <a:off x="2409245" y="3396101"/>
              <a:ext cx="933110" cy="508988"/>
            </a:xfrm>
            <a:custGeom>
              <a:rect b="b" l="l" r="r" t="t"/>
              <a:pathLst>
                <a:path extrusionOk="0" h="9740" w="17856">
                  <a:moveTo>
                    <a:pt x="17215" y="199"/>
                  </a:moveTo>
                  <a:cubicBezTo>
                    <a:pt x="17459" y="199"/>
                    <a:pt x="17658" y="397"/>
                    <a:pt x="17658" y="641"/>
                  </a:cubicBezTo>
                  <a:lnTo>
                    <a:pt x="17658" y="9099"/>
                  </a:lnTo>
                  <a:cubicBezTo>
                    <a:pt x="17658" y="9343"/>
                    <a:pt x="17459" y="9540"/>
                    <a:pt x="17215" y="9540"/>
                  </a:cubicBezTo>
                  <a:lnTo>
                    <a:pt x="637" y="9540"/>
                  </a:lnTo>
                  <a:cubicBezTo>
                    <a:pt x="394" y="9540"/>
                    <a:pt x="199" y="9343"/>
                    <a:pt x="199" y="9099"/>
                  </a:cubicBezTo>
                  <a:lnTo>
                    <a:pt x="199" y="641"/>
                  </a:lnTo>
                  <a:cubicBezTo>
                    <a:pt x="199" y="397"/>
                    <a:pt x="394" y="199"/>
                    <a:pt x="637" y="199"/>
                  </a:cubicBezTo>
                  <a:close/>
                  <a:moveTo>
                    <a:pt x="637" y="1"/>
                  </a:moveTo>
                  <a:cubicBezTo>
                    <a:pt x="285" y="1"/>
                    <a:pt x="1" y="286"/>
                    <a:pt x="1" y="641"/>
                  </a:cubicBezTo>
                  <a:lnTo>
                    <a:pt x="1" y="9099"/>
                  </a:lnTo>
                  <a:cubicBezTo>
                    <a:pt x="1" y="9450"/>
                    <a:pt x="285" y="9739"/>
                    <a:pt x="637" y="9739"/>
                  </a:cubicBezTo>
                  <a:lnTo>
                    <a:pt x="17215" y="9739"/>
                  </a:lnTo>
                  <a:cubicBezTo>
                    <a:pt x="17570" y="9739"/>
                    <a:pt x="17856" y="9450"/>
                    <a:pt x="17856" y="9099"/>
                  </a:cubicBezTo>
                  <a:lnTo>
                    <a:pt x="17856" y="641"/>
                  </a:lnTo>
                  <a:cubicBezTo>
                    <a:pt x="17856" y="286"/>
                    <a:pt x="17570" y="1"/>
                    <a:pt x="17215"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9"/>
            <p:cNvSpPr/>
            <p:nvPr/>
          </p:nvSpPr>
          <p:spPr>
            <a:xfrm>
              <a:off x="1348738" y="1428502"/>
              <a:ext cx="289350" cy="455894"/>
            </a:xfrm>
            <a:custGeom>
              <a:rect b="b" l="l" r="r" t="t"/>
              <a:pathLst>
                <a:path extrusionOk="0" h="8724" w="5537">
                  <a:moveTo>
                    <a:pt x="1800" y="1"/>
                  </a:moveTo>
                  <a:lnTo>
                    <a:pt x="1" y="7231"/>
                  </a:lnTo>
                  <a:lnTo>
                    <a:pt x="5278" y="8723"/>
                  </a:lnTo>
                  <a:lnTo>
                    <a:pt x="5536" y="7791"/>
                  </a:lnTo>
                  <a:lnTo>
                    <a:pt x="2078" y="6194"/>
                  </a:lnTo>
                  <a:lnTo>
                    <a:pt x="3253" y="2026"/>
                  </a:lnTo>
                  <a:cubicBezTo>
                    <a:pt x="3253" y="2026"/>
                    <a:pt x="3097" y="1247"/>
                    <a:pt x="2265" y="363"/>
                  </a:cubicBezTo>
                  <a:lnTo>
                    <a:pt x="180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9"/>
            <p:cNvSpPr/>
            <p:nvPr/>
          </p:nvSpPr>
          <p:spPr>
            <a:xfrm>
              <a:off x="1342938" y="1423276"/>
              <a:ext cx="300951" cy="466398"/>
            </a:xfrm>
            <a:custGeom>
              <a:rect b="b" l="l" r="r" t="t"/>
              <a:pathLst>
                <a:path extrusionOk="0" h="8925" w="5759">
                  <a:moveTo>
                    <a:pt x="1908" y="1"/>
                  </a:moveTo>
                  <a:cubicBezTo>
                    <a:pt x="1864" y="1"/>
                    <a:pt x="1825" y="33"/>
                    <a:pt x="1813" y="76"/>
                  </a:cubicBezTo>
                  <a:lnTo>
                    <a:pt x="14" y="7307"/>
                  </a:lnTo>
                  <a:cubicBezTo>
                    <a:pt x="0" y="7359"/>
                    <a:pt x="32" y="7414"/>
                    <a:pt x="84" y="7428"/>
                  </a:cubicBezTo>
                  <a:lnTo>
                    <a:pt x="5362" y="8921"/>
                  </a:lnTo>
                  <a:cubicBezTo>
                    <a:pt x="5372" y="8924"/>
                    <a:pt x="5379" y="8924"/>
                    <a:pt x="5389" y="8924"/>
                  </a:cubicBezTo>
                  <a:cubicBezTo>
                    <a:pt x="5407" y="8924"/>
                    <a:pt x="5421" y="8921"/>
                    <a:pt x="5438" y="8910"/>
                  </a:cubicBezTo>
                  <a:cubicBezTo>
                    <a:pt x="5459" y="8900"/>
                    <a:pt x="5477" y="8876"/>
                    <a:pt x="5483" y="8852"/>
                  </a:cubicBezTo>
                  <a:lnTo>
                    <a:pt x="5744" y="7915"/>
                  </a:lnTo>
                  <a:cubicBezTo>
                    <a:pt x="5758" y="7870"/>
                    <a:pt x="5734" y="7821"/>
                    <a:pt x="5689" y="7800"/>
                  </a:cubicBezTo>
                  <a:lnTo>
                    <a:pt x="2307" y="6238"/>
                  </a:lnTo>
                  <a:lnTo>
                    <a:pt x="3459" y="2154"/>
                  </a:lnTo>
                  <a:cubicBezTo>
                    <a:pt x="3462" y="2136"/>
                    <a:pt x="3462" y="2122"/>
                    <a:pt x="3459" y="2105"/>
                  </a:cubicBezTo>
                  <a:cubicBezTo>
                    <a:pt x="3455" y="2074"/>
                    <a:pt x="3288" y="1287"/>
                    <a:pt x="2450" y="397"/>
                  </a:cubicBezTo>
                  <a:cubicBezTo>
                    <a:pt x="2430" y="375"/>
                    <a:pt x="2403" y="365"/>
                    <a:pt x="2376" y="365"/>
                  </a:cubicBezTo>
                  <a:cubicBezTo>
                    <a:pt x="2352" y="365"/>
                    <a:pt x="2327" y="373"/>
                    <a:pt x="2307" y="390"/>
                  </a:cubicBezTo>
                  <a:cubicBezTo>
                    <a:pt x="2269" y="428"/>
                    <a:pt x="2265" y="491"/>
                    <a:pt x="2304" y="532"/>
                  </a:cubicBezTo>
                  <a:cubicBezTo>
                    <a:pt x="3027" y="1298"/>
                    <a:pt x="3229" y="1994"/>
                    <a:pt x="3260" y="2122"/>
                  </a:cubicBezTo>
                  <a:lnTo>
                    <a:pt x="2091" y="6266"/>
                  </a:lnTo>
                  <a:cubicBezTo>
                    <a:pt x="2081" y="6315"/>
                    <a:pt x="2102" y="6363"/>
                    <a:pt x="2147" y="6384"/>
                  </a:cubicBezTo>
                  <a:lnTo>
                    <a:pt x="5529" y="7943"/>
                  </a:lnTo>
                  <a:lnTo>
                    <a:pt x="5320" y="8701"/>
                  </a:lnTo>
                  <a:lnTo>
                    <a:pt x="230" y="7261"/>
                  </a:lnTo>
                  <a:lnTo>
                    <a:pt x="2004" y="126"/>
                  </a:lnTo>
                  <a:cubicBezTo>
                    <a:pt x="2018" y="70"/>
                    <a:pt x="1987" y="17"/>
                    <a:pt x="1931" y="4"/>
                  </a:cubicBezTo>
                  <a:cubicBezTo>
                    <a:pt x="1923" y="2"/>
                    <a:pt x="1915" y="1"/>
                    <a:pt x="1908"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9"/>
            <p:cNvSpPr/>
            <p:nvPr/>
          </p:nvSpPr>
          <p:spPr>
            <a:xfrm>
              <a:off x="1381503" y="1484156"/>
              <a:ext cx="250366" cy="364392"/>
            </a:xfrm>
            <a:custGeom>
              <a:rect b="b" l="l" r="r" t="t"/>
              <a:pathLst>
                <a:path extrusionOk="0" h="6973" w="4791">
                  <a:moveTo>
                    <a:pt x="2070" y="0"/>
                  </a:moveTo>
                  <a:lnTo>
                    <a:pt x="2070" y="1055"/>
                  </a:lnTo>
                  <a:cubicBezTo>
                    <a:pt x="2070" y="1789"/>
                    <a:pt x="1148" y="4134"/>
                    <a:pt x="828" y="4684"/>
                  </a:cubicBezTo>
                  <a:cubicBezTo>
                    <a:pt x="508" y="5237"/>
                    <a:pt x="0" y="5925"/>
                    <a:pt x="0" y="5925"/>
                  </a:cubicBezTo>
                  <a:lnTo>
                    <a:pt x="1012" y="5466"/>
                  </a:lnTo>
                  <a:lnTo>
                    <a:pt x="4739" y="6973"/>
                  </a:lnTo>
                  <a:lnTo>
                    <a:pt x="4791" y="6778"/>
                  </a:lnTo>
                  <a:lnTo>
                    <a:pt x="1409" y="5219"/>
                  </a:lnTo>
                  <a:cubicBezTo>
                    <a:pt x="1364" y="5198"/>
                    <a:pt x="1343" y="5150"/>
                    <a:pt x="1353" y="5101"/>
                  </a:cubicBezTo>
                  <a:lnTo>
                    <a:pt x="2522" y="957"/>
                  </a:lnTo>
                  <a:cubicBezTo>
                    <a:pt x="2498" y="864"/>
                    <a:pt x="2390" y="488"/>
                    <a:pt x="2070"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9"/>
            <p:cNvSpPr/>
            <p:nvPr/>
          </p:nvSpPr>
          <p:spPr>
            <a:xfrm>
              <a:off x="1624552" y="1828690"/>
              <a:ext cx="97878" cy="123119"/>
            </a:xfrm>
            <a:custGeom>
              <a:rect b="b" l="l" r="r" t="t"/>
              <a:pathLst>
                <a:path extrusionOk="0" h="2356" w="1873">
                  <a:moveTo>
                    <a:pt x="1121" y="0"/>
                  </a:moveTo>
                  <a:lnTo>
                    <a:pt x="258" y="133"/>
                  </a:lnTo>
                  <a:lnTo>
                    <a:pt x="0" y="1065"/>
                  </a:lnTo>
                  <a:lnTo>
                    <a:pt x="363" y="1741"/>
                  </a:lnTo>
                  <a:lnTo>
                    <a:pt x="1135" y="2297"/>
                  </a:lnTo>
                  <a:cubicBezTo>
                    <a:pt x="1186" y="2336"/>
                    <a:pt x="1248" y="2355"/>
                    <a:pt x="1310" y="2355"/>
                  </a:cubicBezTo>
                  <a:cubicBezTo>
                    <a:pt x="1365" y="2355"/>
                    <a:pt x="1420" y="2340"/>
                    <a:pt x="1469" y="2311"/>
                  </a:cubicBezTo>
                  <a:lnTo>
                    <a:pt x="1538" y="2266"/>
                  </a:lnTo>
                  <a:cubicBezTo>
                    <a:pt x="1639" y="2203"/>
                    <a:pt x="1678" y="2078"/>
                    <a:pt x="1633" y="1970"/>
                  </a:cubicBezTo>
                  <a:lnTo>
                    <a:pt x="1194" y="964"/>
                  </a:lnTo>
                  <a:lnTo>
                    <a:pt x="1194" y="964"/>
                  </a:lnTo>
                  <a:lnTo>
                    <a:pt x="1486" y="1190"/>
                  </a:lnTo>
                  <a:cubicBezTo>
                    <a:pt x="1528" y="1223"/>
                    <a:pt x="1578" y="1240"/>
                    <a:pt x="1627" y="1240"/>
                  </a:cubicBezTo>
                  <a:cubicBezTo>
                    <a:pt x="1692" y="1240"/>
                    <a:pt x="1757" y="1211"/>
                    <a:pt x="1803" y="1156"/>
                  </a:cubicBezTo>
                  <a:cubicBezTo>
                    <a:pt x="1872" y="1076"/>
                    <a:pt x="1872" y="954"/>
                    <a:pt x="1806" y="871"/>
                  </a:cubicBezTo>
                  <a:lnTo>
                    <a:pt x="112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9"/>
            <p:cNvSpPr/>
            <p:nvPr/>
          </p:nvSpPr>
          <p:spPr>
            <a:xfrm>
              <a:off x="1618908" y="1823046"/>
              <a:ext cx="109114" cy="133884"/>
            </a:xfrm>
            <a:custGeom>
              <a:rect b="b" l="l" r="r" t="t"/>
              <a:pathLst>
                <a:path extrusionOk="0" h="2562" w="2088">
                  <a:moveTo>
                    <a:pt x="1184" y="213"/>
                  </a:moveTo>
                  <a:lnTo>
                    <a:pt x="1837" y="1038"/>
                  </a:lnTo>
                  <a:cubicBezTo>
                    <a:pt x="1876" y="1086"/>
                    <a:pt x="1872" y="1156"/>
                    <a:pt x="1834" y="1202"/>
                  </a:cubicBezTo>
                  <a:cubicBezTo>
                    <a:pt x="1808" y="1233"/>
                    <a:pt x="1772" y="1249"/>
                    <a:pt x="1735" y="1249"/>
                  </a:cubicBezTo>
                  <a:cubicBezTo>
                    <a:pt x="1708" y="1249"/>
                    <a:pt x="1681" y="1240"/>
                    <a:pt x="1657" y="1222"/>
                  </a:cubicBezTo>
                  <a:lnTo>
                    <a:pt x="1055" y="756"/>
                  </a:lnTo>
                  <a:lnTo>
                    <a:pt x="1055" y="756"/>
                  </a:lnTo>
                  <a:lnTo>
                    <a:pt x="1650" y="2116"/>
                  </a:lnTo>
                  <a:cubicBezTo>
                    <a:pt x="1674" y="2178"/>
                    <a:pt x="1653" y="2255"/>
                    <a:pt x="1594" y="2290"/>
                  </a:cubicBezTo>
                  <a:lnTo>
                    <a:pt x="1524" y="2332"/>
                  </a:lnTo>
                  <a:cubicBezTo>
                    <a:pt x="1492" y="2353"/>
                    <a:pt x="1455" y="2364"/>
                    <a:pt x="1418" y="2364"/>
                  </a:cubicBezTo>
                  <a:cubicBezTo>
                    <a:pt x="1377" y="2364"/>
                    <a:pt x="1335" y="2351"/>
                    <a:pt x="1298" y="2325"/>
                  </a:cubicBezTo>
                  <a:lnTo>
                    <a:pt x="547" y="1782"/>
                  </a:lnTo>
                  <a:lnTo>
                    <a:pt x="213" y="1163"/>
                  </a:lnTo>
                  <a:lnTo>
                    <a:pt x="446" y="328"/>
                  </a:lnTo>
                  <a:lnTo>
                    <a:pt x="1184" y="213"/>
                  </a:lnTo>
                  <a:close/>
                  <a:moveTo>
                    <a:pt x="1270" y="1"/>
                  </a:moveTo>
                  <a:lnTo>
                    <a:pt x="289" y="150"/>
                  </a:lnTo>
                  <a:lnTo>
                    <a:pt x="0" y="1187"/>
                  </a:lnTo>
                  <a:lnTo>
                    <a:pt x="384" y="1897"/>
                  </a:lnTo>
                  <a:lnTo>
                    <a:pt x="1184" y="2485"/>
                  </a:lnTo>
                  <a:cubicBezTo>
                    <a:pt x="1253" y="2538"/>
                    <a:pt x="1336" y="2562"/>
                    <a:pt x="1417" y="2562"/>
                  </a:cubicBezTo>
                  <a:cubicBezTo>
                    <a:pt x="1490" y="2562"/>
                    <a:pt x="1566" y="2544"/>
                    <a:pt x="1629" y="2502"/>
                  </a:cubicBezTo>
                  <a:lnTo>
                    <a:pt x="1699" y="2457"/>
                  </a:lnTo>
                  <a:cubicBezTo>
                    <a:pt x="1841" y="2371"/>
                    <a:pt x="1897" y="2193"/>
                    <a:pt x="1831" y="2037"/>
                  </a:cubicBezTo>
                  <a:lnTo>
                    <a:pt x="1549" y="1385"/>
                  </a:lnTo>
                  <a:lnTo>
                    <a:pt x="1549" y="1385"/>
                  </a:lnTo>
                  <a:cubicBezTo>
                    <a:pt x="1607" y="1426"/>
                    <a:pt x="1673" y="1446"/>
                    <a:pt x="1739" y="1446"/>
                  </a:cubicBezTo>
                  <a:cubicBezTo>
                    <a:pt x="1831" y="1446"/>
                    <a:pt x="1922" y="1407"/>
                    <a:pt x="1987" y="1330"/>
                  </a:cubicBezTo>
                  <a:cubicBezTo>
                    <a:pt x="2085" y="1212"/>
                    <a:pt x="2088" y="1038"/>
                    <a:pt x="1991" y="916"/>
                  </a:cubicBezTo>
                  <a:lnTo>
                    <a:pt x="1270"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9"/>
            <p:cNvSpPr/>
            <p:nvPr/>
          </p:nvSpPr>
          <p:spPr>
            <a:xfrm>
              <a:off x="1665835" y="1897199"/>
              <a:ext cx="42067" cy="52623"/>
            </a:xfrm>
            <a:custGeom>
              <a:rect b="b" l="l" r="r" t="t"/>
              <a:pathLst>
                <a:path extrusionOk="0" h="1007" w="805">
                  <a:moveTo>
                    <a:pt x="59" y="1"/>
                  </a:moveTo>
                  <a:cubicBezTo>
                    <a:pt x="49" y="1"/>
                    <a:pt x="38" y="5"/>
                    <a:pt x="28" y="12"/>
                  </a:cubicBezTo>
                  <a:cubicBezTo>
                    <a:pt x="8" y="26"/>
                    <a:pt x="0" y="57"/>
                    <a:pt x="18" y="81"/>
                  </a:cubicBezTo>
                  <a:lnTo>
                    <a:pt x="710" y="986"/>
                  </a:lnTo>
                  <a:cubicBezTo>
                    <a:pt x="721" y="1000"/>
                    <a:pt x="734" y="1007"/>
                    <a:pt x="748" y="1007"/>
                  </a:cubicBezTo>
                  <a:cubicBezTo>
                    <a:pt x="759" y="1007"/>
                    <a:pt x="769" y="1003"/>
                    <a:pt x="780" y="997"/>
                  </a:cubicBezTo>
                  <a:cubicBezTo>
                    <a:pt x="801" y="979"/>
                    <a:pt x="804" y="947"/>
                    <a:pt x="787" y="926"/>
                  </a:cubicBezTo>
                  <a:lnTo>
                    <a:pt x="98" y="19"/>
                  </a:lnTo>
                  <a:cubicBezTo>
                    <a:pt x="88" y="7"/>
                    <a:pt x="74" y="1"/>
                    <a:pt x="59"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9"/>
            <p:cNvSpPr/>
            <p:nvPr/>
          </p:nvSpPr>
          <p:spPr>
            <a:xfrm>
              <a:off x="1652561" y="1908592"/>
              <a:ext cx="34229" cy="42903"/>
            </a:xfrm>
            <a:custGeom>
              <a:rect b="b" l="l" r="r" t="t"/>
              <a:pathLst>
                <a:path extrusionOk="0" h="821" w="655">
                  <a:moveTo>
                    <a:pt x="57" y="1"/>
                  </a:moveTo>
                  <a:cubicBezTo>
                    <a:pt x="46" y="1"/>
                    <a:pt x="36" y="4"/>
                    <a:pt x="28" y="10"/>
                  </a:cubicBezTo>
                  <a:cubicBezTo>
                    <a:pt x="4" y="27"/>
                    <a:pt x="0" y="58"/>
                    <a:pt x="18" y="79"/>
                  </a:cubicBezTo>
                  <a:lnTo>
                    <a:pt x="557" y="799"/>
                  </a:lnTo>
                  <a:cubicBezTo>
                    <a:pt x="567" y="813"/>
                    <a:pt x="581" y="820"/>
                    <a:pt x="599" y="820"/>
                  </a:cubicBezTo>
                  <a:cubicBezTo>
                    <a:pt x="606" y="820"/>
                    <a:pt x="620" y="817"/>
                    <a:pt x="626" y="810"/>
                  </a:cubicBezTo>
                  <a:cubicBezTo>
                    <a:pt x="647" y="792"/>
                    <a:pt x="654" y="761"/>
                    <a:pt x="637" y="740"/>
                  </a:cubicBezTo>
                  <a:lnTo>
                    <a:pt x="98" y="20"/>
                  </a:lnTo>
                  <a:cubicBezTo>
                    <a:pt x="87" y="7"/>
                    <a:pt x="72" y="1"/>
                    <a:pt x="5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9"/>
            <p:cNvSpPr/>
            <p:nvPr/>
          </p:nvSpPr>
          <p:spPr>
            <a:xfrm>
              <a:off x="1795433" y="1252029"/>
              <a:ext cx="424749" cy="334553"/>
            </a:xfrm>
            <a:custGeom>
              <a:rect b="b" l="l" r="r" t="t"/>
              <a:pathLst>
                <a:path extrusionOk="0" h="6402" w="8128">
                  <a:moveTo>
                    <a:pt x="1" y="0"/>
                  </a:moveTo>
                  <a:lnTo>
                    <a:pt x="606" y="3789"/>
                  </a:lnTo>
                  <a:lnTo>
                    <a:pt x="3105" y="6172"/>
                  </a:lnTo>
                  <a:lnTo>
                    <a:pt x="8128" y="6401"/>
                  </a:lnTo>
                  <a:lnTo>
                    <a:pt x="8069" y="5549"/>
                  </a:lnTo>
                  <a:lnTo>
                    <a:pt x="4078" y="4710"/>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9"/>
            <p:cNvSpPr/>
            <p:nvPr/>
          </p:nvSpPr>
          <p:spPr>
            <a:xfrm>
              <a:off x="1789998" y="1246855"/>
              <a:ext cx="435462" cy="344795"/>
            </a:xfrm>
            <a:custGeom>
              <a:rect b="b" l="l" r="r" t="t"/>
              <a:pathLst>
                <a:path extrusionOk="0" h="6598" w="8333">
                  <a:moveTo>
                    <a:pt x="258" y="429"/>
                  </a:moveTo>
                  <a:lnTo>
                    <a:pt x="4106" y="4872"/>
                  </a:lnTo>
                  <a:cubicBezTo>
                    <a:pt x="4120" y="4890"/>
                    <a:pt x="4140" y="4900"/>
                    <a:pt x="4161" y="4904"/>
                  </a:cubicBezTo>
                  <a:lnTo>
                    <a:pt x="8079" y="5728"/>
                  </a:lnTo>
                  <a:lnTo>
                    <a:pt x="8124" y="6396"/>
                  </a:lnTo>
                  <a:lnTo>
                    <a:pt x="3250" y="6174"/>
                  </a:lnTo>
                  <a:lnTo>
                    <a:pt x="800" y="3839"/>
                  </a:lnTo>
                  <a:lnTo>
                    <a:pt x="258" y="429"/>
                  </a:lnTo>
                  <a:close/>
                  <a:moveTo>
                    <a:pt x="107" y="1"/>
                  </a:moveTo>
                  <a:cubicBezTo>
                    <a:pt x="92" y="1"/>
                    <a:pt x="77" y="4"/>
                    <a:pt x="63" y="11"/>
                  </a:cubicBezTo>
                  <a:cubicBezTo>
                    <a:pt x="25" y="29"/>
                    <a:pt x="0" y="71"/>
                    <a:pt x="7" y="116"/>
                  </a:cubicBezTo>
                  <a:lnTo>
                    <a:pt x="609" y="3905"/>
                  </a:lnTo>
                  <a:cubicBezTo>
                    <a:pt x="613" y="3926"/>
                    <a:pt x="623" y="3947"/>
                    <a:pt x="641" y="3961"/>
                  </a:cubicBezTo>
                  <a:lnTo>
                    <a:pt x="3138" y="6341"/>
                  </a:lnTo>
                  <a:cubicBezTo>
                    <a:pt x="3156" y="6357"/>
                    <a:pt x="3180" y="6368"/>
                    <a:pt x="3201" y="6368"/>
                  </a:cubicBezTo>
                  <a:lnTo>
                    <a:pt x="8229" y="6598"/>
                  </a:lnTo>
                  <a:lnTo>
                    <a:pt x="8232" y="6598"/>
                  </a:lnTo>
                  <a:cubicBezTo>
                    <a:pt x="8260" y="6598"/>
                    <a:pt x="8284" y="6587"/>
                    <a:pt x="8305" y="6570"/>
                  </a:cubicBezTo>
                  <a:cubicBezTo>
                    <a:pt x="8323" y="6550"/>
                    <a:pt x="8333" y="6521"/>
                    <a:pt x="8333" y="6494"/>
                  </a:cubicBezTo>
                  <a:lnTo>
                    <a:pt x="8270" y="5641"/>
                  </a:lnTo>
                  <a:cubicBezTo>
                    <a:pt x="8267" y="5596"/>
                    <a:pt x="8236" y="5558"/>
                    <a:pt x="8194" y="5551"/>
                  </a:cubicBezTo>
                  <a:lnTo>
                    <a:pt x="4235" y="4719"/>
                  </a:lnTo>
                  <a:lnTo>
                    <a:pt x="182" y="37"/>
                  </a:lnTo>
                  <a:cubicBezTo>
                    <a:pt x="161" y="13"/>
                    <a:pt x="134" y="1"/>
                    <a:pt x="10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9"/>
            <p:cNvSpPr/>
            <p:nvPr/>
          </p:nvSpPr>
          <p:spPr>
            <a:xfrm>
              <a:off x="1803428" y="1269221"/>
              <a:ext cx="409699" cy="291336"/>
            </a:xfrm>
            <a:custGeom>
              <a:rect b="b" l="l" r="r" t="t"/>
              <a:pathLst>
                <a:path extrusionOk="0" h="5575" w="7840">
                  <a:moveTo>
                    <a:pt x="1" y="1"/>
                  </a:moveTo>
                  <a:lnTo>
                    <a:pt x="527" y="3289"/>
                  </a:lnTo>
                  <a:lnTo>
                    <a:pt x="575" y="3442"/>
                  </a:lnTo>
                  <a:lnTo>
                    <a:pt x="745" y="3606"/>
                  </a:lnTo>
                  <a:cubicBezTo>
                    <a:pt x="954" y="3390"/>
                    <a:pt x="1476" y="2868"/>
                    <a:pt x="1622" y="2868"/>
                  </a:cubicBezTo>
                  <a:cubicBezTo>
                    <a:pt x="1807" y="2868"/>
                    <a:pt x="3692" y="4524"/>
                    <a:pt x="3414" y="4660"/>
                  </a:cubicBezTo>
                  <a:lnTo>
                    <a:pt x="3139" y="4799"/>
                  </a:lnTo>
                  <a:lnTo>
                    <a:pt x="7840" y="5575"/>
                  </a:lnTo>
                  <a:lnTo>
                    <a:pt x="7822" y="5300"/>
                  </a:lnTo>
                  <a:lnTo>
                    <a:pt x="3904" y="4476"/>
                  </a:lnTo>
                  <a:cubicBezTo>
                    <a:pt x="3883" y="4472"/>
                    <a:pt x="3863" y="4462"/>
                    <a:pt x="3849" y="4444"/>
                  </a:cubicBezTo>
                  <a:lnTo>
                    <a:pt x="1" y="1"/>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9"/>
            <p:cNvSpPr/>
            <p:nvPr/>
          </p:nvSpPr>
          <p:spPr>
            <a:xfrm>
              <a:off x="2217096" y="1541953"/>
              <a:ext cx="128553" cy="62604"/>
            </a:xfrm>
            <a:custGeom>
              <a:rect b="b" l="l" r="r" t="t"/>
              <a:pathLst>
                <a:path extrusionOk="0" h="1198" w="2460">
                  <a:moveTo>
                    <a:pt x="0" y="1"/>
                  </a:moveTo>
                  <a:lnTo>
                    <a:pt x="59" y="853"/>
                  </a:lnTo>
                  <a:lnTo>
                    <a:pt x="1110" y="864"/>
                  </a:lnTo>
                  <a:cubicBezTo>
                    <a:pt x="1110" y="864"/>
                    <a:pt x="2008" y="1197"/>
                    <a:pt x="2250" y="1197"/>
                  </a:cubicBezTo>
                  <a:cubicBezTo>
                    <a:pt x="2261" y="1197"/>
                    <a:pt x="2271" y="1196"/>
                    <a:pt x="2279" y="1195"/>
                  </a:cubicBezTo>
                  <a:cubicBezTo>
                    <a:pt x="2460" y="1156"/>
                    <a:pt x="2387" y="903"/>
                    <a:pt x="2387" y="903"/>
                  </a:cubicBezTo>
                  <a:lnTo>
                    <a:pt x="1075" y="63"/>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9"/>
            <p:cNvSpPr/>
            <p:nvPr/>
          </p:nvSpPr>
          <p:spPr>
            <a:xfrm>
              <a:off x="2211400" y="1536309"/>
              <a:ext cx="138064" cy="73317"/>
            </a:xfrm>
            <a:custGeom>
              <a:rect b="b" l="l" r="r" t="t"/>
              <a:pathLst>
                <a:path extrusionOk="0" h="1403" w="2642">
                  <a:moveTo>
                    <a:pt x="214" y="213"/>
                  </a:moveTo>
                  <a:lnTo>
                    <a:pt x="1153" y="269"/>
                  </a:lnTo>
                  <a:lnTo>
                    <a:pt x="2409" y="1073"/>
                  </a:lnTo>
                  <a:cubicBezTo>
                    <a:pt x="2416" y="1107"/>
                    <a:pt x="2416" y="1160"/>
                    <a:pt x="2398" y="1188"/>
                  </a:cubicBezTo>
                  <a:cubicBezTo>
                    <a:pt x="2395" y="1194"/>
                    <a:pt x="2388" y="1202"/>
                    <a:pt x="2367" y="1205"/>
                  </a:cubicBezTo>
                  <a:cubicBezTo>
                    <a:pt x="2363" y="1206"/>
                    <a:pt x="2357" y="1206"/>
                    <a:pt x="2350" y="1206"/>
                  </a:cubicBezTo>
                  <a:cubicBezTo>
                    <a:pt x="2217" y="1206"/>
                    <a:pt x="1691" y="1044"/>
                    <a:pt x="1253" y="881"/>
                  </a:cubicBezTo>
                  <a:lnTo>
                    <a:pt x="262" y="860"/>
                  </a:lnTo>
                  <a:lnTo>
                    <a:pt x="214" y="213"/>
                  </a:lnTo>
                  <a:close/>
                  <a:moveTo>
                    <a:pt x="1" y="1"/>
                  </a:moveTo>
                  <a:lnTo>
                    <a:pt x="78" y="1059"/>
                  </a:lnTo>
                  <a:lnTo>
                    <a:pt x="1202" y="1073"/>
                  </a:lnTo>
                  <a:cubicBezTo>
                    <a:pt x="1441" y="1160"/>
                    <a:pt x="2120" y="1403"/>
                    <a:pt x="2364" y="1403"/>
                  </a:cubicBezTo>
                  <a:cubicBezTo>
                    <a:pt x="2381" y="1403"/>
                    <a:pt x="2395" y="1400"/>
                    <a:pt x="2406" y="1400"/>
                  </a:cubicBezTo>
                  <a:cubicBezTo>
                    <a:pt x="2478" y="1386"/>
                    <a:pt x="2534" y="1348"/>
                    <a:pt x="2569" y="1289"/>
                  </a:cubicBezTo>
                  <a:cubicBezTo>
                    <a:pt x="2642" y="1167"/>
                    <a:pt x="2597" y="1000"/>
                    <a:pt x="2594" y="982"/>
                  </a:cubicBezTo>
                  <a:lnTo>
                    <a:pt x="2583" y="948"/>
                  </a:lnTo>
                  <a:lnTo>
                    <a:pt x="1216" y="74"/>
                  </a:lnTo>
                  <a:lnTo>
                    <a:pt x="1"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9"/>
            <p:cNvSpPr/>
            <p:nvPr/>
          </p:nvSpPr>
          <p:spPr>
            <a:xfrm>
              <a:off x="2219970" y="1573830"/>
              <a:ext cx="68614" cy="32347"/>
            </a:xfrm>
            <a:custGeom>
              <a:rect b="b" l="l" r="r" t="t"/>
              <a:pathLst>
                <a:path extrusionOk="0" h="619" w="1313">
                  <a:moveTo>
                    <a:pt x="693" y="0"/>
                  </a:moveTo>
                  <a:lnTo>
                    <a:pt x="1" y="111"/>
                  </a:lnTo>
                  <a:lnTo>
                    <a:pt x="1128" y="619"/>
                  </a:lnTo>
                  <a:cubicBezTo>
                    <a:pt x="1128" y="619"/>
                    <a:pt x="1312" y="365"/>
                    <a:pt x="1055" y="254"/>
                  </a:cubicBezTo>
                  <a:lnTo>
                    <a:pt x="69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9"/>
            <p:cNvSpPr/>
            <p:nvPr/>
          </p:nvSpPr>
          <p:spPr>
            <a:xfrm>
              <a:off x="2217775" y="1569650"/>
              <a:ext cx="71384" cy="41858"/>
            </a:xfrm>
            <a:custGeom>
              <a:rect b="b" l="l" r="r" t="t"/>
              <a:pathLst>
                <a:path extrusionOk="0" h="801" w="1366">
                  <a:moveTo>
                    <a:pt x="791" y="0"/>
                  </a:moveTo>
                  <a:lnTo>
                    <a:pt x="676" y="160"/>
                  </a:lnTo>
                  <a:lnTo>
                    <a:pt x="1041" y="418"/>
                  </a:lnTo>
                  <a:cubicBezTo>
                    <a:pt x="1048" y="421"/>
                    <a:pt x="1052" y="424"/>
                    <a:pt x="1059" y="428"/>
                  </a:cubicBezTo>
                  <a:cubicBezTo>
                    <a:pt x="1121" y="452"/>
                    <a:pt x="1128" y="484"/>
                    <a:pt x="1131" y="490"/>
                  </a:cubicBezTo>
                  <a:cubicBezTo>
                    <a:pt x="1139" y="514"/>
                    <a:pt x="1136" y="546"/>
                    <a:pt x="1125" y="570"/>
                  </a:cubicBezTo>
                  <a:lnTo>
                    <a:pt x="81" y="101"/>
                  </a:lnTo>
                  <a:lnTo>
                    <a:pt x="1" y="278"/>
                  </a:lnTo>
                  <a:lnTo>
                    <a:pt x="1131" y="790"/>
                  </a:lnTo>
                  <a:cubicBezTo>
                    <a:pt x="1142" y="797"/>
                    <a:pt x="1156" y="800"/>
                    <a:pt x="1170" y="800"/>
                  </a:cubicBezTo>
                  <a:cubicBezTo>
                    <a:pt x="1202" y="800"/>
                    <a:pt x="1232" y="782"/>
                    <a:pt x="1253" y="758"/>
                  </a:cubicBezTo>
                  <a:cubicBezTo>
                    <a:pt x="1264" y="741"/>
                    <a:pt x="1365" y="591"/>
                    <a:pt x="1323" y="438"/>
                  </a:cubicBezTo>
                  <a:cubicBezTo>
                    <a:pt x="1306" y="383"/>
                    <a:pt x="1264" y="302"/>
                    <a:pt x="1149" y="251"/>
                  </a:cubicBezTo>
                  <a:lnTo>
                    <a:pt x="791"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9"/>
            <p:cNvSpPr/>
            <p:nvPr/>
          </p:nvSpPr>
          <p:spPr>
            <a:xfrm>
              <a:off x="4644285" y="2689893"/>
              <a:ext cx="130539" cy="176839"/>
            </a:xfrm>
            <a:custGeom>
              <a:rect b="b" l="l" r="r" t="t"/>
              <a:pathLst>
                <a:path extrusionOk="0" h="3384" w="2498">
                  <a:moveTo>
                    <a:pt x="1935" y="0"/>
                  </a:moveTo>
                  <a:cubicBezTo>
                    <a:pt x="1739" y="0"/>
                    <a:pt x="1499" y="58"/>
                    <a:pt x="1245" y="182"/>
                  </a:cubicBezTo>
                  <a:cubicBezTo>
                    <a:pt x="539" y="527"/>
                    <a:pt x="167" y="1397"/>
                    <a:pt x="163" y="1648"/>
                  </a:cubicBezTo>
                  <a:cubicBezTo>
                    <a:pt x="156" y="1894"/>
                    <a:pt x="0" y="3383"/>
                    <a:pt x="0" y="3383"/>
                  </a:cubicBezTo>
                  <a:lnTo>
                    <a:pt x="2042" y="3151"/>
                  </a:lnTo>
                  <a:cubicBezTo>
                    <a:pt x="2042" y="3151"/>
                    <a:pt x="1952" y="1685"/>
                    <a:pt x="2008" y="1306"/>
                  </a:cubicBezTo>
                  <a:cubicBezTo>
                    <a:pt x="2067" y="927"/>
                    <a:pt x="2411" y="495"/>
                    <a:pt x="2411" y="495"/>
                  </a:cubicBezTo>
                  <a:cubicBezTo>
                    <a:pt x="2498" y="182"/>
                    <a:pt x="2284" y="0"/>
                    <a:pt x="19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9"/>
            <p:cNvSpPr/>
            <p:nvPr/>
          </p:nvSpPr>
          <p:spPr>
            <a:xfrm>
              <a:off x="4638432" y="2684615"/>
              <a:ext cx="139684" cy="187918"/>
            </a:xfrm>
            <a:custGeom>
              <a:rect b="b" l="l" r="r" t="t"/>
              <a:pathLst>
                <a:path extrusionOk="0" h="3596" w="2673">
                  <a:moveTo>
                    <a:pt x="2043" y="200"/>
                  </a:moveTo>
                  <a:cubicBezTo>
                    <a:pt x="2189" y="200"/>
                    <a:pt x="2297" y="235"/>
                    <a:pt x="2363" y="287"/>
                  </a:cubicBezTo>
                  <a:cubicBezTo>
                    <a:pt x="2436" y="350"/>
                    <a:pt x="2457" y="437"/>
                    <a:pt x="2429" y="554"/>
                  </a:cubicBezTo>
                  <a:cubicBezTo>
                    <a:pt x="2363" y="642"/>
                    <a:pt x="2075" y="1031"/>
                    <a:pt x="2022" y="1394"/>
                  </a:cubicBezTo>
                  <a:cubicBezTo>
                    <a:pt x="1970" y="1728"/>
                    <a:pt x="2029" y="2830"/>
                    <a:pt x="2046" y="3164"/>
                  </a:cubicBezTo>
                  <a:lnTo>
                    <a:pt x="223" y="3369"/>
                  </a:lnTo>
                  <a:cubicBezTo>
                    <a:pt x="262" y="3008"/>
                    <a:pt x="369" y="1961"/>
                    <a:pt x="373" y="1749"/>
                  </a:cubicBezTo>
                  <a:cubicBezTo>
                    <a:pt x="379" y="1522"/>
                    <a:pt x="742" y="694"/>
                    <a:pt x="1399" y="371"/>
                  </a:cubicBezTo>
                  <a:cubicBezTo>
                    <a:pt x="1649" y="249"/>
                    <a:pt x="1872" y="200"/>
                    <a:pt x="2043" y="200"/>
                  </a:cubicBezTo>
                  <a:close/>
                  <a:moveTo>
                    <a:pt x="2049" y="0"/>
                  </a:moveTo>
                  <a:cubicBezTo>
                    <a:pt x="1831" y="0"/>
                    <a:pt x="1574" y="65"/>
                    <a:pt x="1312" y="193"/>
                  </a:cubicBezTo>
                  <a:cubicBezTo>
                    <a:pt x="578" y="551"/>
                    <a:pt x="182" y="1442"/>
                    <a:pt x="175" y="1744"/>
                  </a:cubicBezTo>
                  <a:cubicBezTo>
                    <a:pt x="167" y="1985"/>
                    <a:pt x="15" y="3456"/>
                    <a:pt x="15" y="3474"/>
                  </a:cubicBezTo>
                  <a:lnTo>
                    <a:pt x="0" y="3596"/>
                  </a:lnTo>
                  <a:lnTo>
                    <a:pt x="2258" y="3342"/>
                  </a:lnTo>
                  <a:lnTo>
                    <a:pt x="2252" y="3247"/>
                  </a:lnTo>
                  <a:cubicBezTo>
                    <a:pt x="2252" y="3231"/>
                    <a:pt x="2161" y="1786"/>
                    <a:pt x="2216" y="1425"/>
                  </a:cubicBezTo>
                  <a:cubicBezTo>
                    <a:pt x="2269" y="1073"/>
                    <a:pt x="2596" y="666"/>
                    <a:pt x="2600" y="659"/>
                  </a:cubicBezTo>
                  <a:lnTo>
                    <a:pt x="2617" y="625"/>
                  </a:lnTo>
                  <a:cubicBezTo>
                    <a:pt x="2672" y="423"/>
                    <a:pt x="2627" y="249"/>
                    <a:pt x="2488" y="134"/>
                  </a:cubicBezTo>
                  <a:cubicBezTo>
                    <a:pt x="2381" y="44"/>
                    <a:pt x="2228" y="0"/>
                    <a:pt x="2049"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9"/>
            <p:cNvSpPr/>
            <p:nvPr/>
          </p:nvSpPr>
          <p:spPr>
            <a:xfrm>
              <a:off x="4655206" y="2758507"/>
              <a:ext cx="90196" cy="95109"/>
            </a:xfrm>
            <a:custGeom>
              <a:rect b="b" l="l" r="r" t="t"/>
              <a:pathLst>
                <a:path extrusionOk="0" h="1820" w="1726">
                  <a:moveTo>
                    <a:pt x="640" y="1"/>
                  </a:moveTo>
                  <a:cubicBezTo>
                    <a:pt x="577" y="1"/>
                    <a:pt x="532" y="4"/>
                    <a:pt x="514" y="21"/>
                  </a:cubicBezTo>
                  <a:cubicBezTo>
                    <a:pt x="490" y="42"/>
                    <a:pt x="455" y="87"/>
                    <a:pt x="418" y="142"/>
                  </a:cubicBezTo>
                  <a:cubicBezTo>
                    <a:pt x="334" y="261"/>
                    <a:pt x="215" y="428"/>
                    <a:pt x="38" y="553"/>
                  </a:cubicBezTo>
                  <a:cubicBezTo>
                    <a:pt x="28" y="672"/>
                    <a:pt x="13" y="825"/>
                    <a:pt x="0" y="988"/>
                  </a:cubicBezTo>
                  <a:cubicBezTo>
                    <a:pt x="195" y="943"/>
                    <a:pt x="448" y="891"/>
                    <a:pt x="647" y="852"/>
                  </a:cubicBezTo>
                  <a:cubicBezTo>
                    <a:pt x="1019" y="786"/>
                    <a:pt x="1190" y="717"/>
                    <a:pt x="1190" y="717"/>
                  </a:cubicBezTo>
                  <a:lnTo>
                    <a:pt x="1190" y="717"/>
                  </a:lnTo>
                  <a:lnTo>
                    <a:pt x="1127" y="1820"/>
                  </a:lnTo>
                  <a:lnTo>
                    <a:pt x="1725" y="1750"/>
                  </a:lnTo>
                  <a:cubicBezTo>
                    <a:pt x="1712" y="1462"/>
                    <a:pt x="1666" y="602"/>
                    <a:pt x="1683" y="157"/>
                  </a:cubicBezTo>
                  <a:lnTo>
                    <a:pt x="1683" y="157"/>
                  </a:lnTo>
                  <a:cubicBezTo>
                    <a:pt x="1656" y="160"/>
                    <a:pt x="1624" y="163"/>
                    <a:pt x="1597" y="163"/>
                  </a:cubicBezTo>
                  <a:cubicBezTo>
                    <a:pt x="1555" y="163"/>
                    <a:pt x="1513" y="157"/>
                    <a:pt x="1478" y="147"/>
                  </a:cubicBezTo>
                  <a:cubicBezTo>
                    <a:pt x="1207" y="66"/>
                    <a:pt x="835" y="1"/>
                    <a:pt x="640"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9"/>
            <p:cNvSpPr/>
            <p:nvPr/>
          </p:nvSpPr>
          <p:spPr>
            <a:xfrm>
              <a:off x="4649719" y="2765562"/>
              <a:ext cx="101275" cy="92966"/>
            </a:xfrm>
            <a:custGeom>
              <a:rect b="b" l="l" r="r" t="t"/>
              <a:pathLst>
                <a:path extrusionOk="0" h="1779" w="1938">
                  <a:moveTo>
                    <a:pt x="143" y="418"/>
                  </a:moveTo>
                  <a:lnTo>
                    <a:pt x="143" y="418"/>
                  </a:lnTo>
                  <a:cubicBezTo>
                    <a:pt x="112" y="439"/>
                    <a:pt x="73" y="463"/>
                    <a:pt x="38" y="481"/>
                  </a:cubicBezTo>
                  <a:cubicBezTo>
                    <a:pt x="28" y="596"/>
                    <a:pt x="14" y="731"/>
                    <a:pt x="1" y="874"/>
                  </a:cubicBezTo>
                  <a:cubicBezTo>
                    <a:pt x="35" y="868"/>
                    <a:pt x="67" y="860"/>
                    <a:pt x="105" y="853"/>
                  </a:cubicBezTo>
                  <a:cubicBezTo>
                    <a:pt x="118" y="690"/>
                    <a:pt x="133" y="537"/>
                    <a:pt x="143" y="418"/>
                  </a:cubicBezTo>
                  <a:close/>
                  <a:moveTo>
                    <a:pt x="1889" y="1"/>
                  </a:moveTo>
                  <a:cubicBezTo>
                    <a:pt x="1854" y="12"/>
                    <a:pt x="1823" y="18"/>
                    <a:pt x="1788" y="22"/>
                  </a:cubicBezTo>
                  <a:cubicBezTo>
                    <a:pt x="1771" y="467"/>
                    <a:pt x="1817" y="1327"/>
                    <a:pt x="1830" y="1615"/>
                  </a:cubicBezTo>
                  <a:lnTo>
                    <a:pt x="1232" y="1685"/>
                  </a:lnTo>
                  <a:lnTo>
                    <a:pt x="1225" y="1772"/>
                  </a:lnTo>
                  <a:cubicBezTo>
                    <a:pt x="1225" y="1772"/>
                    <a:pt x="1242" y="1775"/>
                    <a:pt x="1270" y="1779"/>
                  </a:cubicBezTo>
                  <a:lnTo>
                    <a:pt x="1938" y="1703"/>
                  </a:lnTo>
                  <a:cubicBezTo>
                    <a:pt x="1938" y="1703"/>
                    <a:pt x="1862" y="516"/>
                    <a:pt x="1889" y="1"/>
                  </a:cubicBezTo>
                  <a:close/>
                </a:path>
              </a:pathLst>
            </a:custGeom>
            <a:solidFill>
              <a:srgbClr val="2A2B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9"/>
            <p:cNvSpPr/>
            <p:nvPr/>
          </p:nvSpPr>
          <p:spPr>
            <a:xfrm>
              <a:off x="4554245" y="2560190"/>
              <a:ext cx="301630" cy="232598"/>
            </a:xfrm>
            <a:custGeom>
              <a:rect b="b" l="l" r="r" t="t"/>
              <a:pathLst>
                <a:path extrusionOk="0" h="4451" w="5772">
                  <a:moveTo>
                    <a:pt x="2557" y="0"/>
                  </a:moveTo>
                  <a:cubicBezTo>
                    <a:pt x="1963" y="0"/>
                    <a:pt x="1410" y="263"/>
                    <a:pt x="1104" y="897"/>
                  </a:cubicBezTo>
                  <a:cubicBezTo>
                    <a:pt x="919" y="1283"/>
                    <a:pt x="801" y="1537"/>
                    <a:pt x="752" y="1760"/>
                  </a:cubicBezTo>
                  <a:cubicBezTo>
                    <a:pt x="588" y="1861"/>
                    <a:pt x="164" y="2126"/>
                    <a:pt x="77" y="2198"/>
                  </a:cubicBezTo>
                  <a:cubicBezTo>
                    <a:pt x="1" y="2264"/>
                    <a:pt x="279" y="2460"/>
                    <a:pt x="429" y="2553"/>
                  </a:cubicBezTo>
                  <a:cubicBezTo>
                    <a:pt x="137" y="3266"/>
                    <a:pt x="182" y="4021"/>
                    <a:pt x="265" y="4192"/>
                  </a:cubicBezTo>
                  <a:cubicBezTo>
                    <a:pt x="361" y="4383"/>
                    <a:pt x="697" y="4450"/>
                    <a:pt x="1049" y="4450"/>
                  </a:cubicBezTo>
                  <a:cubicBezTo>
                    <a:pt x="1236" y="4450"/>
                    <a:pt x="1428" y="4431"/>
                    <a:pt x="1590" y="4401"/>
                  </a:cubicBezTo>
                  <a:cubicBezTo>
                    <a:pt x="2061" y="4317"/>
                    <a:pt x="2248" y="3865"/>
                    <a:pt x="2377" y="3743"/>
                  </a:cubicBezTo>
                  <a:cubicBezTo>
                    <a:pt x="2412" y="3710"/>
                    <a:pt x="2488" y="3697"/>
                    <a:pt x="2583" y="3697"/>
                  </a:cubicBezTo>
                  <a:cubicBezTo>
                    <a:pt x="2845" y="3697"/>
                    <a:pt x="3262" y="3794"/>
                    <a:pt x="3438" y="3847"/>
                  </a:cubicBezTo>
                  <a:cubicBezTo>
                    <a:pt x="3465" y="3855"/>
                    <a:pt x="3497" y="3859"/>
                    <a:pt x="3531" y="3859"/>
                  </a:cubicBezTo>
                  <a:cubicBezTo>
                    <a:pt x="3800" y="3859"/>
                    <a:pt x="4266" y="3624"/>
                    <a:pt x="4562" y="3232"/>
                  </a:cubicBezTo>
                  <a:cubicBezTo>
                    <a:pt x="5772" y="1637"/>
                    <a:pt x="4038" y="0"/>
                    <a:pt x="25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9"/>
            <p:cNvSpPr/>
            <p:nvPr/>
          </p:nvSpPr>
          <p:spPr>
            <a:xfrm>
              <a:off x="4552260" y="2555017"/>
              <a:ext cx="273673" cy="242997"/>
            </a:xfrm>
            <a:custGeom>
              <a:rect b="b" l="l" r="r" t="t"/>
              <a:pathLst>
                <a:path extrusionOk="0" h="4650" w="5237">
                  <a:moveTo>
                    <a:pt x="2596" y="200"/>
                  </a:moveTo>
                  <a:cubicBezTo>
                    <a:pt x="3441" y="200"/>
                    <a:pt x="4360" y="756"/>
                    <a:pt x="4732" y="1501"/>
                  </a:cubicBezTo>
                  <a:cubicBezTo>
                    <a:pt x="4938" y="1911"/>
                    <a:pt x="5070" y="2551"/>
                    <a:pt x="4523" y="3272"/>
                  </a:cubicBezTo>
                  <a:cubicBezTo>
                    <a:pt x="4239" y="3647"/>
                    <a:pt x="3795" y="3861"/>
                    <a:pt x="3571" y="3861"/>
                  </a:cubicBezTo>
                  <a:cubicBezTo>
                    <a:pt x="3546" y="3861"/>
                    <a:pt x="3523" y="3858"/>
                    <a:pt x="3504" y="3853"/>
                  </a:cubicBezTo>
                  <a:cubicBezTo>
                    <a:pt x="3497" y="3850"/>
                    <a:pt x="2986" y="3698"/>
                    <a:pt x="2634" y="3698"/>
                  </a:cubicBezTo>
                  <a:cubicBezTo>
                    <a:pt x="2509" y="3698"/>
                    <a:pt x="2404" y="3717"/>
                    <a:pt x="2349" y="3769"/>
                  </a:cubicBezTo>
                  <a:cubicBezTo>
                    <a:pt x="2311" y="3807"/>
                    <a:pt x="2272" y="3859"/>
                    <a:pt x="2227" y="3922"/>
                  </a:cubicBezTo>
                  <a:cubicBezTo>
                    <a:pt x="2099" y="4103"/>
                    <a:pt x="1924" y="4346"/>
                    <a:pt x="1611" y="4402"/>
                  </a:cubicBezTo>
                  <a:cubicBezTo>
                    <a:pt x="1443" y="4433"/>
                    <a:pt x="1263" y="4449"/>
                    <a:pt x="1094" y="4449"/>
                  </a:cubicBezTo>
                  <a:cubicBezTo>
                    <a:pt x="756" y="4449"/>
                    <a:pt x="460" y="4385"/>
                    <a:pt x="390" y="4245"/>
                  </a:cubicBezTo>
                  <a:cubicBezTo>
                    <a:pt x="331" y="4124"/>
                    <a:pt x="268" y="3404"/>
                    <a:pt x="561" y="2690"/>
                  </a:cubicBezTo>
                  <a:lnTo>
                    <a:pt x="592" y="2614"/>
                  </a:lnTo>
                  <a:lnTo>
                    <a:pt x="519" y="2569"/>
                  </a:lnTo>
                  <a:cubicBezTo>
                    <a:pt x="345" y="2457"/>
                    <a:pt x="258" y="2381"/>
                    <a:pt x="220" y="2342"/>
                  </a:cubicBezTo>
                  <a:cubicBezTo>
                    <a:pt x="317" y="2273"/>
                    <a:pt x="543" y="2127"/>
                    <a:pt x="843" y="1942"/>
                  </a:cubicBezTo>
                  <a:lnTo>
                    <a:pt x="877" y="1921"/>
                  </a:lnTo>
                  <a:lnTo>
                    <a:pt x="888" y="1880"/>
                  </a:lnTo>
                  <a:cubicBezTo>
                    <a:pt x="933" y="1668"/>
                    <a:pt x="1047" y="1420"/>
                    <a:pt x="1232" y="1038"/>
                  </a:cubicBezTo>
                  <a:cubicBezTo>
                    <a:pt x="1493" y="502"/>
                    <a:pt x="1973" y="203"/>
                    <a:pt x="2582" y="200"/>
                  </a:cubicBezTo>
                  <a:close/>
                  <a:moveTo>
                    <a:pt x="2582" y="1"/>
                  </a:moveTo>
                  <a:cubicBezTo>
                    <a:pt x="1890" y="4"/>
                    <a:pt x="1347" y="346"/>
                    <a:pt x="1055" y="954"/>
                  </a:cubicBezTo>
                  <a:cubicBezTo>
                    <a:pt x="874" y="1323"/>
                    <a:pt x="759" y="1573"/>
                    <a:pt x="703" y="1796"/>
                  </a:cubicBezTo>
                  <a:cubicBezTo>
                    <a:pt x="480" y="1936"/>
                    <a:pt x="136" y="2151"/>
                    <a:pt x="53" y="2220"/>
                  </a:cubicBezTo>
                  <a:cubicBezTo>
                    <a:pt x="18" y="2252"/>
                    <a:pt x="0" y="2294"/>
                    <a:pt x="4" y="2336"/>
                  </a:cubicBezTo>
                  <a:cubicBezTo>
                    <a:pt x="8" y="2381"/>
                    <a:pt x="14" y="2471"/>
                    <a:pt x="345" y="2690"/>
                  </a:cubicBezTo>
                  <a:cubicBezTo>
                    <a:pt x="80" y="3394"/>
                    <a:pt x="119" y="4138"/>
                    <a:pt x="212" y="4333"/>
                  </a:cubicBezTo>
                  <a:cubicBezTo>
                    <a:pt x="334" y="4576"/>
                    <a:pt x="718" y="4649"/>
                    <a:pt x="1086" y="4649"/>
                  </a:cubicBezTo>
                  <a:cubicBezTo>
                    <a:pt x="1294" y="4649"/>
                    <a:pt x="1497" y="4625"/>
                    <a:pt x="1646" y="4597"/>
                  </a:cubicBezTo>
                  <a:cubicBezTo>
                    <a:pt x="2043" y="4527"/>
                    <a:pt x="2258" y="4221"/>
                    <a:pt x="2388" y="4036"/>
                  </a:cubicBezTo>
                  <a:cubicBezTo>
                    <a:pt x="2425" y="3981"/>
                    <a:pt x="2460" y="3936"/>
                    <a:pt x="2484" y="3915"/>
                  </a:cubicBezTo>
                  <a:cubicBezTo>
                    <a:pt x="2504" y="3900"/>
                    <a:pt x="2548" y="3894"/>
                    <a:pt x="2610" y="3894"/>
                  </a:cubicBezTo>
                  <a:cubicBezTo>
                    <a:pt x="2806" y="3894"/>
                    <a:pt x="3175" y="3961"/>
                    <a:pt x="3448" y="4041"/>
                  </a:cubicBezTo>
                  <a:cubicBezTo>
                    <a:pt x="3484" y="4051"/>
                    <a:pt x="3524" y="4056"/>
                    <a:pt x="3568" y="4056"/>
                  </a:cubicBezTo>
                  <a:cubicBezTo>
                    <a:pt x="3877" y="4056"/>
                    <a:pt x="4366" y="3807"/>
                    <a:pt x="4680" y="3389"/>
                  </a:cubicBezTo>
                  <a:cubicBezTo>
                    <a:pt x="5153" y="2767"/>
                    <a:pt x="5237" y="2064"/>
                    <a:pt x="4909" y="1410"/>
                  </a:cubicBezTo>
                  <a:cubicBezTo>
                    <a:pt x="4506" y="606"/>
                    <a:pt x="3511" y="1"/>
                    <a:pt x="2596"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9"/>
            <p:cNvSpPr/>
            <p:nvPr/>
          </p:nvSpPr>
          <p:spPr>
            <a:xfrm>
              <a:off x="4588056" y="2717747"/>
              <a:ext cx="162939" cy="69868"/>
            </a:xfrm>
            <a:custGeom>
              <a:rect b="b" l="l" r="r" t="t"/>
              <a:pathLst>
                <a:path extrusionOk="0" h="1337" w="3118">
                  <a:moveTo>
                    <a:pt x="2234" y="1"/>
                  </a:moveTo>
                  <a:cubicBezTo>
                    <a:pt x="2234" y="1"/>
                    <a:pt x="2269" y="171"/>
                    <a:pt x="1932" y="307"/>
                  </a:cubicBezTo>
                  <a:cubicBezTo>
                    <a:pt x="1591" y="442"/>
                    <a:pt x="1521" y="342"/>
                    <a:pt x="1420" y="582"/>
                  </a:cubicBezTo>
                  <a:cubicBezTo>
                    <a:pt x="1319" y="818"/>
                    <a:pt x="1215" y="1089"/>
                    <a:pt x="742" y="1191"/>
                  </a:cubicBezTo>
                  <a:cubicBezTo>
                    <a:pt x="508" y="1243"/>
                    <a:pt x="227" y="1274"/>
                    <a:pt x="1" y="1295"/>
                  </a:cubicBezTo>
                  <a:cubicBezTo>
                    <a:pt x="116" y="1323"/>
                    <a:pt x="258" y="1337"/>
                    <a:pt x="412" y="1337"/>
                  </a:cubicBezTo>
                  <a:cubicBezTo>
                    <a:pt x="579" y="1337"/>
                    <a:pt x="759" y="1319"/>
                    <a:pt x="926" y="1288"/>
                  </a:cubicBezTo>
                  <a:cubicBezTo>
                    <a:pt x="1239" y="1232"/>
                    <a:pt x="1414" y="989"/>
                    <a:pt x="1542" y="808"/>
                  </a:cubicBezTo>
                  <a:cubicBezTo>
                    <a:pt x="1587" y="745"/>
                    <a:pt x="1626" y="693"/>
                    <a:pt x="1664" y="655"/>
                  </a:cubicBezTo>
                  <a:cubicBezTo>
                    <a:pt x="1719" y="603"/>
                    <a:pt x="1824" y="585"/>
                    <a:pt x="1949" y="585"/>
                  </a:cubicBezTo>
                  <a:cubicBezTo>
                    <a:pt x="2300" y="585"/>
                    <a:pt x="2812" y="735"/>
                    <a:pt x="2819" y="739"/>
                  </a:cubicBezTo>
                  <a:cubicBezTo>
                    <a:pt x="2840" y="742"/>
                    <a:pt x="2861" y="745"/>
                    <a:pt x="2888" y="745"/>
                  </a:cubicBezTo>
                  <a:cubicBezTo>
                    <a:pt x="2923" y="745"/>
                    <a:pt x="2965" y="742"/>
                    <a:pt x="3007" y="731"/>
                  </a:cubicBezTo>
                  <a:cubicBezTo>
                    <a:pt x="3101" y="488"/>
                    <a:pt x="3118" y="206"/>
                    <a:pt x="3118" y="206"/>
                  </a:cubicBezTo>
                  <a:lnTo>
                    <a:pt x="2234" y="1"/>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9"/>
            <p:cNvSpPr/>
            <p:nvPr/>
          </p:nvSpPr>
          <p:spPr>
            <a:xfrm>
              <a:off x="4575723" y="2748317"/>
              <a:ext cx="169471" cy="44419"/>
            </a:xfrm>
            <a:custGeom>
              <a:rect b="b" l="l" r="r" t="t"/>
              <a:pathLst>
                <a:path extrusionOk="0" h="850" w="3243">
                  <a:moveTo>
                    <a:pt x="2185" y="0"/>
                  </a:moveTo>
                  <a:cubicBezTo>
                    <a:pt x="2060" y="0"/>
                    <a:pt x="1955" y="18"/>
                    <a:pt x="1900" y="70"/>
                  </a:cubicBezTo>
                  <a:cubicBezTo>
                    <a:pt x="1862" y="108"/>
                    <a:pt x="1823" y="160"/>
                    <a:pt x="1778" y="223"/>
                  </a:cubicBezTo>
                  <a:cubicBezTo>
                    <a:pt x="1650" y="404"/>
                    <a:pt x="1475" y="647"/>
                    <a:pt x="1162" y="703"/>
                  </a:cubicBezTo>
                  <a:cubicBezTo>
                    <a:pt x="995" y="734"/>
                    <a:pt x="815" y="752"/>
                    <a:pt x="648" y="752"/>
                  </a:cubicBezTo>
                  <a:cubicBezTo>
                    <a:pt x="494" y="752"/>
                    <a:pt x="352" y="738"/>
                    <a:pt x="237" y="710"/>
                  </a:cubicBezTo>
                  <a:cubicBezTo>
                    <a:pt x="147" y="721"/>
                    <a:pt x="66" y="727"/>
                    <a:pt x="0" y="731"/>
                  </a:cubicBezTo>
                  <a:cubicBezTo>
                    <a:pt x="153" y="818"/>
                    <a:pt x="394" y="849"/>
                    <a:pt x="644" y="849"/>
                  </a:cubicBezTo>
                  <a:cubicBezTo>
                    <a:pt x="828" y="849"/>
                    <a:pt x="1020" y="832"/>
                    <a:pt x="1179" y="801"/>
                  </a:cubicBezTo>
                  <a:cubicBezTo>
                    <a:pt x="1650" y="717"/>
                    <a:pt x="1837" y="265"/>
                    <a:pt x="1966" y="143"/>
                  </a:cubicBezTo>
                  <a:cubicBezTo>
                    <a:pt x="2001" y="108"/>
                    <a:pt x="2077" y="98"/>
                    <a:pt x="2171" y="98"/>
                  </a:cubicBezTo>
                  <a:cubicBezTo>
                    <a:pt x="2432" y="98"/>
                    <a:pt x="2849" y="196"/>
                    <a:pt x="3027" y="247"/>
                  </a:cubicBezTo>
                  <a:cubicBezTo>
                    <a:pt x="3052" y="254"/>
                    <a:pt x="3079" y="258"/>
                    <a:pt x="3111" y="258"/>
                  </a:cubicBezTo>
                  <a:cubicBezTo>
                    <a:pt x="3135" y="258"/>
                    <a:pt x="3166" y="254"/>
                    <a:pt x="3198" y="251"/>
                  </a:cubicBezTo>
                  <a:cubicBezTo>
                    <a:pt x="3215" y="216"/>
                    <a:pt x="3229" y="181"/>
                    <a:pt x="3243" y="146"/>
                  </a:cubicBezTo>
                  <a:lnTo>
                    <a:pt x="3243" y="146"/>
                  </a:lnTo>
                  <a:cubicBezTo>
                    <a:pt x="3201" y="157"/>
                    <a:pt x="3159" y="160"/>
                    <a:pt x="3124" y="160"/>
                  </a:cubicBezTo>
                  <a:cubicBezTo>
                    <a:pt x="3097" y="160"/>
                    <a:pt x="3076" y="157"/>
                    <a:pt x="3055" y="154"/>
                  </a:cubicBezTo>
                  <a:cubicBezTo>
                    <a:pt x="3048" y="150"/>
                    <a:pt x="2536" y="0"/>
                    <a:pt x="2185" y="0"/>
                  </a:cubicBezTo>
                  <a:close/>
                </a:path>
              </a:pathLst>
            </a:custGeom>
            <a:solidFill>
              <a:srgbClr val="2A2B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9"/>
            <p:cNvSpPr/>
            <p:nvPr/>
          </p:nvSpPr>
          <p:spPr>
            <a:xfrm>
              <a:off x="4608279" y="2651014"/>
              <a:ext cx="13639" cy="18656"/>
            </a:xfrm>
            <a:custGeom>
              <a:rect b="b" l="l" r="r" t="t"/>
              <a:pathLst>
                <a:path extrusionOk="0" h="357" w="261">
                  <a:moveTo>
                    <a:pt x="189" y="0"/>
                  </a:moveTo>
                  <a:cubicBezTo>
                    <a:pt x="143" y="0"/>
                    <a:pt x="82" y="56"/>
                    <a:pt x="45" y="140"/>
                  </a:cubicBezTo>
                  <a:cubicBezTo>
                    <a:pt x="0" y="234"/>
                    <a:pt x="4" y="328"/>
                    <a:pt x="52" y="352"/>
                  </a:cubicBezTo>
                  <a:cubicBezTo>
                    <a:pt x="59" y="355"/>
                    <a:pt x="66" y="357"/>
                    <a:pt x="73" y="357"/>
                  </a:cubicBezTo>
                  <a:cubicBezTo>
                    <a:pt x="120" y="357"/>
                    <a:pt x="180" y="301"/>
                    <a:pt x="219" y="216"/>
                  </a:cubicBezTo>
                  <a:cubicBezTo>
                    <a:pt x="261" y="123"/>
                    <a:pt x="258" y="28"/>
                    <a:pt x="209" y="4"/>
                  </a:cubicBezTo>
                  <a:cubicBezTo>
                    <a:pt x="203" y="1"/>
                    <a:pt x="196" y="0"/>
                    <a:pt x="189"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9"/>
            <p:cNvSpPr/>
            <p:nvPr/>
          </p:nvSpPr>
          <p:spPr>
            <a:xfrm>
              <a:off x="4614603" y="2626087"/>
              <a:ext cx="18238" cy="18290"/>
            </a:xfrm>
            <a:custGeom>
              <a:rect b="b" l="l" r="r" t="t"/>
              <a:pathLst>
                <a:path extrusionOk="0" h="350" w="349">
                  <a:moveTo>
                    <a:pt x="152" y="1"/>
                  </a:moveTo>
                  <a:cubicBezTo>
                    <a:pt x="99" y="1"/>
                    <a:pt x="49" y="28"/>
                    <a:pt x="26" y="50"/>
                  </a:cubicBezTo>
                  <a:cubicBezTo>
                    <a:pt x="5" y="67"/>
                    <a:pt x="0" y="99"/>
                    <a:pt x="21" y="120"/>
                  </a:cubicBezTo>
                  <a:cubicBezTo>
                    <a:pt x="30" y="131"/>
                    <a:pt x="43" y="136"/>
                    <a:pt x="57" y="136"/>
                  </a:cubicBezTo>
                  <a:cubicBezTo>
                    <a:pt x="69" y="136"/>
                    <a:pt x="81" y="131"/>
                    <a:pt x="91" y="123"/>
                  </a:cubicBezTo>
                  <a:cubicBezTo>
                    <a:pt x="91" y="123"/>
                    <a:pt x="120" y="99"/>
                    <a:pt x="148" y="99"/>
                  </a:cubicBezTo>
                  <a:cubicBezTo>
                    <a:pt x="153" y="99"/>
                    <a:pt x="159" y="100"/>
                    <a:pt x="164" y="102"/>
                  </a:cubicBezTo>
                  <a:cubicBezTo>
                    <a:pt x="182" y="109"/>
                    <a:pt x="227" y="144"/>
                    <a:pt x="244" y="304"/>
                  </a:cubicBezTo>
                  <a:cubicBezTo>
                    <a:pt x="248" y="332"/>
                    <a:pt x="268" y="349"/>
                    <a:pt x="297" y="349"/>
                  </a:cubicBezTo>
                  <a:lnTo>
                    <a:pt x="300" y="349"/>
                  </a:lnTo>
                  <a:cubicBezTo>
                    <a:pt x="328" y="346"/>
                    <a:pt x="349" y="322"/>
                    <a:pt x="345" y="293"/>
                  </a:cubicBezTo>
                  <a:cubicBezTo>
                    <a:pt x="324" y="134"/>
                    <a:pt x="276" y="40"/>
                    <a:pt x="199" y="9"/>
                  </a:cubicBezTo>
                  <a:cubicBezTo>
                    <a:pt x="183" y="3"/>
                    <a:pt x="167" y="1"/>
                    <a:pt x="152"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9"/>
            <p:cNvSpPr/>
            <p:nvPr/>
          </p:nvSpPr>
          <p:spPr>
            <a:xfrm>
              <a:off x="4571543" y="2711058"/>
              <a:ext cx="23882" cy="15102"/>
            </a:xfrm>
            <a:custGeom>
              <a:rect b="b" l="l" r="r" t="t"/>
              <a:pathLst>
                <a:path extrusionOk="0" h="289" w="457">
                  <a:moveTo>
                    <a:pt x="52" y="0"/>
                  </a:moveTo>
                  <a:cubicBezTo>
                    <a:pt x="25" y="0"/>
                    <a:pt x="0" y="24"/>
                    <a:pt x="0" y="48"/>
                  </a:cubicBezTo>
                  <a:cubicBezTo>
                    <a:pt x="0" y="59"/>
                    <a:pt x="7" y="289"/>
                    <a:pt x="407" y="289"/>
                  </a:cubicBezTo>
                  <a:cubicBezTo>
                    <a:pt x="435" y="289"/>
                    <a:pt x="456" y="268"/>
                    <a:pt x="456" y="241"/>
                  </a:cubicBezTo>
                  <a:cubicBezTo>
                    <a:pt x="456" y="212"/>
                    <a:pt x="435" y="191"/>
                    <a:pt x="407" y="191"/>
                  </a:cubicBezTo>
                  <a:cubicBezTo>
                    <a:pt x="111" y="191"/>
                    <a:pt x="101" y="56"/>
                    <a:pt x="101" y="48"/>
                  </a:cubicBezTo>
                  <a:cubicBezTo>
                    <a:pt x="101" y="21"/>
                    <a:pt x="77" y="0"/>
                    <a:pt x="52"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9"/>
            <p:cNvSpPr/>
            <p:nvPr/>
          </p:nvSpPr>
          <p:spPr>
            <a:xfrm>
              <a:off x="4484064" y="3391241"/>
              <a:ext cx="263900" cy="1085597"/>
            </a:xfrm>
            <a:custGeom>
              <a:rect b="b" l="l" r="r" t="t"/>
              <a:pathLst>
                <a:path extrusionOk="0" h="20774" w="5050">
                  <a:moveTo>
                    <a:pt x="1243" y="0"/>
                  </a:moveTo>
                  <a:lnTo>
                    <a:pt x="1086" y="1931"/>
                  </a:lnTo>
                  <a:cubicBezTo>
                    <a:pt x="1086" y="1931"/>
                    <a:pt x="1" y="9644"/>
                    <a:pt x="53" y="10531"/>
                  </a:cubicBezTo>
                  <a:cubicBezTo>
                    <a:pt x="105" y="11419"/>
                    <a:pt x="220" y="20565"/>
                    <a:pt x="220" y="20565"/>
                  </a:cubicBezTo>
                  <a:lnTo>
                    <a:pt x="1525" y="20774"/>
                  </a:lnTo>
                  <a:lnTo>
                    <a:pt x="2993" y="10625"/>
                  </a:lnTo>
                  <a:lnTo>
                    <a:pt x="5049" y="313"/>
                  </a:lnTo>
                  <a:lnTo>
                    <a:pt x="1243" y="0"/>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9"/>
            <p:cNvSpPr/>
            <p:nvPr/>
          </p:nvSpPr>
          <p:spPr>
            <a:xfrm>
              <a:off x="4478786" y="3385545"/>
              <a:ext cx="275502" cy="1097303"/>
            </a:xfrm>
            <a:custGeom>
              <a:rect b="b" l="l" r="r" t="t"/>
              <a:pathLst>
                <a:path extrusionOk="0" h="20998" w="5272">
                  <a:moveTo>
                    <a:pt x="1435" y="217"/>
                  </a:moveTo>
                  <a:lnTo>
                    <a:pt x="5032" y="512"/>
                  </a:lnTo>
                  <a:lnTo>
                    <a:pt x="2996" y="10720"/>
                  </a:lnTo>
                  <a:lnTo>
                    <a:pt x="1542" y="20768"/>
                  </a:lnTo>
                  <a:lnTo>
                    <a:pt x="422" y="20591"/>
                  </a:lnTo>
                  <a:cubicBezTo>
                    <a:pt x="408" y="19669"/>
                    <a:pt x="300" y="11468"/>
                    <a:pt x="251" y="10633"/>
                  </a:cubicBezTo>
                  <a:cubicBezTo>
                    <a:pt x="203" y="9767"/>
                    <a:pt x="1274" y="2130"/>
                    <a:pt x="1284" y="2046"/>
                  </a:cubicBezTo>
                  <a:lnTo>
                    <a:pt x="1435" y="217"/>
                  </a:lnTo>
                  <a:close/>
                  <a:moveTo>
                    <a:pt x="1253" y="0"/>
                  </a:moveTo>
                  <a:lnTo>
                    <a:pt x="1086" y="2025"/>
                  </a:lnTo>
                  <a:cubicBezTo>
                    <a:pt x="1045" y="2338"/>
                    <a:pt x="1" y="9760"/>
                    <a:pt x="53" y="10643"/>
                  </a:cubicBezTo>
                  <a:cubicBezTo>
                    <a:pt x="105" y="11520"/>
                    <a:pt x="224" y="20583"/>
                    <a:pt x="224" y="20674"/>
                  </a:cubicBezTo>
                  <a:lnTo>
                    <a:pt x="224" y="20758"/>
                  </a:lnTo>
                  <a:lnTo>
                    <a:pt x="1709" y="20997"/>
                  </a:lnTo>
                  <a:lnTo>
                    <a:pt x="3191" y="10755"/>
                  </a:lnTo>
                  <a:lnTo>
                    <a:pt x="5247" y="439"/>
                  </a:lnTo>
                  <a:lnTo>
                    <a:pt x="5271" y="331"/>
                  </a:lnTo>
                  <a:lnTo>
                    <a:pt x="1253"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9"/>
            <p:cNvSpPr/>
            <p:nvPr/>
          </p:nvSpPr>
          <p:spPr>
            <a:xfrm>
              <a:off x="4536269" y="3758820"/>
              <a:ext cx="102947" cy="697167"/>
            </a:xfrm>
            <a:custGeom>
              <a:rect b="b" l="l" r="r" t="t"/>
              <a:pathLst>
                <a:path extrusionOk="0" h="13341" w="1970">
                  <a:moveTo>
                    <a:pt x="1823" y="1"/>
                  </a:moveTo>
                  <a:cubicBezTo>
                    <a:pt x="1817" y="28"/>
                    <a:pt x="1316" y="2965"/>
                    <a:pt x="943" y="4391"/>
                  </a:cubicBezTo>
                  <a:cubicBezTo>
                    <a:pt x="564" y="5842"/>
                    <a:pt x="564" y="7314"/>
                    <a:pt x="564" y="8869"/>
                  </a:cubicBezTo>
                  <a:cubicBezTo>
                    <a:pt x="564" y="10413"/>
                    <a:pt x="7" y="13284"/>
                    <a:pt x="1" y="13312"/>
                  </a:cubicBezTo>
                  <a:lnTo>
                    <a:pt x="147" y="13340"/>
                  </a:lnTo>
                  <a:cubicBezTo>
                    <a:pt x="153" y="13312"/>
                    <a:pt x="714" y="10428"/>
                    <a:pt x="714" y="8869"/>
                  </a:cubicBezTo>
                  <a:cubicBezTo>
                    <a:pt x="714" y="7321"/>
                    <a:pt x="714" y="5863"/>
                    <a:pt x="1089" y="4426"/>
                  </a:cubicBezTo>
                  <a:cubicBezTo>
                    <a:pt x="1462" y="2996"/>
                    <a:pt x="1963" y="53"/>
                    <a:pt x="1970" y="25"/>
                  </a:cubicBezTo>
                  <a:lnTo>
                    <a:pt x="1823"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9"/>
            <p:cNvSpPr/>
            <p:nvPr/>
          </p:nvSpPr>
          <p:spPr>
            <a:xfrm>
              <a:off x="4575880" y="3340865"/>
              <a:ext cx="283706" cy="1146164"/>
            </a:xfrm>
            <a:custGeom>
              <a:rect b="b" l="l" r="r" t="t"/>
              <a:pathLst>
                <a:path extrusionOk="0" h="21933" w="5429">
                  <a:moveTo>
                    <a:pt x="3594" y="1"/>
                  </a:moveTo>
                  <a:cubicBezTo>
                    <a:pt x="3189" y="1"/>
                    <a:pt x="2649" y="218"/>
                    <a:pt x="2133" y="487"/>
                  </a:cubicBezTo>
                  <a:lnTo>
                    <a:pt x="1" y="3869"/>
                  </a:lnTo>
                  <a:lnTo>
                    <a:pt x="999" y="4773"/>
                  </a:lnTo>
                  <a:cubicBezTo>
                    <a:pt x="999" y="4773"/>
                    <a:pt x="1490" y="12111"/>
                    <a:pt x="1803" y="12633"/>
                  </a:cubicBezTo>
                  <a:cubicBezTo>
                    <a:pt x="2116" y="13155"/>
                    <a:pt x="4123" y="21724"/>
                    <a:pt x="4123" y="21724"/>
                  </a:cubicBezTo>
                  <a:lnTo>
                    <a:pt x="5428" y="21933"/>
                  </a:lnTo>
                  <a:lnTo>
                    <a:pt x="4555" y="11781"/>
                  </a:lnTo>
                  <a:lnTo>
                    <a:pt x="4075" y="3365"/>
                  </a:lnTo>
                  <a:cubicBezTo>
                    <a:pt x="4075" y="3365"/>
                    <a:pt x="4701" y="1538"/>
                    <a:pt x="4179" y="338"/>
                  </a:cubicBezTo>
                  <a:cubicBezTo>
                    <a:pt x="4075" y="97"/>
                    <a:pt x="3864" y="1"/>
                    <a:pt x="3594"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9"/>
            <p:cNvSpPr/>
            <p:nvPr/>
          </p:nvSpPr>
          <p:spPr>
            <a:xfrm>
              <a:off x="4572431" y="3335796"/>
              <a:ext cx="292799" cy="1157451"/>
            </a:xfrm>
            <a:custGeom>
              <a:rect b="b" l="l" r="r" t="t"/>
              <a:pathLst>
                <a:path extrusionOk="0" h="22149" w="5603">
                  <a:moveTo>
                    <a:pt x="3661" y="0"/>
                  </a:moveTo>
                  <a:cubicBezTo>
                    <a:pt x="3289" y="0"/>
                    <a:pt x="2784" y="167"/>
                    <a:pt x="2154" y="497"/>
                  </a:cubicBezTo>
                  <a:lnTo>
                    <a:pt x="2244" y="671"/>
                  </a:lnTo>
                  <a:cubicBezTo>
                    <a:pt x="2846" y="357"/>
                    <a:pt x="3327" y="197"/>
                    <a:pt x="3661" y="197"/>
                  </a:cubicBezTo>
                  <a:cubicBezTo>
                    <a:pt x="3752" y="197"/>
                    <a:pt x="3833" y="209"/>
                    <a:pt x="3901" y="233"/>
                  </a:cubicBezTo>
                  <a:cubicBezTo>
                    <a:pt x="4019" y="274"/>
                    <a:pt x="4102" y="355"/>
                    <a:pt x="4155" y="472"/>
                  </a:cubicBezTo>
                  <a:cubicBezTo>
                    <a:pt x="4656" y="1625"/>
                    <a:pt x="4054" y="3409"/>
                    <a:pt x="4047" y="3430"/>
                  </a:cubicBezTo>
                  <a:lnTo>
                    <a:pt x="4043" y="3447"/>
                  </a:lnTo>
                  <a:lnTo>
                    <a:pt x="4520" y="11884"/>
                  </a:lnTo>
                  <a:lnTo>
                    <a:pt x="5383" y="21911"/>
                  </a:lnTo>
                  <a:lnTo>
                    <a:pt x="4269" y="21734"/>
                  </a:lnTo>
                  <a:cubicBezTo>
                    <a:pt x="4071" y="20881"/>
                    <a:pt x="2262" y="13189"/>
                    <a:pt x="1956" y="12678"/>
                  </a:cubicBezTo>
                  <a:cubicBezTo>
                    <a:pt x="1733" y="12308"/>
                    <a:pt x="1361" y="7804"/>
                    <a:pt x="1162" y="4864"/>
                  </a:cubicBezTo>
                  <a:lnTo>
                    <a:pt x="1159" y="4822"/>
                  </a:lnTo>
                  <a:lnTo>
                    <a:pt x="136" y="3893"/>
                  </a:lnTo>
                  <a:lnTo>
                    <a:pt x="1" y="4039"/>
                  </a:lnTo>
                  <a:lnTo>
                    <a:pt x="968" y="4915"/>
                  </a:lnTo>
                  <a:cubicBezTo>
                    <a:pt x="1030" y="5837"/>
                    <a:pt x="1472" y="12260"/>
                    <a:pt x="1785" y="12779"/>
                  </a:cubicBezTo>
                  <a:cubicBezTo>
                    <a:pt x="2036" y="13196"/>
                    <a:pt x="3535" y="19465"/>
                    <a:pt x="4092" y="21845"/>
                  </a:cubicBezTo>
                  <a:lnTo>
                    <a:pt x="4106" y="21908"/>
                  </a:lnTo>
                  <a:lnTo>
                    <a:pt x="5602" y="22148"/>
                  </a:lnTo>
                  <a:lnTo>
                    <a:pt x="5602" y="22148"/>
                  </a:lnTo>
                  <a:lnTo>
                    <a:pt x="4719" y="11870"/>
                  </a:lnTo>
                  <a:lnTo>
                    <a:pt x="4242" y="3475"/>
                  </a:lnTo>
                  <a:cubicBezTo>
                    <a:pt x="4311" y="3266"/>
                    <a:pt x="4847" y="1565"/>
                    <a:pt x="4340" y="396"/>
                  </a:cubicBezTo>
                  <a:cubicBezTo>
                    <a:pt x="4263" y="226"/>
                    <a:pt x="4137" y="107"/>
                    <a:pt x="3967" y="48"/>
                  </a:cubicBezTo>
                  <a:cubicBezTo>
                    <a:pt x="3878" y="16"/>
                    <a:pt x="3776" y="0"/>
                    <a:pt x="3661"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9"/>
            <p:cNvSpPr/>
            <p:nvPr/>
          </p:nvSpPr>
          <p:spPr>
            <a:xfrm>
              <a:off x="4736100" y="3699560"/>
              <a:ext cx="100021" cy="752717"/>
            </a:xfrm>
            <a:custGeom>
              <a:rect b="b" l="l" r="r" t="t"/>
              <a:pathLst>
                <a:path extrusionOk="0" h="14404" w="1914">
                  <a:moveTo>
                    <a:pt x="150" y="0"/>
                  </a:moveTo>
                  <a:lnTo>
                    <a:pt x="0" y="3"/>
                  </a:lnTo>
                  <a:cubicBezTo>
                    <a:pt x="24" y="1524"/>
                    <a:pt x="150" y="2645"/>
                    <a:pt x="386" y="3427"/>
                  </a:cubicBezTo>
                  <a:cubicBezTo>
                    <a:pt x="540" y="3935"/>
                    <a:pt x="522" y="4840"/>
                    <a:pt x="511" y="5438"/>
                  </a:cubicBezTo>
                  <a:cubicBezTo>
                    <a:pt x="511" y="5570"/>
                    <a:pt x="508" y="5692"/>
                    <a:pt x="508" y="5793"/>
                  </a:cubicBezTo>
                  <a:cubicBezTo>
                    <a:pt x="508" y="5929"/>
                    <a:pt x="494" y="5985"/>
                    <a:pt x="480" y="6041"/>
                  </a:cubicBezTo>
                  <a:cubicBezTo>
                    <a:pt x="431" y="6214"/>
                    <a:pt x="400" y="6329"/>
                    <a:pt x="824" y="8260"/>
                  </a:cubicBezTo>
                  <a:cubicBezTo>
                    <a:pt x="1381" y="10800"/>
                    <a:pt x="1760" y="14370"/>
                    <a:pt x="1764" y="14404"/>
                  </a:cubicBezTo>
                  <a:lnTo>
                    <a:pt x="1913" y="14391"/>
                  </a:lnTo>
                  <a:cubicBezTo>
                    <a:pt x="1910" y="14355"/>
                    <a:pt x="1531" y="10775"/>
                    <a:pt x="970" y="8228"/>
                  </a:cubicBezTo>
                  <a:cubicBezTo>
                    <a:pt x="553" y="6333"/>
                    <a:pt x="585" y="6221"/>
                    <a:pt x="623" y="6078"/>
                  </a:cubicBezTo>
                  <a:cubicBezTo>
                    <a:pt x="640" y="6015"/>
                    <a:pt x="657" y="5950"/>
                    <a:pt x="657" y="5793"/>
                  </a:cubicBezTo>
                  <a:cubicBezTo>
                    <a:pt x="657" y="5692"/>
                    <a:pt x="661" y="5574"/>
                    <a:pt x="661" y="5438"/>
                  </a:cubicBezTo>
                  <a:cubicBezTo>
                    <a:pt x="671" y="4833"/>
                    <a:pt x="686" y="3915"/>
                    <a:pt x="529" y="3385"/>
                  </a:cubicBezTo>
                  <a:cubicBezTo>
                    <a:pt x="296" y="2613"/>
                    <a:pt x="174" y="1506"/>
                    <a:pt x="15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9"/>
            <p:cNvSpPr/>
            <p:nvPr/>
          </p:nvSpPr>
          <p:spPr>
            <a:xfrm>
              <a:off x="4736100" y="3473390"/>
              <a:ext cx="11288" cy="175690"/>
            </a:xfrm>
            <a:custGeom>
              <a:rect b="b" l="l" r="r" t="t"/>
              <a:pathLst>
                <a:path extrusionOk="0" h="3362" w="216">
                  <a:moveTo>
                    <a:pt x="101" y="0"/>
                  </a:moveTo>
                  <a:lnTo>
                    <a:pt x="13" y="42"/>
                  </a:lnTo>
                  <a:lnTo>
                    <a:pt x="84" y="73"/>
                  </a:lnTo>
                  <a:lnTo>
                    <a:pt x="13" y="101"/>
                  </a:lnTo>
                  <a:cubicBezTo>
                    <a:pt x="21" y="129"/>
                    <a:pt x="59" y="411"/>
                    <a:pt x="7" y="2899"/>
                  </a:cubicBezTo>
                  <a:cubicBezTo>
                    <a:pt x="3" y="3055"/>
                    <a:pt x="0" y="3212"/>
                    <a:pt x="0" y="3358"/>
                  </a:cubicBezTo>
                  <a:lnTo>
                    <a:pt x="146" y="3361"/>
                  </a:lnTo>
                  <a:cubicBezTo>
                    <a:pt x="150" y="3212"/>
                    <a:pt x="153" y="3058"/>
                    <a:pt x="156" y="2902"/>
                  </a:cubicBezTo>
                  <a:cubicBezTo>
                    <a:pt x="216" y="28"/>
                    <a:pt x="174" y="18"/>
                    <a:pt x="101"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9"/>
            <p:cNvSpPr/>
            <p:nvPr/>
          </p:nvSpPr>
          <p:spPr>
            <a:xfrm>
              <a:off x="4572065" y="3444126"/>
              <a:ext cx="24613" cy="104567"/>
            </a:xfrm>
            <a:custGeom>
              <a:rect b="b" l="l" r="r" t="t"/>
              <a:pathLst>
                <a:path extrusionOk="0" h="2001" w="471">
                  <a:moveTo>
                    <a:pt x="328" y="0"/>
                  </a:moveTo>
                  <a:cubicBezTo>
                    <a:pt x="289" y="0"/>
                    <a:pt x="255" y="28"/>
                    <a:pt x="251" y="69"/>
                  </a:cubicBezTo>
                  <a:lnTo>
                    <a:pt x="209" y="943"/>
                  </a:lnTo>
                  <a:lnTo>
                    <a:pt x="8" y="1548"/>
                  </a:lnTo>
                  <a:cubicBezTo>
                    <a:pt x="0" y="1572"/>
                    <a:pt x="8" y="1601"/>
                    <a:pt x="21" y="1618"/>
                  </a:cubicBezTo>
                  <a:lnTo>
                    <a:pt x="328" y="1976"/>
                  </a:lnTo>
                  <a:cubicBezTo>
                    <a:pt x="345" y="1994"/>
                    <a:pt x="366" y="2001"/>
                    <a:pt x="387" y="2001"/>
                  </a:cubicBezTo>
                  <a:cubicBezTo>
                    <a:pt x="404" y="2001"/>
                    <a:pt x="422" y="1997"/>
                    <a:pt x="435" y="1983"/>
                  </a:cubicBezTo>
                  <a:cubicBezTo>
                    <a:pt x="467" y="1959"/>
                    <a:pt x="470" y="1911"/>
                    <a:pt x="443" y="1879"/>
                  </a:cubicBezTo>
                  <a:lnTo>
                    <a:pt x="164" y="1556"/>
                  </a:lnTo>
                  <a:lnTo>
                    <a:pt x="355" y="981"/>
                  </a:lnTo>
                  <a:cubicBezTo>
                    <a:pt x="355" y="974"/>
                    <a:pt x="359" y="967"/>
                    <a:pt x="359" y="960"/>
                  </a:cubicBezTo>
                  <a:lnTo>
                    <a:pt x="401" y="77"/>
                  </a:lnTo>
                  <a:cubicBezTo>
                    <a:pt x="401" y="35"/>
                    <a:pt x="369" y="0"/>
                    <a:pt x="328"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9"/>
            <p:cNvSpPr/>
            <p:nvPr/>
          </p:nvSpPr>
          <p:spPr>
            <a:xfrm>
              <a:off x="4563913" y="3471561"/>
              <a:ext cx="104567" cy="28062"/>
            </a:xfrm>
            <a:custGeom>
              <a:rect b="b" l="l" r="r" t="t"/>
              <a:pathLst>
                <a:path extrusionOk="0" h="537" w="2001">
                  <a:moveTo>
                    <a:pt x="82" y="0"/>
                  </a:moveTo>
                  <a:cubicBezTo>
                    <a:pt x="63" y="0"/>
                    <a:pt x="44" y="7"/>
                    <a:pt x="28" y="21"/>
                  </a:cubicBezTo>
                  <a:cubicBezTo>
                    <a:pt x="0" y="53"/>
                    <a:pt x="0" y="98"/>
                    <a:pt x="28" y="129"/>
                  </a:cubicBezTo>
                  <a:cubicBezTo>
                    <a:pt x="49" y="146"/>
                    <a:pt x="453" y="536"/>
                    <a:pt x="1441" y="536"/>
                  </a:cubicBezTo>
                  <a:cubicBezTo>
                    <a:pt x="1590" y="536"/>
                    <a:pt x="1754" y="525"/>
                    <a:pt x="1931" y="505"/>
                  </a:cubicBezTo>
                  <a:cubicBezTo>
                    <a:pt x="1969" y="501"/>
                    <a:pt x="2001" y="467"/>
                    <a:pt x="1993" y="425"/>
                  </a:cubicBezTo>
                  <a:cubicBezTo>
                    <a:pt x="1990" y="387"/>
                    <a:pt x="1962" y="358"/>
                    <a:pt x="1925" y="358"/>
                  </a:cubicBezTo>
                  <a:cubicBezTo>
                    <a:pt x="1921" y="358"/>
                    <a:pt x="1918" y="358"/>
                    <a:pt x="1914" y="358"/>
                  </a:cubicBezTo>
                  <a:cubicBezTo>
                    <a:pt x="1745" y="378"/>
                    <a:pt x="1590" y="386"/>
                    <a:pt x="1447" y="386"/>
                  </a:cubicBezTo>
                  <a:cubicBezTo>
                    <a:pt x="519" y="386"/>
                    <a:pt x="139" y="28"/>
                    <a:pt x="135" y="21"/>
                  </a:cubicBezTo>
                  <a:cubicBezTo>
                    <a:pt x="120" y="7"/>
                    <a:pt x="101" y="0"/>
                    <a:pt x="82"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9"/>
            <p:cNvSpPr/>
            <p:nvPr/>
          </p:nvSpPr>
          <p:spPr>
            <a:xfrm>
              <a:off x="4545153" y="3340865"/>
              <a:ext cx="259877" cy="117057"/>
            </a:xfrm>
            <a:custGeom>
              <a:rect b="b" l="l" r="r" t="t"/>
              <a:pathLst>
                <a:path extrusionOk="0" h="2240" w="4973">
                  <a:moveTo>
                    <a:pt x="4182" y="1"/>
                  </a:moveTo>
                  <a:cubicBezTo>
                    <a:pt x="3777" y="1"/>
                    <a:pt x="3237" y="218"/>
                    <a:pt x="2721" y="487"/>
                  </a:cubicBezTo>
                  <a:lnTo>
                    <a:pt x="2304" y="1148"/>
                  </a:lnTo>
                  <a:lnTo>
                    <a:pt x="74" y="964"/>
                  </a:lnTo>
                  <a:lnTo>
                    <a:pt x="1" y="1841"/>
                  </a:lnTo>
                  <a:cubicBezTo>
                    <a:pt x="363" y="2000"/>
                    <a:pt x="1354" y="2239"/>
                    <a:pt x="2431" y="2239"/>
                  </a:cubicBezTo>
                  <a:cubicBezTo>
                    <a:pt x="2810" y="2239"/>
                    <a:pt x="3200" y="2210"/>
                    <a:pt x="3577" y="2136"/>
                  </a:cubicBezTo>
                  <a:cubicBezTo>
                    <a:pt x="4573" y="1941"/>
                    <a:pt x="4632" y="1663"/>
                    <a:pt x="4973" y="1433"/>
                  </a:cubicBezTo>
                  <a:cubicBezTo>
                    <a:pt x="4969" y="1054"/>
                    <a:pt x="4913" y="672"/>
                    <a:pt x="4767" y="338"/>
                  </a:cubicBezTo>
                  <a:cubicBezTo>
                    <a:pt x="4663" y="97"/>
                    <a:pt x="4452" y="1"/>
                    <a:pt x="4182"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9"/>
            <p:cNvSpPr/>
            <p:nvPr/>
          </p:nvSpPr>
          <p:spPr>
            <a:xfrm>
              <a:off x="4559367" y="3422857"/>
              <a:ext cx="32034" cy="25136"/>
            </a:xfrm>
            <a:custGeom>
              <a:rect b="b" l="l" r="r" t="t"/>
              <a:pathLst>
                <a:path extrusionOk="0" h="481" w="613">
                  <a:moveTo>
                    <a:pt x="25" y="0"/>
                  </a:moveTo>
                  <a:lnTo>
                    <a:pt x="0" y="351"/>
                  </a:lnTo>
                  <a:lnTo>
                    <a:pt x="567" y="481"/>
                  </a:lnTo>
                  <a:lnTo>
                    <a:pt x="612" y="25"/>
                  </a:lnTo>
                  <a:lnTo>
                    <a:pt x="2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9"/>
            <p:cNvSpPr/>
            <p:nvPr/>
          </p:nvSpPr>
          <p:spPr>
            <a:xfrm>
              <a:off x="4555343" y="3418833"/>
              <a:ext cx="40238" cy="34072"/>
            </a:xfrm>
            <a:custGeom>
              <a:rect b="b" l="l" r="r" t="t"/>
              <a:pathLst>
                <a:path extrusionOk="0" h="652" w="770">
                  <a:moveTo>
                    <a:pt x="171" y="153"/>
                  </a:moveTo>
                  <a:lnTo>
                    <a:pt x="606" y="171"/>
                  </a:lnTo>
                  <a:lnTo>
                    <a:pt x="578" y="467"/>
                  </a:lnTo>
                  <a:lnTo>
                    <a:pt x="158" y="370"/>
                  </a:lnTo>
                  <a:lnTo>
                    <a:pt x="171" y="153"/>
                  </a:lnTo>
                  <a:close/>
                  <a:moveTo>
                    <a:pt x="32" y="1"/>
                  </a:moveTo>
                  <a:lnTo>
                    <a:pt x="1" y="484"/>
                  </a:lnTo>
                  <a:lnTo>
                    <a:pt x="710" y="651"/>
                  </a:lnTo>
                  <a:lnTo>
                    <a:pt x="770" y="28"/>
                  </a:lnTo>
                  <a:lnTo>
                    <a:pt x="32"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9"/>
            <p:cNvSpPr/>
            <p:nvPr/>
          </p:nvSpPr>
          <p:spPr>
            <a:xfrm>
              <a:off x="4762281" y="3399550"/>
              <a:ext cx="22784" cy="50428"/>
            </a:xfrm>
            <a:custGeom>
              <a:rect b="b" l="l" r="r" t="t"/>
              <a:pathLst>
                <a:path extrusionOk="0" h="965" w="436">
                  <a:moveTo>
                    <a:pt x="289" y="1"/>
                  </a:moveTo>
                  <a:lnTo>
                    <a:pt x="0" y="98"/>
                  </a:lnTo>
                  <a:lnTo>
                    <a:pt x="97" y="964"/>
                  </a:lnTo>
                  <a:lnTo>
                    <a:pt x="435" y="773"/>
                  </a:lnTo>
                  <a:lnTo>
                    <a:pt x="289" y="1"/>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9"/>
            <p:cNvSpPr/>
            <p:nvPr/>
          </p:nvSpPr>
          <p:spPr>
            <a:xfrm>
              <a:off x="4756013" y="3392809"/>
              <a:ext cx="33445" cy="57692"/>
            </a:xfrm>
            <a:custGeom>
              <a:rect b="b" l="l" r="r" t="t"/>
              <a:pathLst>
                <a:path extrusionOk="0" h="1104" w="640">
                  <a:moveTo>
                    <a:pt x="473" y="1"/>
                  </a:moveTo>
                  <a:lnTo>
                    <a:pt x="0" y="158"/>
                  </a:lnTo>
                  <a:lnTo>
                    <a:pt x="105" y="1104"/>
                  </a:lnTo>
                  <a:lnTo>
                    <a:pt x="303" y="1083"/>
                  </a:lnTo>
                  <a:lnTo>
                    <a:pt x="216" y="293"/>
                  </a:lnTo>
                  <a:lnTo>
                    <a:pt x="320" y="258"/>
                  </a:lnTo>
                  <a:lnTo>
                    <a:pt x="445" y="919"/>
                  </a:lnTo>
                  <a:lnTo>
                    <a:pt x="640" y="881"/>
                  </a:lnTo>
                  <a:lnTo>
                    <a:pt x="473"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9"/>
            <p:cNvSpPr/>
            <p:nvPr/>
          </p:nvSpPr>
          <p:spPr>
            <a:xfrm>
              <a:off x="4641358" y="3412092"/>
              <a:ext cx="35274" cy="52937"/>
            </a:xfrm>
            <a:custGeom>
              <a:rect b="b" l="l" r="r" t="t"/>
              <a:pathLst>
                <a:path extrusionOk="0" h="1013" w="675">
                  <a:moveTo>
                    <a:pt x="0" y="1"/>
                  </a:moveTo>
                  <a:lnTo>
                    <a:pt x="195" y="1013"/>
                  </a:lnTo>
                  <a:lnTo>
                    <a:pt x="675" y="867"/>
                  </a:lnTo>
                  <a:lnTo>
                    <a:pt x="484" y="1"/>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9"/>
            <p:cNvSpPr/>
            <p:nvPr/>
          </p:nvSpPr>
          <p:spPr>
            <a:xfrm>
              <a:off x="4635140" y="3407023"/>
              <a:ext cx="46614" cy="58946"/>
            </a:xfrm>
            <a:custGeom>
              <a:rect b="b" l="l" r="r" t="t"/>
              <a:pathLst>
                <a:path extrusionOk="0" h="1128" w="892">
                  <a:moveTo>
                    <a:pt x="1" y="0"/>
                  </a:moveTo>
                  <a:lnTo>
                    <a:pt x="217" y="1128"/>
                  </a:lnTo>
                  <a:lnTo>
                    <a:pt x="412" y="1092"/>
                  </a:lnTo>
                  <a:lnTo>
                    <a:pt x="241" y="199"/>
                  </a:lnTo>
                  <a:lnTo>
                    <a:pt x="523" y="199"/>
                  </a:lnTo>
                  <a:lnTo>
                    <a:pt x="697" y="988"/>
                  </a:lnTo>
                  <a:lnTo>
                    <a:pt x="892" y="943"/>
                  </a:lnTo>
                  <a:lnTo>
                    <a:pt x="683"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9"/>
            <p:cNvSpPr/>
            <p:nvPr/>
          </p:nvSpPr>
          <p:spPr>
            <a:xfrm>
              <a:off x="4449522" y="2989956"/>
              <a:ext cx="86068" cy="430393"/>
            </a:xfrm>
            <a:custGeom>
              <a:rect b="b" l="l" r="r" t="t"/>
              <a:pathLst>
                <a:path extrusionOk="0" h="8236" w="1647">
                  <a:moveTo>
                    <a:pt x="1646" y="0"/>
                  </a:moveTo>
                  <a:lnTo>
                    <a:pt x="1646" y="0"/>
                  </a:lnTo>
                  <a:cubicBezTo>
                    <a:pt x="1646" y="1"/>
                    <a:pt x="1483" y="1100"/>
                    <a:pt x="988" y="2965"/>
                  </a:cubicBezTo>
                  <a:cubicBezTo>
                    <a:pt x="495" y="4833"/>
                    <a:pt x="1" y="7084"/>
                    <a:pt x="1" y="7084"/>
                  </a:cubicBezTo>
                  <a:lnTo>
                    <a:pt x="275" y="8235"/>
                  </a:lnTo>
                  <a:lnTo>
                    <a:pt x="1097" y="7028"/>
                  </a:lnTo>
                  <a:lnTo>
                    <a:pt x="1646"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9"/>
            <p:cNvSpPr/>
            <p:nvPr/>
          </p:nvSpPr>
          <p:spPr>
            <a:xfrm>
              <a:off x="4444244" y="2989224"/>
              <a:ext cx="96624" cy="443666"/>
            </a:xfrm>
            <a:custGeom>
              <a:rect b="b" l="l" r="r" t="t"/>
              <a:pathLst>
                <a:path extrusionOk="0" h="8490" w="1849">
                  <a:moveTo>
                    <a:pt x="1521" y="1646"/>
                  </a:moveTo>
                  <a:lnTo>
                    <a:pt x="1104" y="7007"/>
                  </a:lnTo>
                  <a:lnTo>
                    <a:pt x="421" y="8009"/>
                  </a:lnTo>
                  <a:lnTo>
                    <a:pt x="203" y="7094"/>
                  </a:lnTo>
                  <a:cubicBezTo>
                    <a:pt x="254" y="6858"/>
                    <a:pt x="725" y="4750"/>
                    <a:pt x="1184" y="3003"/>
                  </a:cubicBezTo>
                  <a:cubicBezTo>
                    <a:pt x="1319" y="2491"/>
                    <a:pt x="1431" y="2036"/>
                    <a:pt x="1521" y="1646"/>
                  </a:cubicBezTo>
                  <a:close/>
                  <a:moveTo>
                    <a:pt x="1650" y="0"/>
                  </a:moveTo>
                  <a:cubicBezTo>
                    <a:pt x="1650" y="11"/>
                    <a:pt x="1479" y="1113"/>
                    <a:pt x="993" y="2954"/>
                  </a:cubicBezTo>
                  <a:cubicBezTo>
                    <a:pt x="505" y="4801"/>
                    <a:pt x="8" y="7053"/>
                    <a:pt x="4" y="7073"/>
                  </a:cubicBezTo>
                  <a:lnTo>
                    <a:pt x="1" y="7098"/>
                  </a:lnTo>
                  <a:lnTo>
                    <a:pt x="331" y="8490"/>
                  </a:lnTo>
                  <a:lnTo>
                    <a:pt x="1295" y="7077"/>
                  </a:lnTo>
                  <a:lnTo>
                    <a:pt x="1848" y="21"/>
                  </a:lnTo>
                  <a:lnTo>
                    <a:pt x="1650"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9"/>
            <p:cNvSpPr/>
            <p:nvPr/>
          </p:nvSpPr>
          <p:spPr>
            <a:xfrm>
              <a:off x="4535537" y="2869398"/>
              <a:ext cx="206574" cy="120610"/>
            </a:xfrm>
            <a:custGeom>
              <a:rect b="b" l="l" r="r" t="t"/>
              <a:pathLst>
                <a:path extrusionOk="0" h="2308" w="3953">
                  <a:moveTo>
                    <a:pt x="3952" y="0"/>
                  </a:moveTo>
                  <a:lnTo>
                    <a:pt x="1375" y="713"/>
                  </a:lnTo>
                  <a:cubicBezTo>
                    <a:pt x="1375" y="713"/>
                    <a:pt x="219" y="989"/>
                    <a:pt x="111" y="1538"/>
                  </a:cubicBezTo>
                  <a:cubicBezTo>
                    <a:pt x="0" y="2088"/>
                    <a:pt x="0" y="2307"/>
                    <a:pt x="0" y="2307"/>
                  </a:cubicBezTo>
                  <a:lnTo>
                    <a:pt x="1757" y="880"/>
                  </a:lnTo>
                  <a:lnTo>
                    <a:pt x="3952"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9"/>
            <p:cNvSpPr/>
            <p:nvPr/>
          </p:nvSpPr>
          <p:spPr>
            <a:xfrm>
              <a:off x="4530416" y="2864486"/>
              <a:ext cx="213681" cy="136444"/>
            </a:xfrm>
            <a:custGeom>
              <a:rect b="b" l="l" r="r" t="t"/>
              <a:pathLst>
                <a:path extrusionOk="0" h="2611" w="4089">
                  <a:moveTo>
                    <a:pt x="2356" y="669"/>
                  </a:moveTo>
                  <a:lnTo>
                    <a:pt x="1820" y="881"/>
                  </a:lnTo>
                  <a:lnTo>
                    <a:pt x="217" y="2175"/>
                  </a:lnTo>
                  <a:cubicBezTo>
                    <a:pt x="234" y="2057"/>
                    <a:pt x="259" y="1883"/>
                    <a:pt x="307" y="1653"/>
                  </a:cubicBezTo>
                  <a:cubicBezTo>
                    <a:pt x="387" y="1253"/>
                    <a:pt x="1191" y="979"/>
                    <a:pt x="1494" y="905"/>
                  </a:cubicBezTo>
                  <a:lnTo>
                    <a:pt x="2356" y="669"/>
                  </a:lnTo>
                  <a:close/>
                  <a:moveTo>
                    <a:pt x="4026" y="1"/>
                  </a:moveTo>
                  <a:lnTo>
                    <a:pt x="1449" y="714"/>
                  </a:lnTo>
                  <a:cubicBezTo>
                    <a:pt x="1375" y="731"/>
                    <a:pt x="230" y="1013"/>
                    <a:pt x="113" y="1611"/>
                  </a:cubicBezTo>
                  <a:cubicBezTo>
                    <a:pt x="1" y="2164"/>
                    <a:pt x="1" y="2391"/>
                    <a:pt x="1" y="2401"/>
                  </a:cubicBezTo>
                  <a:lnTo>
                    <a:pt x="1" y="2610"/>
                  </a:lnTo>
                  <a:lnTo>
                    <a:pt x="1908" y="1058"/>
                  </a:lnTo>
                  <a:lnTo>
                    <a:pt x="4089" y="189"/>
                  </a:lnTo>
                  <a:lnTo>
                    <a:pt x="4026"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9"/>
            <p:cNvSpPr/>
            <p:nvPr/>
          </p:nvSpPr>
          <p:spPr>
            <a:xfrm>
              <a:off x="4516255" y="2862761"/>
              <a:ext cx="316053" cy="567203"/>
            </a:xfrm>
            <a:custGeom>
              <a:rect b="b" l="l" r="r" t="t"/>
              <a:pathLst>
                <a:path extrusionOk="0" h="10854" w="6048">
                  <a:moveTo>
                    <a:pt x="4613" y="1"/>
                  </a:moveTo>
                  <a:cubicBezTo>
                    <a:pt x="3819" y="1"/>
                    <a:pt x="2057" y="416"/>
                    <a:pt x="2057" y="416"/>
                  </a:cubicBezTo>
                  <a:cubicBezTo>
                    <a:pt x="2057" y="416"/>
                    <a:pt x="1121" y="1477"/>
                    <a:pt x="749" y="1916"/>
                  </a:cubicBezTo>
                  <a:cubicBezTo>
                    <a:pt x="373" y="2351"/>
                    <a:pt x="373" y="7027"/>
                    <a:pt x="373" y="7716"/>
                  </a:cubicBezTo>
                  <a:cubicBezTo>
                    <a:pt x="373" y="8401"/>
                    <a:pt x="0" y="10269"/>
                    <a:pt x="623" y="10642"/>
                  </a:cubicBezTo>
                  <a:cubicBezTo>
                    <a:pt x="857" y="10783"/>
                    <a:pt x="1540" y="10853"/>
                    <a:pt x="2321" y="10853"/>
                  </a:cubicBezTo>
                  <a:cubicBezTo>
                    <a:pt x="3620" y="10853"/>
                    <a:pt x="5192" y="10658"/>
                    <a:pt x="5425" y="10269"/>
                  </a:cubicBezTo>
                  <a:cubicBezTo>
                    <a:pt x="5800" y="9646"/>
                    <a:pt x="6047" y="2163"/>
                    <a:pt x="5985" y="1477"/>
                  </a:cubicBezTo>
                  <a:cubicBezTo>
                    <a:pt x="5922" y="792"/>
                    <a:pt x="5362" y="242"/>
                    <a:pt x="4927" y="44"/>
                  </a:cubicBezTo>
                  <a:cubicBezTo>
                    <a:pt x="4862" y="14"/>
                    <a:pt x="4752" y="1"/>
                    <a:pt x="46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9"/>
            <p:cNvSpPr/>
            <p:nvPr/>
          </p:nvSpPr>
          <p:spPr>
            <a:xfrm>
              <a:off x="4518449" y="2857744"/>
              <a:ext cx="319137" cy="577341"/>
            </a:xfrm>
            <a:custGeom>
              <a:rect b="b" l="l" r="r" t="t"/>
              <a:pathLst>
                <a:path extrusionOk="0" h="11048" w="6107">
                  <a:moveTo>
                    <a:pt x="4576" y="196"/>
                  </a:moveTo>
                  <a:cubicBezTo>
                    <a:pt x="4698" y="196"/>
                    <a:pt x="4791" y="206"/>
                    <a:pt x="4843" y="231"/>
                  </a:cubicBezTo>
                  <a:cubicBezTo>
                    <a:pt x="5212" y="401"/>
                    <a:pt x="5782" y="902"/>
                    <a:pt x="5845" y="1583"/>
                  </a:cubicBezTo>
                  <a:cubicBezTo>
                    <a:pt x="5908" y="2259"/>
                    <a:pt x="5654" y="9718"/>
                    <a:pt x="5299" y="10313"/>
                  </a:cubicBezTo>
                  <a:cubicBezTo>
                    <a:pt x="5156" y="10553"/>
                    <a:pt x="4262" y="10758"/>
                    <a:pt x="3072" y="10828"/>
                  </a:cubicBezTo>
                  <a:cubicBezTo>
                    <a:pt x="2802" y="10843"/>
                    <a:pt x="2537" y="10850"/>
                    <a:pt x="2285" y="10850"/>
                  </a:cubicBezTo>
                  <a:cubicBezTo>
                    <a:pt x="1493" y="10850"/>
                    <a:pt x="840" y="10778"/>
                    <a:pt x="634" y="10654"/>
                  </a:cubicBezTo>
                  <a:cubicBezTo>
                    <a:pt x="209" y="10400"/>
                    <a:pt x="317" y="9235"/>
                    <a:pt x="387" y="8466"/>
                  </a:cubicBezTo>
                  <a:cubicBezTo>
                    <a:pt x="411" y="8205"/>
                    <a:pt x="432" y="7975"/>
                    <a:pt x="432" y="7812"/>
                  </a:cubicBezTo>
                  <a:cubicBezTo>
                    <a:pt x="432" y="4524"/>
                    <a:pt x="564" y="2328"/>
                    <a:pt x="780" y="2074"/>
                  </a:cubicBezTo>
                  <a:cubicBezTo>
                    <a:pt x="1117" y="1681"/>
                    <a:pt x="1928" y="763"/>
                    <a:pt x="2067" y="602"/>
                  </a:cubicBezTo>
                  <a:cubicBezTo>
                    <a:pt x="2833" y="423"/>
                    <a:pt x="4016" y="196"/>
                    <a:pt x="4576" y="196"/>
                  </a:cubicBezTo>
                  <a:close/>
                  <a:moveTo>
                    <a:pt x="4568" y="0"/>
                  </a:moveTo>
                  <a:cubicBezTo>
                    <a:pt x="3786" y="0"/>
                    <a:pt x="2202" y="369"/>
                    <a:pt x="1991" y="419"/>
                  </a:cubicBezTo>
                  <a:lnTo>
                    <a:pt x="1962" y="425"/>
                  </a:lnTo>
                  <a:lnTo>
                    <a:pt x="1941" y="450"/>
                  </a:lnTo>
                  <a:cubicBezTo>
                    <a:pt x="1931" y="460"/>
                    <a:pt x="999" y="1514"/>
                    <a:pt x="630" y="1946"/>
                  </a:cubicBezTo>
                  <a:cubicBezTo>
                    <a:pt x="282" y="2349"/>
                    <a:pt x="233" y="5794"/>
                    <a:pt x="233" y="7812"/>
                  </a:cubicBezTo>
                  <a:cubicBezTo>
                    <a:pt x="233" y="7968"/>
                    <a:pt x="212" y="8191"/>
                    <a:pt x="188" y="8448"/>
                  </a:cubicBezTo>
                  <a:cubicBezTo>
                    <a:pt x="108" y="9318"/>
                    <a:pt x="0" y="10505"/>
                    <a:pt x="533" y="10824"/>
                  </a:cubicBezTo>
                  <a:cubicBezTo>
                    <a:pt x="801" y="10985"/>
                    <a:pt x="1524" y="11047"/>
                    <a:pt x="2279" y="11047"/>
                  </a:cubicBezTo>
                  <a:cubicBezTo>
                    <a:pt x="2550" y="11047"/>
                    <a:pt x="2826" y="11040"/>
                    <a:pt x="3083" y="11026"/>
                  </a:cubicBezTo>
                  <a:cubicBezTo>
                    <a:pt x="3713" y="10988"/>
                    <a:pt x="5206" y="10856"/>
                    <a:pt x="5469" y="10414"/>
                  </a:cubicBezTo>
                  <a:cubicBezTo>
                    <a:pt x="5853" y="9777"/>
                    <a:pt x="6106" y="2269"/>
                    <a:pt x="6044" y="1567"/>
                  </a:cubicBezTo>
                  <a:cubicBezTo>
                    <a:pt x="5981" y="881"/>
                    <a:pt x="5431" y="283"/>
                    <a:pt x="4923" y="50"/>
                  </a:cubicBezTo>
                  <a:cubicBezTo>
                    <a:pt x="4848" y="15"/>
                    <a:pt x="4724" y="0"/>
                    <a:pt x="4568"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9"/>
            <p:cNvSpPr/>
            <p:nvPr/>
          </p:nvSpPr>
          <p:spPr>
            <a:xfrm>
              <a:off x="4569870" y="2867935"/>
              <a:ext cx="257316" cy="556751"/>
            </a:xfrm>
            <a:custGeom>
              <a:rect b="b" l="l" r="r" t="t"/>
              <a:pathLst>
                <a:path extrusionOk="0" h="10654" w="4924">
                  <a:moveTo>
                    <a:pt x="3560" y="1"/>
                  </a:moveTo>
                  <a:lnTo>
                    <a:pt x="3466" y="49"/>
                  </a:lnTo>
                  <a:cubicBezTo>
                    <a:pt x="3466" y="49"/>
                    <a:pt x="4214" y="627"/>
                    <a:pt x="4350" y="1510"/>
                  </a:cubicBezTo>
                  <a:cubicBezTo>
                    <a:pt x="4485" y="2395"/>
                    <a:pt x="4454" y="3108"/>
                    <a:pt x="4315" y="4026"/>
                  </a:cubicBezTo>
                  <a:cubicBezTo>
                    <a:pt x="4270" y="4353"/>
                    <a:pt x="3957" y="4447"/>
                    <a:pt x="3599" y="4447"/>
                  </a:cubicBezTo>
                  <a:cubicBezTo>
                    <a:pt x="3361" y="4447"/>
                    <a:pt x="3104" y="4409"/>
                    <a:pt x="2886" y="4367"/>
                  </a:cubicBezTo>
                  <a:cubicBezTo>
                    <a:pt x="2669" y="4325"/>
                    <a:pt x="2489" y="4287"/>
                    <a:pt x="2409" y="4287"/>
                  </a:cubicBezTo>
                  <a:cubicBezTo>
                    <a:pt x="2349" y="4287"/>
                    <a:pt x="2346" y="4308"/>
                    <a:pt x="2415" y="4367"/>
                  </a:cubicBezTo>
                  <a:cubicBezTo>
                    <a:pt x="2823" y="4704"/>
                    <a:pt x="4350" y="5282"/>
                    <a:pt x="4419" y="5589"/>
                  </a:cubicBezTo>
                  <a:cubicBezTo>
                    <a:pt x="4485" y="5894"/>
                    <a:pt x="3671" y="6406"/>
                    <a:pt x="3366" y="6437"/>
                  </a:cubicBezTo>
                  <a:cubicBezTo>
                    <a:pt x="3059" y="6472"/>
                    <a:pt x="3570" y="7154"/>
                    <a:pt x="3877" y="7731"/>
                  </a:cubicBezTo>
                  <a:cubicBezTo>
                    <a:pt x="4180" y="8309"/>
                    <a:pt x="4079" y="9123"/>
                    <a:pt x="3366" y="9666"/>
                  </a:cubicBezTo>
                  <a:cubicBezTo>
                    <a:pt x="2652" y="10212"/>
                    <a:pt x="1017" y="10487"/>
                    <a:pt x="307" y="10515"/>
                  </a:cubicBezTo>
                  <a:cubicBezTo>
                    <a:pt x="178" y="10522"/>
                    <a:pt x="74" y="10539"/>
                    <a:pt x="1" y="10567"/>
                  </a:cubicBezTo>
                  <a:cubicBezTo>
                    <a:pt x="314" y="10623"/>
                    <a:pt x="773" y="10654"/>
                    <a:pt x="1295" y="10654"/>
                  </a:cubicBezTo>
                  <a:cubicBezTo>
                    <a:pt x="1545" y="10654"/>
                    <a:pt x="1813" y="10647"/>
                    <a:pt x="2088" y="10633"/>
                  </a:cubicBezTo>
                  <a:cubicBezTo>
                    <a:pt x="3278" y="10563"/>
                    <a:pt x="4172" y="10358"/>
                    <a:pt x="4315" y="10118"/>
                  </a:cubicBezTo>
                  <a:cubicBezTo>
                    <a:pt x="4670" y="9523"/>
                    <a:pt x="4924" y="2064"/>
                    <a:pt x="4861" y="1388"/>
                  </a:cubicBezTo>
                  <a:cubicBezTo>
                    <a:pt x="4798" y="707"/>
                    <a:pt x="4228" y="206"/>
                    <a:pt x="3859" y="36"/>
                  </a:cubicBezTo>
                  <a:cubicBezTo>
                    <a:pt x="3807" y="11"/>
                    <a:pt x="3716" y="1"/>
                    <a:pt x="3595"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9"/>
            <p:cNvSpPr/>
            <p:nvPr/>
          </p:nvSpPr>
          <p:spPr>
            <a:xfrm>
              <a:off x="4625315" y="3070275"/>
              <a:ext cx="98662" cy="134615"/>
            </a:xfrm>
            <a:custGeom>
              <a:rect b="b" l="l" r="r" t="t"/>
              <a:pathLst>
                <a:path extrusionOk="0" h="2576" w="1888">
                  <a:moveTo>
                    <a:pt x="1" y="1"/>
                  </a:moveTo>
                  <a:cubicBezTo>
                    <a:pt x="1" y="1"/>
                    <a:pt x="255" y="1570"/>
                    <a:pt x="1699" y="2576"/>
                  </a:cubicBezTo>
                  <a:lnTo>
                    <a:pt x="1887" y="1195"/>
                  </a:lnTo>
                  <a:cubicBezTo>
                    <a:pt x="881" y="877"/>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9"/>
            <p:cNvSpPr/>
            <p:nvPr/>
          </p:nvSpPr>
          <p:spPr>
            <a:xfrm>
              <a:off x="4621344" y="3066408"/>
              <a:ext cx="106971" cy="142297"/>
            </a:xfrm>
            <a:custGeom>
              <a:rect b="b" l="l" r="r" t="t"/>
              <a:pathLst>
                <a:path extrusionOk="0" h="2723" w="2047">
                  <a:moveTo>
                    <a:pt x="80" y="1"/>
                  </a:moveTo>
                  <a:cubicBezTo>
                    <a:pt x="68" y="1"/>
                    <a:pt x="56" y="4"/>
                    <a:pt x="46" y="9"/>
                  </a:cubicBezTo>
                  <a:cubicBezTo>
                    <a:pt x="14" y="23"/>
                    <a:pt x="1" y="54"/>
                    <a:pt x="4" y="85"/>
                  </a:cubicBezTo>
                  <a:cubicBezTo>
                    <a:pt x="8" y="103"/>
                    <a:pt x="279" y="1700"/>
                    <a:pt x="1734" y="2709"/>
                  </a:cubicBezTo>
                  <a:cubicBezTo>
                    <a:pt x="1744" y="2719"/>
                    <a:pt x="1761" y="2722"/>
                    <a:pt x="1775" y="2722"/>
                  </a:cubicBezTo>
                  <a:cubicBezTo>
                    <a:pt x="1799" y="2722"/>
                    <a:pt x="1820" y="2712"/>
                    <a:pt x="1834" y="2691"/>
                  </a:cubicBezTo>
                  <a:cubicBezTo>
                    <a:pt x="1859" y="2656"/>
                    <a:pt x="1851" y="2611"/>
                    <a:pt x="1817" y="2587"/>
                  </a:cubicBezTo>
                  <a:cubicBezTo>
                    <a:pt x="742" y="1842"/>
                    <a:pt x="338" y="763"/>
                    <a:pt x="205" y="294"/>
                  </a:cubicBezTo>
                  <a:lnTo>
                    <a:pt x="205" y="294"/>
                  </a:lnTo>
                  <a:cubicBezTo>
                    <a:pt x="519" y="569"/>
                    <a:pt x="1191" y="1105"/>
                    <a:pt x="1942" y="1338"/>
                  </a:cubicBezTo>
                  <a:cubicBezTo>
                    <a:pt x="1949" y="1340"/>
                    <a:pt x="1955" y="1340"/>
                    <a:pt x="1961" y="1340"/>
                  </a:cubicBezTo>
                  <a:cubicBezTo>
                    <a:pt x="1993" y="1340"/>
                    <a:pt x="2023" y="1321"/>
                    <a:pt x="2032" y="1290"/>
                  </a:cubicBezTo>
                  <a:cubicBezTo>
                    <a:pt x="2047" y="1251"/>
                    <a:pt x="2026" y="1209"/>
                    <a:pt x="1984" y="1195"/>
                  </a:cubicBezTo>
                  <a:cubicBezTo>
                    <a:pt x="1010" y="893"/>
                    <a:pt x="139" y="30"/>
                    <a:pt x="133" y="23"/>
                  </a:cubicBezTo>
                  <a:cubicBezTo>
                    <a:pt x="118" y="8"/>
                    <a:pt x="99" y="1"/>
                    <a:pt x="80"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9"/>
            <p:cNvSpPr/>
            <p:nvPr/>
          </p:nvSpPr>
          <p:spPr>
            <a:xfrm>
              <a:off x="4597723" y="2829212"/>
              <a:ext cx="176003" cy="81522"/>
            </a:xfrm>
            <a:custGeom>
              <a:rect b="b" l="l" r="r" t="t"/>
              <a:pathLst>
                <a:path extrusionOk="0" h="1560" w="3368">
                  <a:moveTo>
                    <a:pt x="3180" y="0"/>
                  </a:moveTo>
                  <a:lnTo>
                    <a:pt x="185" y="686"/>
                  </a:lnTo>
                  <a:lnTo>
                    <a:pt x="0" y="1559"/>
                  </a:lnTo>
                  <a:lnTo>
                    <a:pt x="3368" y="686"/>
                  </a:lnTo>
                  <a:lnTo>
                    <a:pt x="31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9"/>
            <p:cNvSpPr/>
            <p:nvPr/>
          </p:nvSpPr>
          <p:spPr>
            <a:xfrm>
              <a:off x="4590826" y="2823045"/>
              <a:ext cx="189277" cy="94795"/>
            </a:xfrm>
            <a:custGeom>
              <a:rect b="b" l="l" r="r" t="t"/>
              <a:pathLst>
                <a:path extrusionOk="0" h="1814" w="3622">
                  <a:moveTo>
                    <a:pt x="3239" y="237"/>
                  </a:moveTo>
                  <a:lnTo>
                    <a:pt x="3378" y="734"/>
                  </a:lnTo>
                  <a:lnTo>
                    <a:pt x="261" y="1542"/>
                  </a:lnTo>
                  <a:lnTo>
                    <a:pt x="261" y="1542"/>
                  </a:lnTo>
                  <a:lnTo>
                    <a:pt x="400" y="887"/>
                  </a:lnTo>
                  <a:lnTo>
                    <a:pt x="3239" y="237"/>
                  </a:lnTo>
                  <a:close/>
                  <a:moveTo>
                    <a:pt x="3382" y="0"/>
                  </a:moveTo>
                  <a:lnTo>
                    <a:pt x="233" y="720"/>
                  </a:lnTo>
                  <a:lnTo>
                    <a:pt x="0" y="1813"/>
                  </a:lnTo>
                  <a:lnTo>
                    <a:pt x="3622" y="874"/>
                  </a:lnTo>
                  <a:lnTo>
                    <a:pt x="3382"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9"/>
            <p:cNvSpPr/>
            <p:nvPr/>
          </p:nvSpPr>
          <p:spPr>
            <a:xfrm>
              <a:off x="4387702" y="4465916"/>
              <a:ext cx="185305" cy="79693"/>
            </a:xfrm>
            <a:custGeom>
              <a:rect b="b" l="l" r="r" t="t"/>
              <a:pathLst>
                <a:path extrusionOk="0" h="1525" w="3546">
                  <a:moveTo>
                    <a:pt x="2064" y="0"/>
                  </a:moveTo>
                  <a:lnTo>
                    <a:pt x="978" y="773"/>
                  </a:lnTo>
                  <a:lnTo>
                    <a:pt x="0" y="1312"/>
                  </a:lnTo>
                  <a:lnTo>
                    <a:pt x="0" y="1524"/>
                  </a:lnTo>
                  <a:lnTo>
                    <a:pt x="3546" y="1524"/>
                  </a:lnTo>
                  <a:lnTo>
                    <a:pt x="3369" y="209"/>
                  </a:lnTo>
                  <a:lnTo>
                    <a:pt x="2064"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9"/>
            <p:cNvSpPr/>
            <p:nvPr/>
          </p:nvSpPr>
          <p:spPr>
            <a:xfrm>
              <a:off x="4382633" y="4460429"/>
              <a:ext cx="196227" cy="90458"/>
            </a:xfrm>
            <a:custGeom>
              <a:rect b="b" l="l" r="r" t="t"/>
              <a:pathLst>
                <a:path extrusionOk="0" h="1731" w="3755">
                  <a:moveTo>
                    <a:pt x="2185" y="210"/>
                  </a:moveTo>
                  <a:lnTo>
                    <a:pt x="3379" y="401"/>
                  </a:lnTo>
                  <a:lnTo>
                    <a:pt x="3528" y="1531"/>
                  </a:lnTo>
                  <a:lnTo>
                    <a:pt x="198" y="1531"/>
                  </a:lnTo>
                  <a:lnTo>
                    <a:pt x="198" y="1475"/>
                  </a:lnTo>
                  <a:lnTo>
                    <a:pt x="1131" y="961"/>
                  </a:lnTo>
                  <a:lnTo>
                    <a:pt x="2185" y="210"/>
                  </a:lnTo>
                  <a:close/>
                  <a:moveTo>
                    <a:pt x="2137" y="1"/>
                  </a:moveTo>
                  <a:lnTo>
                    <a:pt x="1027" y="791"/>
                  </a:lnTo>
                  <a:lnTo>
                    <a:pt x="1" y="1358"/>
                  </a:lnTo>
                  <a:lnTo>
                    <a:pt x="1" y="1730"/>
                  </a:lnTo>
                  <a:lnTo>
                    <a:pt x="3755" y="1730"/>
                  </a:lnTo>
                  <a:lnTo>
                    <a:pt x="3556" y="227"/>
                  </a:lnTo>
                  <a:lnTo>
                    <a:pt x="2137"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9"/>
            <p:cNvSpPr/>
            <p:nvPr/>
          </p:nvSpPr>
          <p:spPr>
            <a:xfrm>
              <a:off x="4683530" y="4476054"/>
              <a:ext cx="184573" cy="74990"/>
            </a:xfrm>
            <a:custGeom>
              <a:rect b="b" l="l" r="r" t="t"/>
              <a:pathLst>
                <a:path extrusionOk="0" h="1435" w="3532">
                  <a:moveTo>
                    <a:pt x="2063" y="1"/>
                  </a:moveTo>
                  <a:lnTo>
                    <a:pt x="974" y="777"/>
                  </a:lnTo>
                  <a:lnTo>
                    <a:pt x="1" y="1313"/>
                  </a:lnTo>
                  <a:lnTo>
                    <a:pt x="1" y="1435"/>
                  </a:lnTo>
                  <a:lnTo>
                    <a:pt x="3532" y="1435"/>
                  </a:lnTo>
                  <a:lnTo>
                    <a:pt x="3368" y="210"/>
                  </a:lnTo>
                  <a:lnTo>
                    <a:pt x="2063"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9"/>
            <p:cNvSpPr/>
            <p:nvPr/>
          </p:nvSpPr>
          <p:spPr>
            <a:xfrm>
              <a:off x="4678252" y="4470619"/>
              <a:ext cx="195704" cy="85493"/>
            </a:xfrm>
            <a:custGeom>
              <a:rect b="b" l="l" r="r" t="t"/>
              <a:pathLst>
                <a:path extrusionOk="0" h="1636" w="3745">
                  <a:moveTo>
                    <a:pt x="2189" y="209"/>
                  </a:moveTo>
                  <a:lnTo>
                    <a:pt x="3379" y="400"/>
                  </a:lnTo>
                  <a:lnTo>
                    <a:pt x="3518" y="1437"/>
                  </a:lnTo>
                  <a:lnTo>
                    <a:pt x="265" y="1437"/>
                  </a:lnTo>
                  <a:lnTo>
                    <a:pt x="1131" y="961"/>
                  </a:lnTo>
                  <a:lnTo>
                    <a:pt x="2189" y="209"/>
                  </a:lnTo>
                  <a:close/>
                  <a:moveTo>
                    <a:pt x="2140" y="0"/>
                  </a:moveTo>
                  <a:lnTo>
                    <a:pt x="1027" y="794"/>
                  </a:lnTo>
                  <a:lnTo>
                    <a:pt x="1" y="1357"/>
                  </a:lnTo>
                  <a:lnTo>
                    <a:pt x="1" y="1635"/>
                  </a:lnTo>
                  <a:lnTo>
                    <a:pt x="3744" y="1635"/>
                  </a:lnTo>
                  <a:lnTo>
                    <a:pt x="3556" y="227"/>
                  </a:lnTo>
                  <a:lnTo>
                    <a:pt x="2140"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9"/>
            <p:cNvSpPr/>
            <p:nvPr/>
          </p:nvSpPr>
          <p:spPr>
            <a:xfrm>
              <a:off x="4221524" y="2505163"/>
              <a:ext cx="57117" cy="48861"/>
            </a:xfrm>
            <a:custGeom>
              <a:rect b="b" l="l" r="r" t="t"/>
              <a:pathLst>
                <a:path extrusionOk="0" h="935" w="1093">
                  <a:moveTo>
                    <a:pt x="264" y="0"/>
                  </a:moveTo>
                  <a:cubicBezTo>
                    <a:pt x="192" y="0"/>
                    <a:pt x="1" y="26"/>
                    <a:pt x="112" y="311"/>
                  </a:cubicBezTo>
                  <a:lnTo>
                    <a:pt x="916" y="934"/>
                  </a:lnTo>
                  <a:lnTo>
                    <a:pt x="1093" y="468"/>
                  </a:lnTo>
                  <a:lnTo>
                    <a:pt x="290" y="1"/>
                  </a:lnTo>
                  <a:cubicBezTo>
                    <a:pt x="290" y="1"/>
                    <a:pt x="280" y="0"/>
                    <a:pt x="2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9"/>
            <p:cNvSpPr/>
            <p:nvPr/>
          </p:nvSpPr>
          <p:spPr>
            <a:xfrm>
              <a:off x="4219538" y="2499990"/>
              <a:ext cx="65165" cy="59103"/>
            </a:xfrm>
            <a:custGeom>
              <a:rect b="b" l="l" r="r" t="t"/>
              <a:pathLst>
                <a:path extrusionOk="0" h="1131" w="1247">
                  <a:moveTo>
                    <a:pt x="297" y="1"/>
                  </a:moveTo>
                  <a:cubicBezTo>
                    <a:pt x="237" y="1"/>
                    <a:pt x="133" y="15"/>
                    <a:pt x="66" y="100"/>
                  </a:cubicBezTo>
                  <a:cubicBezTo>
                    <a:pt x="4" y="181"/>
                    <a:pt x="0" y="299"/>
                    <a:pt x="56" y="449"/>
                  </a:cubicBezTo>
                  <a:cubicBezTo>
                    <a:pt x="63" y="463"/>
                    <a:pt x="74" y="480"/>
                    <a:pt x="87" y="490"/>
                  </a:cubicBezTo>
                  <a:lnTo>
                    <a:pt x="891" y="1110"/>
                  </a:lnTo>
                  <a:cubicBezTo>
                    <a:pt x="912" y="1123"/>
                    <a:pt x="933" y="1131"/>
                    <a:pt x="954" y="1131"/>
                  </a:cubicBezTo>
                  <a:cubicBezTo>
                    <a:pt x="982" y="1131"/>
                    <a:pt x="1013" y="1120"/>
                    <a:pt x="1031" y="1092"/>
                  </a:cubicBezTo>
                  <a:cubicBezTo>
                    <a:pt x="1065" y="1051"/>
                    <a:pt x="1058" y="988"/>
                    <a:pt x="1013" y="953"/>
                  </a:cubicBezTo>
                  <a:lnTo>
                    <a:pt x="233" y="351"/>
                  </a:lnTo>
                  <a:cubicBezTo>
                    <a:pt x="209" y="278"/>
                    <a:pt x="212" y="236"/>
                    <a:pt x="223" y="222"/>
                  </a:cubicBezTo>
                  <a:cubicBezTo>
                    <a:pt x="238" y="205"/>
                    <a:pt x="272" y="198"/>
                    <a:pt x="300" y="198"/>
                  </a:cubicBezTo>
                  <a:lnTo>
                    <a:pt x="1083" y="654"/>
                  </a:lnTo>
                  <a:cubicBezTo>
                    <a:pt x="1097" y="663"/>
                    <a:pt x="1113" y="667"/>
                    <a:pt x="1130" y="667"/>
                  </a:cubicBezTo>
                  <a:cubicBezTo>
                    <a:pt x="1164" y="667"/>
                    <a:pt x="1199" y="648"/>
                    <a:pt x="1219" y="616"/>
                  </a:cubicBezTo>
                  <a:cubicBezTo>
                    <a:pt x="1246" y="570"/>
                    <a:pt x="1229" y="508"/>
                    <a:pt x="1184" y="480"/>
                  </a:cubicBezTo>
                  <a:lnTo>
                    <a:pt x="376" y="17"/>
                  </a:lnTo>
                  <a:cubicBezTo>
                    <a:pt x="366" y="10"/>
                    <a:pt x="352" y="3"/>
                    <a:pt x="342" y="3"/>
                  </a:cubicBezTo>
                  <a:cubicBezTo>
                    <a:pt x="336" y="3"/>
                    <a:pt x="320" y="1"/>
                    <a:pt x="29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9"/>
            <p:cNvSpPr/>
            <p:nvPr/>
          </p:nvSpPr>
          <p:spPr>
            <a:xfrm>
              <a:off x="4159024" y="2515510"/>
              <a:ext cx="132368" cy="145067"/>
            </a:xfrm>
            <a:custGeom>
              <a:rect b="b" l="l" r="r" t="t"/>
              <a:pathLst>
                <a:path extrusionOk="0" h="2776" w="2533">
                  <a:moveTo>
                    <a:pt x="930" y="1"/>
                  </a:moveTo>
                  <a:cubicBezTo>
                    <a:pt x="871" y="1"/>
                    <a:pt x="817" y="46"/>
                    <a:pt x="845" y="235"/>
                  </a:cubicBezTo>
                  <a:lnTo>
                    <a:pt x="1354" y="1223"/>
                  </a:lnTo>
                  <a:lnTo>
                    <a:pt x="1354" y="1223"/>
                  </a:lnTo>
                  <a:lnTo>
                    <a:pt x="452" y="378"/>
                  </a:lnTo>
                  <a:cubicBezTo>
                    <a:pt x="452" y="378"/>
                    <a:pt x="393" y="328"/>
                    <a:pt x="344" y="328"/>
                  </a:cubicBezTo>
                  <a:cubicBezTo>
                    <a:pt x="310" y="328"/>
                    <a:pt x="282" y="352"/>
                    <a:pt x="282" y="434"/>
                  </a:cubicBezTo>
                  <a:cubicBezTo>
                    <a:pt x="282" y="632"/>
                    <a:pt x="1099" y="1505"/>
                    <a:pt x="1099" y="1505"/>
                  </a:cubicBezTo>
                  <a:lnTo>
                    <a:pt x="198" y="1081"/>
                  </a:lnTo>
                  <a:cubicBezTo>
                    <a:pt x="198" y="1081"/>
                    <a:pt x="0" y="1223"/>
                    <a:pt x="139" y="1362"/>
                  </a:cubicBezTo>
                  <a:cubicBezTo>
                    <a:pt x="282" y="1505"/>
                    <a:pt x="1044" y="1786"/>
                    <a:pt x="1044" y="1786"/>
                  </a:cubicBezTo>
                  <a:lnTo>
                    <a:pt x="365" y="1759"/>
                  </a:lnTo>
                  <a:cubicBezTo>
                    <a:pt x="365" y="1759"/>
                    <a:pt x="167" y="1929"/>
                    <a:pt x="310" y="1985"/>
                  </a:cubicBezTo>
                  <a:cubicBezTo>
                    <a:pt x="452" y="2041"/>
                    <a:pt x="1239" y="2211"/>
                    <a:pt x="1239" y="2211"/>
                  </a:cubicBezTo>
                  <a:cubicBezTo>
                    <a:pt x="1298" y="2295"/>
                    <a:pt x="1579" y="2406"/>
                    <a:pt x="1579" y="2406"/>
                  </a:cubicBezTo>
                  <a:lnTo>
                    <a:pt x="1775" y="2775"/>
                  </a:lnTo>
                  <a:lnTo>
                    <a:pt x="2533" y="2392"/>
                  </a:lnTo>
                  <a:lnTo>
                    <a:pt x="2171" y="1481"/>
                  </a:lnTo>
                  <a:cubicBezTo>
                    <a:pt x="2133" y="1383"/>
                    <a:pt x="2077" y="1296"/>
                    <a:pt x="2008" y="1223"/>
                  </a:cubicBezTo>
                  <a:lnTo>
                    <a:pt x="1858" y="1060"/>
                  </a:lnTo>
                  <a:lnTo>
                    <a:pt x="1861" y="1053"/>
                  </a:lnTo>
                  <a:lnTo>
                    <a:pt x="1044" y="40"/>
                  </a:lnTo>
                  <a:cubicBezTo>
                    <a:pt x="1044" y="40"/>
                    <a:pt x="985" y="1"/>
                    <a:pt x="9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9"/>
            <p:cNvSpPr/>
            <p:nvPr/>
          </p:nvSpPr>
          <p:spPr>
            <a:xfrm>
              <a:off x="4158293" y="2510284"/>
              <a:ext cx="138900" cy="155309"/>
            </a:xfrm>
            <a:custGeom>
              <a:rect b="b" l="l" r="r" t="t"/>
              <a:pathLst>
                <a:path extrusionOk="0" h="2972" w="2658">
                  <a:moveTo>
                    <a:pt x="950" y="200"/>
                  </a:moveTo>
                  <a:cubicBezTo>
                    <a:pt x="960" y="200"/>
                    <a:pt x="978" y="206"/>
                    <a:pt x="992" y="213"/>
                  </a:cubicBezTo>
                  <a:lnTo>
                    <a:pt x="1778" y="1191"/>
                  </a:lnTo>
                  <a:cubicBezTo>
                    <a:pt x="1781" y="1205"/>
                    <a:pt x="1789" y="1215"/>
                    <a:pt x="1799" y="1229"/>
                  </a:cubicBezTo>
                  <a:lnTo>
                    <a:pt x="1948" y="1390"/>
                  </a:lnTo>
                  <a:cubicBezTo>
                    <a:pt x="2011" y="1456"/>
                    <a:pt x="2060" y="1532"/>
                    <a:pt x="2094" y="1619"/>
                  </a:cubicBezTo>
                  <a:lnTo>
                    <a:pt x="2422" y="2443"/>
                  </a:lnTo>
                  <a:lnTo>
                    <a:pt x="1830" y="2742"/>
                  </a:lnTo>
                  <a:lnTo>
                    <a:pt x="1681" y="2461"/>
                  </a:lnTo>
                  <a:cubicBezTo>
                    <a:pt x="1670" y="2440"/>
                    <a:pt x="1649" y="2423"/>
                    <a:pt x="1628" y="2416"/>
                  </a:cubicBezTo>
                  <a:cubicBezTo>
                    <a:pt x="1496" y="2363"/>
                    <a:pt x="1360" y="2287"/>
                    <a:pt x="1336" y="2256"/>
                  </a:cubicBezTo>
                  <a:cubicBezTo>
                    <a:pt x="1322" y="2235"/>
                    <a:pt x="1301" y="2217"/>
                    <a:pt x="1273" y="2214"/>
                  </a:cubicBezTo>
                  <a:cubicBezTo>
                    <a:pt x="985" y="2151"/>
                    <a:pt x="529" y="2047"/>
                    <a:pt x="382" y="2002"/>
                  </a:cubicBezTo>
                  <a:cubicBezTo>
                    <a:pt x="393" y="1988"/>
                    <a:pt x="403" y="1974"/>
                    <a:pt x="418" y="1960"/>
                  </a:cubicBezTo>
                  <a:lnTo>
                    <a:pt x="1055" y="1984"/>
                  </a:lnTo>
                  <a:cubicBezTo>
                    <a:pt x="1057" y="1984"/>
                    <a:pt x="1059" y="1984"/>
                    <a:pt x="1061" y="1984"/>
                  </a:cubicBezTo>
                  <a:cubicBezTo>
                    <a:pt x="1104" y="1984"/>
                    <a:pt x="1145" y="1951"/>
                    <a:pt x="1155" y="1907"/>
                  </a:cubicBezTo>
                  <a:cubicBezTo>
                    <a:pt x="1162" y="1859"/>
                    <a:pt x="1138" y="1810"/>
                    <a:pt x="1092" y="1793"/>
                  </a:cubicBezTo>
                  <a:cubicBezTo>
                    <a:pt x="804" y="1689"/>
                    <a:pt x="317" y="1487"/>
                    <a:pt x="226" y="1393"/>
                  </a:cubicBezTo>
                  <a:cubicBezTo>
                    <a:pt x="202" y="1372"/>
                    <a:pt x="202" y="1358"/>
                    <a:pt x="202" y="1351"/>
                  </a:cubicBezTo>
                  <a:cubicBezTo>
                    <a:pt x="205" y="1337"/>
                    <a:pt x="215" y="1316"/>
                    <a:pt x="230" y="1299"/>
                  </a:cubicBezTo>
                  <a:lnTo>
                    <a:pt x="1071" y="1695"/>
                  </a:lnTo>
                  <a:cubicBezTo>
                    <a:pt x="1085" y="1702"/>
                    <a:pt x="1099" y="1705"/>
                    <a:pt x="1113" y="1705"/>
                  </a:cubicBezTo>
                  <a:cubicBezTo>
                    <a:pt x="1144" y="1705"/>
                    <a:pt x="1174" y="1691"/>
                    <a:pt x="1193" y="1664"/>
                  </a:cubicBezTo>
                  <a:cubicBezTo>
                    <a:pt x="1222" y="1626"/>
                    <a:pt x="1217" y="1573"/>
                    <a:pt x="1187" y="1539"/>
                  </a:cubicBezTo>
                  <a:cubicBezTo>
                    <a:pt x="832" y="1160"/>
                    <a:pt x="442" y="690"/>
                    <a:pt x="400" y="550"/>
                  </a:cubicBezTo>
                  <a:lnTo>
                    <a:pt x="400" y="550"/>
                  </a:lnTo>
                  <a:lnTo>
                    <a:pt x="1298" y="1396"/>
                  </a:lnTo>
                  <a:cubicBezTo>
                    <a:pt x="1317" y="1413"/>
                    <a:pt x="1342" y="1422"/>
                    <a:pt x="1367" y="1422"/>
                  </a:cubicBezTo>
                  <a:cubicBezTo>
                    <a:pt x="1388" y="1422"/>
                    <a:pt x="1409" y="1416"/>
                    <a:pt x="1426" y="1403"/>
                  </a:cubicBezTo>
                  <a:cubicBezTo>
                    <a:pt x="1465" y="1372"/>
                    <a:pt x="1475" y="1320"/>
                    <a:pt x="1455" y="1278"/>
                  </a:cubicBezTo>
                  <a:lnTo>
                    <a:pt x="957" y="304"/>
                  </a:lnTo>
                  <a:cubicBezTo>
                    <a:pt x="946" y="237"/>
                    <a:pt x="950" y="206"/>
                    <a:pt x="950" y="200"/>
                  </a:cubicBezTo>
                  <a:close/>
                  <a:moveTo>
                    <a:pt x="943" y="1"/>
                  </a:moveTo>
                  <a:cubicBezTo>
                    <a:pt x="911" y="1"/>
                    <a:pt x="877" y="8"/>
                    <a:pt x="846" y="29"/>
                  </a:cubicBezTo>
                  <a:cubicBezTo>
                    <a:pt x="724" y="105"/>
                    <a:pt x="752" y="290"/>
                    <a:pt x="762" y="353"/>
                  </a:cubicBezTo>
                  <a:cubicBezTo>
                    <a:pt x="762" y="363"/>
                    <a:pt x="766" y="373"/>
                    <a:pt x="772" y="380"/>
                  </a:cubicBezTo>
                  <a:lnTo>
                    <a:pt x="1016" y="860"/>
                  </a:lnTo>
                  <a:lnTo>
                    <a:pt x="529" y="401"/>
                  </a:lnTo>
                  <a:cubicBezTo>
                    <a:pt x="504" y="382"/>
                    <a:pt x="432" y="328"/>
                    <a:pt x="355" y="328"/>
                  </a:cubicBezTo>
                  <a:cubicBezTo>
                    <a:pt x="334" y="328"/>
                    <a:pt x="313" y="332"/>
                    <a:pt x="292" y="342"/>
                  </a:cubicBezTo>
                  <a:cubicBezTo>
                    <a:pt x="247" y="363"/>
                    <a:pt x="195" y="415"/>
                    <a:pt x="195" y="534"/>
                  </a:cubicBezTo>
                  <a:cubicBezTo>
                    <a:pt x="195" y="676"/>
                    <a:pt x="459" y="1017"/>
                    <a:pt x="713" y="1306"/>
                  </a:cubicBezTo>
                  <a:lnTo>
                    <a:pt x="254" y="1093"/>
                  </a:lnTo>
                  <a:cubicBezTo>
                    <a:pt x="239" y="1086"/>
                    <a:pt x="224" y="1083"/>
                    <a:pt x="209" y="1083"/>
                  </a:cubicBezTo>
                  <a:cubicBezTo>
                    <a:pt x="189" y="1083"/>
                    <a:pt x="169" y="1089"/>
                    <a:pt x="153" y="1101"/>
                  </a:cubicBezTo>
                  <a:cubicBezTo>
                    <a:pt x="139" y="1111"/>
                    <a:pt x="18" y="1202"/>
                    <a:pt x="7" y="1337"/>
                  </a:cubicBezTo>
                  <a:cubicBezTo>
                    <a:pt x="0" y="1385"/>
                    <a:pt x="11" y="1462"/>
                    <a:pt x="84" y="1536"/>
                  </a:cubicBezTo>
                  <a:cubicBezTo>
                    <a:pt x="150" y="1602"/>
                    <a:pt x="317" y="1685"/>
                    <a:pt x="491" y="1765"/>
                  </a:cubicBezTo>
                  <a:lnTo>
                    <a:pt x="382" y="1758"/>
                  </a:lnTo>
                  <a:cubicBezTo>
                    <a:pt x="358" y="1758"/>
                    <a:pt x="334" y="1769"/>
                    <a:pt x="317" y="1782"/>
                  </a:cubicBezTo>
                  <a:cubicBezTo>
                    <a:pt x="268" y="1824"/>
                    <a:pt x="157" y="1932"/>
                    <a:pt x="178" y="2047"/>
                  </a:cubicBezTo>
                  <a:cubicBezTo>
                    <a:pt x="181" y="2082"/>
                    <a:pt x="202" y="2144"/>
                    <a:pt x="286" y="2175"/>
                  </a:cubicBezTo>
                  <a:cubicBezTo>
                    <a:pt x="421" y="2228"/>
                    <a:pt x="1037" y="2363"/>
                    <a:pt x="1201" y="2398"/>
                  </a:cubicBezTo>
                  <a:cubicBezTo>
                    <a:pt x="1277" y="2475"/>
                    <a:pt x="1430" y="2548"/>
                    <a:pt x="1521" y="2586"/>
                  </a:cubicBezTo>
                  <a:lnTo>
                    <a:pt x="1702" y="2920"/>
                  </a:lnTo>
                  <a:cubicBezTo>
                    <a:pt x="1718" y="2955"/>
                    <a:pt x="1754" y="2972"/>
                    <a:pt x="1789" y="2972"/>
                  </a:cubicBezTo>
                  <a:cubicBezTo>
                    <a:pt x="1806" y="2972"/>
                    <a:pt x="1820" y="2969"/>
                    <a:pt x="1834" y="2962"/>
                  </a:cubicBezTo>
                  <a:lnTo>
                    <a:pt x="2592" y="2580"/>
                  </a:lnTo>
                  <a:cubicBezTo>
                    <a:pt x="2637" y="2559"/>
                    <a:pt x="2658" y="2503"/>
                    <a:pt x="2641" y="2454"/>
                  </a:cubicBezTo>
                  <a:lnTo>
                    <a:pt x="2279" y="1546"/>
                  </a:lnTo>
                  <a:cubicBezTo>
                    <a:pt x="2234" y="1438"/>
                    <a:pt x="2174" y="1337"/>
                    <a:pt x="2094" y="1254"/>
                  </a:cubicBezTo>
                  <a:lnTo>
                    <a:pt x="1966" y="1118"/>
                  </a:lnTo>
                  <a:cubicBezTo>
                    <a:pt x="1962" y="1107"/>
                    <a:pt x="1959" y="1101"/>
                    <a:pt x="1952" y="1090"/>
                  </a:cubicBezTo>
                  <a:lnTo>
                    <a:pt x="1134" y="78"/>
                  </a:lnTo>
                  <a:cubicBezTo>
                    <a:pt x="1127" y="67"/>
                    <a:pt x="1121" y="60"/>
                    <a:pt x="1110" y="57"/>
                  </a:cubicBezTo>
                  <a:cubicBezTo>
                    <a:pt x="1093" y="45"/>
                    <a:pt x="1022" y="1"/>
                    <a:pt x="943"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9"/>
            <p:cNvSpPr/>
            <p:nvPr/>
          </p:nvSpPr>
          <p:spPr>
            <a:xfrm>
              <a:off x="4251729" y="2640458"/>
              <a:ext cx="444241" cy="468279"/>
            </a:xfrm>
            <a:custGeom>
              <a:rect b="b" l="l" r="r" t="t"/>
              <a:pathLst>
                <a:path extrusionOk="0" h="8961" w="8501">
                  <a:moveTo>
                    <a:pt x="759" y="1"/>
                  </a:moveTo>
                  <a:lnTo>
                    <a:pt x="1" y="384"/>
                  </a:lnTo>
                  <a:lnTo>
                    <a:pt x="2853" y="8313"/>
                  </a:lnTo>
                  <a:cubicBezTo>
                    <a:pt x="3010" y="8708"/>
                    <a:pt x="3392" y="8960"/>
                    <a:pt x="3807" y="8960"/>
                  </a:cubicBezTo>
                  <a:cubicBezTo>
                    <a:pt x="3863" y="8960"/>
                    <a:pt x="3920" y="8956"/>
                    <a:pt x="3977" y="8946"/>
                  </a:cubicBezTo>
                  <a:lnTo>
                    <a:pt x="8500" y="7885"/>
                  </a:lnTo>
                  <a:lnTo>
                    <a:pt x="8131" y="5220"/>
                  </a:lnTo>
                  <a:lnTo>
                    <a:pt x="4673" y="6197"/>
                  </a:lnTo>
                  <a:cubicBezTo>
                    <a:pt x="4626" y="6207"/>
                    <a:pt x="4579" y="6212"/>
                    <a:pt x="4533" y="6212"/>
                  </a:cubicBezTo>
                  <a:cubicBezTo>
                    <a:pt x="4278" y="6212"/>
                    <a:pt x="4037" y="6071"/>
                    <a:pt x="3911" y="5839"/>
                  </a:cubicBezTo>
                  <a:lnTo>
                    <a:pt x="75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9"/>
            <p:cNvSpPr/>
            <p:nvPr/>
          </p:nvSpPr>
          <p:spPr>
            <a:xfrm>
              <a:off x="4245353" y="2633560"/>
              <a:ext cx="451662" cy="480246"/>
            </a:xfrm>
            <a:custGeom>
              <a:rect b="b" l="l" r="r" t="t"/>
              <a:pathLst>
                <a:path extrusionOk="0" h="9190" w="8643">
                  <a:moveTo>
                    <a:pt x="923" y="1"/>
                  </a:moveTo>
                  <a:lnTo>
                    <a:pt x="1" y="467"/>
                  </a:lnTo>
                  <a:lnTo>
                    <a:pt x="2885" y="8480"/>
                  </a:lnTo>
                  <a:cubicBezTo>
                    <a:pt x="3052" y="8911"/>
                    <a:pt x="3473" y="9189"/>
                    <a:pt x="3929" y="9189"/>
                  </a:cubicBezTo>
                  <a:cubicBezTo>
                    <a:pt x="3991" y="9189"/>
                    <a:pt x="4057" y="9186"/>
                    <a:pt x="4123" y="9172"/>
                  </a:cubicBezTo>
                  <a:lnTo>
                    <a:pt x="8643" y="8111"/>
                  </a:lnTo>
                  <a:lnTo>
                    <a:pt x="8598" y="7919"/>
                  </a:lnTo>
                  <a:lnTo>
                    <a:pt x="4081" y="8981"/>
                  </a:lnTo>
                  <a:cubicBezTo>
                    <a:pt x="4030" y="8989"/>
                    <a:pt x="3978" y="8994"/>
                    <a:pt x="3927" y="8994"/>
                  </a:cubicBezTo>
                  <a:cubicBezTo>
                    <a:pt x="3555" y="8994"/>
                    <a:pt x="3207" y="8765"/>
                    <a:pt x="3069" y="8410"/>
                  </a:cubicBezTo>
                  <a:lnTo>
                    <a:pt x="248" y="565"/>
                  </a:lnTo>
                  <a:lnTo>
                    <a:pt x="839" y="266"/>
                  </a:lnTo>
                  <a:lnTo>
                    <a:pt x="3946" y="6020"/>
                  </a:lnTo>
                  <a:cubicBezTo>
                    <a:pt x="4090" y="6285"/>
                    <a:pt x="4362" y="6443"/>
                    <a:pt x="4660" y="6443"/>
                  </a:cubicBezTo>
                  <a:cubicBezTo>
                    <a:pt x="4713" y="6443"/>
                    <a:pt x="4768" y="6438"/>
                    <a:pt x="4823" y="6427"/>
                  </a:cubicBezTo>
                  <a:lnTo>
                    <a:pt x="8277" y="5449"/>
                  </a:lnTo>
                  <a:lnTo>
                    <a:pt x="8225" y="5258"/>
                  </a:lnTo>
                  <a:lnTo>
                    <a:pt x="4778" y="6233"/>
                  </a:lnTo>
                  <a:cubicBezTo>
                    <a:pt x="4737" y="6240"/>
                    <a:pt x="4697" y="6244"/>
                    <a:pt x="4657" y="6244"/>
                  </a:cubicBezTo>
                  <a:cubicBezTo>
                    <a:pt x="4435" y="6244"/>
                    <a:pt x="4229" y="6126"/>
                    <a:pt x="4120" y="5926"/>
                  </a:cubicBezTo>
                  <a:lnTo>
                    <a:pt x="923"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9"/>
            <p:cNvSpPr/>
            <p:nvPr/>
          </p:nvSpPr>
          <p:spPr>
            <a:xfrm>
              <a:off x="4691159" y="3005058"/>
              <a:ext cx="42956" cy="37155"/>
            </a:xfrm>
            <a:custGeom>
              <a:rect b="b" l="l" r="r" t="t"/>
              <a:pathLst>
                <a:path extrusionOk="0" h="711" w="822">
                  <a:moveTo>
                    <a:pt x="748" y="0"/>
                  </a:moveTo>
                  <a:cubicBezTo>
                    <a:pt x="648" y="0"/>
                    <a:pt x="390" y="129"/>
                    <a:pt x="1" y="275"/>
                  </a:cubicBezTo>
                  <a:lnTo>
                    <a:pt x="64" y="710"/>
                  </a:lnTo>
                  <a:cubicBezTo>
                    <a:pt x="366" y="571"/>
                    <a:pt x="602" y="418"/>
                    <a:pt x="703" y="247"/>
                  </a:cubicBezTo>
                  <a:cubicBezTo>
                    <a:pt x="811" y="70"/>
                    <a:pt x="822" y="0"/>
                    <a:pt x="748"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9"/>
            <p:cNvSpPr/>
            <p:nvPr/>
          </p:nvSpPr>
          <p:spPr>
            <a:xfrm>
              <a:off x="4352272" y="2924477"/>
              <a:ext cx="342234" cy="178982"/>
            </a:xfrm>
            <a:custGeom>
              <a:rect b="b" l="l" r="r" t="t"/>
              <a:pathLst>
                <a:path extrusionOk="0" h="3425" w="6549">
                  <a:moveTo>
                    <a:pt x="0" y="1"/>
                  </a:moveTo>
                  <a:lnTo>
                    <a:pt x="1023" y="2843"/>
                  </a:lnTo>
                  <a:cubicBezTo>
                    <a:pt x="1163" y="3198"/>
                    <a:pt x="1507" y="3424"/>
                    <a:pt x="1879" y="3424"/>
                  </a:cubicBezTo>
                  <a:cubicBezTo>
                    <a:pt x="1931" y="3424"/>
                    <a:pt x="1984" y="3421"/>
                    <a:pt x="2035" y="3414"/>
                  </a:cubicBezTo>
                  <a:lnTo>
                    <a:pt x="5804" y="2527"/>
                  </a:lnTo>
                  <a:cubicBezTo>
                    <a:pt x="6068" y="2443"/>
                    <a:pt x="6326" y="2352"/>
                    <a:pt x="6549" y="2252"/>
                  </a:cubicBezTo>
                  <a:lnTo>
                    <a:pt x="6486" y="1817"/>
                  </a:lnTo>
                  <a:cubicBezTo>
                    <a:pt x="6239" y="1911"/>
                    <a:pt x="5939" y="2012"/>
                    <a:pt x="5592" y="2095"/>
                  </a:cubicBezTo>
                  <a:cubicBezTo>
                    <a:pt x="4895" y="2259"/>
                    <a:pt x="4346" y="2286"/>
                    <a:pt x="3880" y="2286"/>
                  </a:cubicBezTo>
                  <a:cubicBezTo>
                    <a:pt x="3772" y="2286"/>
                    <a:pt x="3668" y="2286"/>
                    <a:pt x="3570" y="2283"/>
                  </a:cubicBezTo>
                  <a:cubicBezTo>
                    <a:pt x="3469" y="2283"/>
                    <a:pt x="3371" y="2280"/>
                    <a:pt x="3281" y="2280"/>
                  </a:cubicBezTo>
                  <a:cubicBezTo>
                    <a:pt x="3128" y="2280"/>
                    <a:pt x="2982" y="2283"/>
                    <a:pt x="2839" y="2297"/>
                  </a:cubicBezTo>
                  <a:cubicBezTo>
                    <a:pt x="2161" y="2366"/>
                    <a:pt x="4130" y="2537"/>
                    <a:pt x="4130" y="2537"/>
                  </a:cubicBezTo>
                  <a:cubicBezTo>
                    <a:pt x="4130" y="2537"/>
                    <a:pt x="3194" y="2871"/>
                    <a:pt x="2478" y="2871"/>
                  </a:cubicBezTo>
                  <a:cubicBezTo>
                    <a:pt x="2311" y="2871"/>
                    <a:pt x="2154" y="2853"/>
                    <a:pt x="2025" y="2808"/>
                  </a:cubicBezTo>
                  <a:cubicBezTo>
                    <a:pt x="1563" y="2644"/>
                    <a:pt x="582" y="1024"/>
                    <a:pt x="0"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9"/>
            <p:cNvSpPr/>
            <p:nvPr/>
          </p:nvSpPr>
          <p:spPr>
            <a:xfrm>
              <a:off x="4328442" y="2881208"/>
              <a:ext cx="327132" cy="227686"/>
            </a:xfrm>
            <a:custGeom>
              <a:rect b="b" l="l" r="r" t="t"/>
              <a:pathLst>
                <a:path extrusionOk="0" h="4357" w="6260">
                  <a:moveTo>
                    <a:pt x="1" y="1"/>
                  </a:moveTo>
                  <a:lnTo>
                    <a:pt x="1462" y="3842"/>
                  </a:lnTo>
                  <a:cubicBezTo>
                    <a:pt x="1462" y="3842"/>
                    <a:pt x="1664" y="4283"/>
                    <a:pt x="2106" y="4349"/>
                  </a:cubicBezTo>
                  <a:cubicBezTo>
                    <a:pt x="2144" y="4357"/>
                    <a:pt x="2186" y="4357"/>
                    <a:pt x="2234" y="4357"/>
                  </a:cubicBezTo>
                  <a:cubicBezTo>
                    <a:pt x="2788" y="4357"/>
                    <a:pt x="4099" y="4026"/>
                    <a:pt x="4722" y="3806"/>
                  </a:cubicBezTo>
                  <a:cubicBezTo>
                    <a:pt x="5052" y="3692"/>
                    <a:pt x="5672" y="3543"/>
                    <a:pt x="6260" y="3355"/>
                  </a:cubicBezTo>
                  <a:lnTo>
                    <a:pt x="6260" y="3355"/>
                  </a:lnTo>
                  <a:lnTo>
                    <a:pt x="2491" y="4242"/>
                  </a:lnTo>
                  <a:cubicBezTo>
                    <a:pt x="2440" y="4249"/>
                    <a:pt x="2387" y="4252"/>
                    <a:pt x="2335" y="4252"/>
                  </a:cubicBezTo>
                  <a:cubicBezTo>
                    <a:pt x="1963" y="4252"/>
                    <a:pt x="1619" y="4026"/>
                    <a:pt x="1479" y="3671"/>
                  </a:cubicBezTo>
                  <a:lnTo>
                    <a:pt x="456" y="829"/>
                  </a:lnTo>
                  <a:cubicBezTo>
                    <a:pt x="185" y="349"/>
                    <a:pt x="1" y="1"/>
                    <a:pt x="1" y="1"/>
                  </a:cubicBezTo>
                  <a:close/>
                </a:path>
              </a:pathLst>
            </a:custGeom>
            <a:solidFill>
              <a:srgbClr val="2A2B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9"/>
            <p:cNvSpPr/>
            <p:nvPr/>
          </p:nvSpPr>
          <p:spPr>
            <a:xfrm>
              <a:off x="4265890" y="2676306"/>
              <a:ext cx="49540" cy="29891"/>
            </a:xfrm>
            <a:custGeom>
              <a:rect b="b" l="l" r="r" t="t"/>
              <a:pathLst>
                <a:path extrusionOk="0" h="572" w="948">
                  <a:moveTo>
                    <a:pt x="881" y="0"/>
                  </a:moveTo>
                  <a:lnTo>
                    <a:pt x="1" y="439"/>
                  </a:lnTo>
                  <a:lnTo>
                    <a:pt x="67" y="572"/>
                  </a:lnTo>
                  <a:lnTo>
                    <a:pt x="947" y="133"/>
                  </a:lnTo>
                  <a:lnTo>
                    <a:pt x="881"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9"/>
            <p:cNvSpPr/>
            <p:nvPr/>
          </p:nvSpPr>
          <p:spPr>
            <a:xfrm>
              <a:off x="4563704" y="2482170"/>
              <a:ext cx="295307" cy="295830"/>
            </a:xfrm>
            <a:custGeom>
              <a:rect b="b" l="l" r="r" t="t"/>
              <a:pathLst>
                <a:path extrusionOk="0" h="5661" w="5651">
                  <a:moveTo>
                    <a:pt x="2500" y="0"/>
                  </a:moveTo>
                  <a:cubicBezTo>
                    <a:pt x="2306" y="0"/>
                    <a:pt x="2177" y="45"/>
                    <a:pt x="2164" y="128"/>
                  </a:cubicBezTo>
                  <a:cubicBezTo>
                    <a:pt x="2127" y="410"/>
                    <a:pt x="2325" y="529"/>
                    <a:pt x="2325" y="529"/>
                  </a:cubicBezTo>
                  <a:cubicBezTo>
                    <a:pt x="2325" y="529"/>
                    <a:pt x="1819" y="310"/>
                    <a:pt x="1310" y="310"/>
                  </a:cubicBezTo>
                  <a:cubicBezTo>
                    <a:pt x="1035" y="310"/>
                    <a:pt x="759" y="374"/>
                    <a:pt x="561" y="571"/>
                  </a:cubicBezTo>
                  <a:cubicBezTo>
                    <a:pt x="1" y="1130"/>
                    <a:pt x="1966" y="2414"/>
                    <a:pt x="1966" y="2414"/>
                  </a:cubicBezTo>
                  <a:cubicBezTo>
                    <a:pt x="1966" y="2414"/>
                    <a:pt x="1483" y="2895"/>
                    <a:pt x="1726" y="3253"/>
                  </a:cubicBezTo>
                  <a:cubicBezTo>
                    <a:pt x="1966" y="3614"/>
                    <a:pt x="2047" y="3935"/>
                    <a:pt x="2047" y="3935"/>
                  </a:cubicBezTo>
                  <a:cubicBezTo>
                    <a:pt x="2047" y="3935"/>
                    <a:pt x="1845" y="4415"/>
                    <a:pt x="2005" y="4415"/>
                  </a:cubicBezTo>
                  <a:cubicBezTo>
                    <a:pt x="2148" y="4415"/>
                    <a:pt x="2098" y="4125"/>
                    <a:pt x="2292" y="4125"/>
                  </a:cubicBezTo>
                  <a:cubicBezTo>
                    <a:pt x="2314" y="4125"/>
                    <a:pt x="2338" y="4128"/>
                    <a:pt x="2366" y="4136"/>
                  </a:cubicBezTo>
                  <a:cubicBezTo>
                    <a:pt x="2644" y="4216"/>
                    <a:pt x="2927" y="4697"/>
                    <a:pt x="2686" y="4857"/>
                  </a:cubicBezTo>
                  <a:cubicBezTo>
                    <a:pt x="2554" y="4947"/>
                    <a:pt x="2310" y="5034"/>
                    <a:pt x="2119" y="5096"/>
                  </a:cubicBezTo>
                  <a:cubicBezTo>
                    <a:pt x="2008" y="5132"/>
                    <a:pt x="1994" y="5281"/>
                    <a:pt x="2092" y="5340"/>
                  </a:cubicBezTo>
                  <a:cubicBezTo>
                    <a:pt x="2325" y="5483"/>
                    <a:pt x="2676" y="5660"/>
                    <a:pt x="2968" y="5660"/>
                  </a:cubicBezTo>
                  <a:cubicBezTo>
                    <a:pt x="3449" y="5660"/>
                    <a:pt x="3727" y="5577"/>
                    <a:pt x="3727" y="5577"/>
                  </a:cubicBezTo>
                  <a:cubicBezTo>
                    <a:pt x="3727" y="5577"/>
                    <a:pt x="4531" y="4499"/>
                    <a:pt x="5091" y="4216"/>
                  </a:cubicBezTo>
                  <a:cubicBezTo>
                    <a:pt x="5650" y="3935"/>
                    <a:pt x="5411" y="2654"/>
                    <a:pt x="5411" y="2495"/>
                  </a:cubicBezTo>
                  <a:cubicBezTo>
                    <a:pt x="5411" y="2334"/>
                    <a:pt x="4851" y="1973"/>
                    <a:pt x="4851" y="1973"/>
                  </a:cubicBezTo>
                  <a:cubicBezTo>
                    <a:pt x="4851" y="1973"/>
                    <a:pt x="5011" y="1610"/>
                    <a:pt x="4290" y="810"/>
                  </a:cubicBezTo>
                  <a:cubicBezTo>
                    <a:pt x="3782" y="248"/>
                    <a:pt x="2959" y="0"/>
                    <a:pt x="250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9"/>
            <p:cNvSpPr/>
            <p:nvPr/>
          </p:nvSpPr>
          <p:spPr>
            <a:xfrm>
              <a:off x="4582099" y="2476996"/>
              <a:ext cx="278219" cy="306072"/>
            </a:xfrm>
            <a:custGeom>
              <a:rect b="b" l="l" r="r" t="t"/>
              <a:pathLst>
                <a:path extrusionOk="0" h="5857" w="5324">
                  <a:moveTo>
                    <a:pt x="2156" y="197"/>
                  </a:moveTo>
                  <a:cubicBezTo>
                    <a:pt x="2589" y="197"/>
                    <a:pt x="3377" y="435"/>
                    <a:pt x="3862" y="975"/>
                  </a:cubicBezTo>
                  <a:cubicBezTo>
                    <a:pt x="4516" y="1699"/>
                    <a:pt x="4408" y="2030"/>
                    <a:pt x="4408" y="2030"/>
                  </a:cubicBezTo>
                  <a:lnTo>
                    <a:pt x="4373" y="2110"/>
                  </a:lnTo>
                  <a:lnTo>
                    <a:pt x="4447" y="2155"/>
                  </a:lnTo>
                  <a:cubicBezTo>
                    <a:pt x="4704" y="2322"/>
                    <a:pt x="4948" y="2528"/>
                    <a:pt x="4961" y="2594"/>
                  </a:cubicBezTo>
                  <a:cubicBezTo>
                    <a:pt x="4961" y="2618"/>
                    <a:pt x="4964" y="2670"/>
                    <a:pt x="4972" y="2740"/>
                  </a:cubicBezTo>
                  <a:cubicBezTo>
                    <a:pt x="5010" y="3087"/>
                    <a:pt x="5111" y="4016"/>
                    <a:pt x="4693" y="4225"/>
                  </a:cubicBezTo>
                  <a:cubicBezTo>
                    <a:pt x="4165" y="4493"/>
                    <a:pt x="3451" y="5412"/>
                    <a:pt x="3320" y="5589"/>
                  </a:cubicBezTo>
                  <a:cubicBezTo>
                    <a:pt x="3236" y="5610"/>
                    <a:pt x="2986" y="5659"/>
                    <a:pt x="2616" y="5659"/>
                  </a:cubicBezTo>
                  <a:cubicBezTo>
                    <a:pt x="2408" y="5659"/>
                    <a:pt x="2115" y="5550"/>
                    <a:pt x="1791" y="5356"/>
                  </a:cubicBezTo>
                  <a:cubicBezTo>
                    <a:pt x="1771" y="5346"/>
                    <a:pt x="1771" y="5328"/>
                    <a:pt x="1775" y="5317"/>
                  </a:cubicBezTo>
                  <a:cubicBezTo>
                    <a:pt x="1775" y="5307"/>
                    <a:pt x="1781" y="5297"/>
                    <a:pt x="1799" y="5290"/>
                  </a:cubicBezTo>
                  <a:cubicBezTo>
                    <a:pt x="2074" y="5200"/>
                    <a:pt x="2272" y="5116"/>
                    <a:pt x="2390" y="5039"/>
                  </a:cubicBezTo>
                  <a:cubicBezTo>
                    <a:pt x="2495" y="4970"/>
                    <a:pt x="2543" y="4848"/>
                    <a:pt x="2519" y="4705"/>
                  </a:cubicBezTo>
                  <a:cubicBezTo>
                    <a:pt x="2480" y="4462"/>
                    <a:pt x="2262" y="4204"/>
                    <a:pt x="2042" y="4138"/>
                  </a:cubicBezTo>
                  <a:cubicBezTo>
                    <a:pt x="2004" y="4128"/>
                    <a:pt x="1969" y="4124"/>
                    <a:pt x="1938" y="4124"/>
                  </a:cubicBezTo>
                  <a:cubicBezTo>
                    <a:pt x="1823" y="4124"/>
                    <a:pt x="1757" y="4193"/>
                    <a:pt x="1719" y="4264"/>
                  </a:cubicBezTo>
                  <a:cubicBezTo>
                    <a:pt x="1736" y="4204"/>
                    <a:pt x="1757" y="4135"/>
                    <a:pt x="1785" y="4072"/>
                  </a:cubicBezTo>
                  <a:lnTo>
                    <a:pt x="1799" y="4041"/>
                  </a:lnTo>
                  <a:lnTo>
                    <a:pt x="1788" y="4010"/>
                  </a:lnTo>
                  <a:cubicBezTo>
                    <a:pt x="1785" y="3996"/>
                    <a:pt x="1701" y="3668"/>
                    <a:pt x="1454" y="3300"/>
                  </a:cubicBezTo>
                  <a:cubicBezTo>
                    <a:pt x="1263" y="3011"/>
                    <a:pt x="1680" y="2586"/>
                    <a:pt x="1684" y="2583"/>
                  </a:cubicBezTo>
                  <a:lnTo>
                    <a:pt x="1767" y="2496"/>
                  </a:lnTo>
                  <a:lnTo>
                    <a:pt x="1666" y="2430"/>
                  </a:lnTo>
                  <a:cubicBezTo>
                    <a:pt x="1280" y="2176"/>
                    <a:pt x="261" y="1414"/>
                    <a:pt x="209" y="941"/>
                  </a:cubicBezTo>
                  <a:cubicBezTo>
                    <a:pt x="202" y="861"/>
                    <a:pt x="222" y="795"/>
                    <a:pt x="282" y="739"/>
                  </a:cubicBezTo>
                  <a:cubicBezTo>
                    <a:pt x="455" y="564"/>
                    <a:pt x="704" y="507"/>
                    <a:pt x="955" y="507"/>
                  </a:cubicBezTo>
                  <a:cubicBezTo>
                    <a:pt x="1435" y="507"/>
                    <a:pt x="1928" y="716"/>
                    <a:pt x="1934" y="718"/>
                  </a:cubicBezTo>
                  <a:lnTo>
                    <a:pt x="2025" y="545"/>
                  </a:lnTo>
                  <a:cubicBezTo>
                    <a:pt x="2021" y="540"/>
                    <a:pt x="1882" y="450"/>
                    <a:pt x="1910" y="245"/>
                  </a:cubicBezTo>
                  <a:cubicBezTo>
                    <a:pt x="1917" y="238"/>
                    <a:pt x="1963" y="206"/>
                    <a:pt x="2088" y="200"/>
                  </a:cubicBezTo>
                  <a:cubicBezTo>
                    <a:pt x="2110" y="198"/>
                    <a:pt x="2132" y="197"/>
                    <a:pt x="2156" y="197"/>
                  </a:cubicBezTo>
                  <a:close/>
                  <a:moveTo>
                    <a:pt x="2144" y="1"/>
                  </a:moveTo>
                  <a:cubicBezTo>
                    <a:pt x="2048" y="1"/>
                    <a:pt x="1966" y="10"/>
                    <a:pt x="1903" y="29"/>
                  </a:cubicBezTo>
                  <a:cubicBezTo>
                    <a:pt x="1757" y="74"/>
                    <a:pt x="1722" y="165"/>
                    <a:pt x="1715" y="214"/>
                  </a:cubicBezTo>
                  <a:cubicBezTo>
                    <a:pt x="1701" y="301"/>
                    <a:pt x="1708" y="373"/>
                    <a:pt x="1725" y="436"/>
                  </a:cubicBezTo>
                  <a:cubicBezTo>
                    <a:pt x="1525" y="375"/>
                    <a:pt x="1243" y="309"/>
                    <a:pt x="958" y="309"/>
                  </a:cubicBezTo>
                  <a:cubicBezTo>
                    <a:pt x="661" y="309"/>
                    <a:pt x="359" y="380"/>
                    <a:pt x="139" y="600"/>
                  </a:cubicBezTo>
                  <a:cubicBezTo>
                    <a:pt x="42" y="697"/>
                    <a:pt x="0" y="823"/>
                    <a:pt x="14" y="962"/>
                  </a:cubicBezTo>
                  <a:cubicBezTo>
                    <a:pt x="73" y="1536"/>
                    <a:pt x="1120" y="2294"/>
                    <a:pt x="1465" y="2531"/>
                  </a:cubicBezTo>
                  <a:cubicBezTo>
                    <a:pt x="1326" y="2701"/>
                    <a:pt x="1075" y="3084"/>
                    <a:pt x="1290" y="3408"/>
                  </a:cubicBezTo>
                  <a:cubicBezTo>
                    <a:pt x="1475" y="3686"/>
                    <a:pt x="1562" y="3943"/>
                    <a:pt x="1590" y="4031"/>
                  </a:cubicBezTo>
                  <a:cubicBezTo>
                    <a:pt x="1528" y="4187"/>
                    <a:pt x="1447" y="4434"/>
                    <a:pt x="1524" y="4548"/>
                  </a:cubicBezTo>
                  <a:cubicBezTo>
                    <a:pt x="1552" y="4590"/>
                    <a:pt x="1600" y="4615"/>
                    <a:pt x="1653" y="4615"/>
                  </a:cubicBezTo>
                  <a:cubicBezTo>
                    <a:pt x="1788" y="4615"/>
                    <a:pt x="1833" y="4493"/>
                    <a:pt x="1865" y="4423"/>
                  </a:cubicBezTo>
                  <a:cubicBezTo>
                    <a:pt x="1895" y="4345"/>
                    <a:pt x="1907" y="4320"/>
                    <a:pt x="1939" y="4320"/>
                  </a:cubicBezTo>
                  <a:cubicBezTo>
                    <a:pt x="1951" y="4320"/>
                    <a:pt x="1967" y="4324"/>
                    <a:pt x="1987" y="4330"/>
                  </a:cubicBezTo>
                  <a:cubicBezTo>
                    <a:pt x="2130" y="4371"/>
                    <a:pt x="2297" y="4573"/>
                    <a:pt x="2324" y="4736"/>
                  </a:cubicBezTo>
                  <a:cubicBezTo>
                    <a:pt x="2338" y="4834"/>
                    <a:pt x="2292" y="4866"/>
                    <a:pt x="2279" y="4872"/>
                  </a:cubicBezTo>
                  <a:cubicBezTo>
                    <a:pt x="2181" y="4938"/>
                    <a:pt x="1994" y="5018"/>
                    <a:pt x="1736" y="5102"/>
                  </a:cubicBezTo>
                  <a:cubicBezTo>
                    <a:pt x="1650" y="5130"/>
                    <a:pt x="1587" y="5203"/>
                    <a:pt x="1576" y="5297"/>
                  </a:cubicBezTo>
                  <a:cubicBezTo>
                    <a:pt x="1566" y="5391"/>
                    <a:pt x="1608" y="5478"/>
                    <a:pt x="1691" y="5526"/>
                  </a:cubicBezTo>
                  <a:cubicBezTo>
                    <a:pt x="1938" y="5676"/>
                    <a:pt x="2303" y="5857"/>
                    <a:pt x="2616" y="5857"/>
                  </a:cubicBezTo>
                  <a:cubicBezTo>
                    <a:pt x="3103" y="5857"/>
                    <a:pt x="3392" y="5777"/>
                    <a:pt x="3403" y="5773"/>
                  </a:cubicBezTo>
                  <a:lnTo>
                    <a:pt x="3437" y="5763"/>
                  </a:lnTo>
                  <a:lnTo>
                    <a:pt x="3455" y="5735"/>
                  </a:lnTo>
                  <a:cubicBezTo>
                    <a:pt x="3466" y="5725"/>
                    <a:pt x="4248" y="4670"/>
                    <a:pt x="4784" y="4402"/>
                  </a:cubicBezTo>
                  <a:cubicBezTo>
                    <a:pt x="5324" y="4135"/>
                    <a:pt x="5215" y="3140"/>
                    <a:pt x="5170" y="2719"/>
                  </a:cubicBezTo>
                  <a:cubicBezTo>
                    <a:pt x="5163" y="2656"/>
                    <a:pt x="5160" y="2614"/>
                    <a:pt x="5160" y="2594"/>
                  </a:cubicBezTo>
                  <a:cubicBezTo>
                    <a:pt x="5160" y="2419"/>
                    <a:pt x="4836" y="2176"/>
                    <a:pt x="4610" y="2027"/>
                  </a:cubicBezTo>
                  <a:cubicBezTo>
                    <a:pt x="4627" y="1863"/>
                    <a:pt x="4585" y="1480"/>
                    <a:pt x="4012" y="843"/>
                  </a:cubicBezTo>
                  <a:cubicBezTo>
                    <a:pt x="3479" y="253"/>
                    <a:pt x="2632" y="1"/>
                    <a:pt x="2144"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9"/>
            <p:cNvSpPr/>
            <p:nvPr/>
          </p:nvSpPr>
          <p:spPr>
            <a:xfrm>
              <a:off x="4663515" y="2605654"/>
              <a:ext cx="132055" cy="73422"/>
            </a:xfrm>
            <a:custGeom>
              <a:rect b="b" l="l" r="r" t="t"/>
              <a:pathLst>
                <a:path extrusionOk="0" h="1405" w="2527">
                  <a:moveTo>
                    <a:pt x="59" y="0"/>
                  </a:moveTo>
                  <a:cubicBezTo>
                    <a:pt x="47" y="0"/>
                    <a:pt x="35" y="5"/>
                    <a:pt x="25" y="13"/>
                  </a:cubicBezTo>
                  <a:cubicBezTo>
                    <a:pt x="0" y="31"/>
                    <a:pt x="0" y="61"/>
                    <a:pt x="18" y="82"/>
                  </a:cubicBezTo>
                  <a:cubicBezTo>
                    <a:pt x="29" y="93"/>
                    <a:pt x="1023" y="1280"/>
                    <a:pt x="2471" y="1405"/>
                  </a:cubicBezTo>
                  <a:lnTo>
                    <a:pt x="2475" y="1405"/>
                  </a:lnTo>
                  <a:cubicBezTo>
                    <a:pt x="2499" y="1405"/>
                    <a:pt x="2523" y="1384"/>
                    <a:pt x="2523" y="1360"/>
                  </a:cubicBezTo>
                  <a:cubicBezTo>
                    <a:pt x="2526" y="1332"/>
                    <a:pt x="2505" y="1307"/>
                    <a:pt x="2478" y="1304"/>
                  </a:cubicBezTo>
                  <a:cubicBezTo>
                    <a:pt x="1073" y="1182"/>
                    <a:pt x="102" y="31"/>
                    <a:pt x="95" y="16"/>
                  </a:cubicBezTo>
                  <a:cubicBezTo>
                    <a:pt x="86" y="5"/>
                    <a:pt x="73" y="0"/>
                    <a:pt x="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9"/>
            <p:cNvSpPr/>
            <p:nvPr/>
          </p:nvSpPr>
          <p:spPr>
            <a:xfrm>
              <a:off x="4645539" y="2624571"/>
              <a:ext cx="127508" cy="93959"/>
            </a:xfrm>
            <a:custGeom>
              <a:rect b="b" l="l" r="r" t="t"/>
              <a:pathLst>
                <a:path extrusionOk="0" h="1798" w="2440">
                  <a:moveTo>
                    <a:pt x="52" y="1"/>
                  </a:moveTo>
                  <a:cubicBezTo>
                    <a:pt x="47" y="1"/>
                    <a:pt x="43" y="1"/>
                    <a:pt x="39" y="3"/>
                  </a:cubicBezTo>
                  <a:cubicBezTo>
                    <a:pt x="14" y="13"/>
                    <a:pt x="0" y="41"/>
                    <a:pt x="7" y="65"/>
                  </a:cubicBezTo>
                  <a:cubicBezTo>
                    <a:pt x="14" y="79"/>
                    <a:pt x="491" y="1419"/>
                    <a:pt x="2377" y="1794"/>
                  </a:cubicBezTo>
                  <a:cubicBezTo>
                    <a:pt x="2380" y="1798"/>
                    <a:pt x="2384" y="1798"/>
                    <a:pt x="2387" y="1798"/>
                  </a:cubicBezTo>
                  <a:cubicBezTo>
                    <a:pt x="2408" y="1798"/>
                    <a:pt x="2429" y="1780"/>
                    <a:pt x="2435" y="1756"/>
                  </a:cubicBezTo>
                  <a:cubicBezTo>
                    <a:pt x="2440" y="1732"/>
                    <a:pt x="2422" y="1703"/>
                    <a:pt x="2394" y="1697"/>
                  </a:cubicBezTo>
                  <a:cubicBezTo>
                    <a:pt x="571" y="1332"/>
                    <a:pt x="108" y="48"/>
                    <a:pt x="102" y="33"/>
                  </a:cubicBezTo>
                  <a:cubicBezTo>
                    <a:pt x="95" y="13"/>
                    <a:pt x="73" y="1"/>
                    <a:pt x="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9"/>
            <p:cNvSpPr/>
            <p:nvPr/>
          </p:nvSpPr>
          <p:spPr>
            <a:xfrm>
              <a:off x="2413050" y="3407588"/>
              <a:ext cx="925500" cy="156000"/>
            </a:xfrm>
            <a:prstGeom prst="roundRect">
              <a:avLst>
                <a:gd fmla="val 16667" name="adj"/>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51" name="Google Shape;551;p39"/>
          <p:cNvPicPr preferRelativeResize="0"/>
          <p:nvPr/>
        </p:nvPicPr>
        <p:blipFill>
          <a:blip r:embed="rId3">
            <a:alphaModFix/>
          </a:blip>
          <a:stretch>
            <a:fillRect/>
          </a:stretch>
        </p:blipFill>
        <p:spPr>
          <a:xfrm>
            <a:off x="5054325" y="212050"/>
            <a:ext cx="4005575" cy="1543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9" name="Shape 309"/>
        <p:cNvGrpSpPr/>
        <p:nvPr/>
      </p:nvGrpSpPr>
      <p:grpSpPr>
        <a:xfrm>
          <a:off x="0" y="0"/>
          <a:ext cx="0" cy="0"/>
          <a:chOff x="0" y="0"/>
          <a:chExt cx="0" cy="0"/>
        </a:xfrm>
      </p:grpSpPr>
      <p:sp>
        <p:nvSpPr>
          <p:cNvPr id="310" name="Google Shape;310;p28"/>
          <p:cNvSpPr txBox="1"/>
          <p:nvPr>
            <p:ph type="title"/>
          </p:nvPr>
        </p:nvSpPr>
        <p:spPr>
          <a:xfrm>
            <a:off x="720162" y="404800"/>
            <a:ext cx="7703700" cy="401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US"/>
              <a:t>Problem Statement</a:t>
            </a:r>
            <a:endParaRPr/>
          </a:p>
        </p:txBody>
      </p:sp>
      <p:sp>
        <p:nvSpPr>
          <p:cNvPr id="311" name="Google Shape;311;p28"/>
          <p:cNvSpPr txBox="1"/>
          <p:nvPr/>
        </p:nvSpPr>
        <p:spPr>
          <a:xfrm>
            <a:off x="833850" y="1000925"/>
            <a:ext cx="7476300" cy="3580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US" sz="1500"/>
              <a:t>Precovid 36% of education was dependent upon e-learning in some way. Today that number is around 70%.</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Char char="●"/>
            </a:pPr>
            <a:r>
              <a:rPr lang="en-US" sz="1500"/>
              <a:t>Sudden shift in the teaching style, grading mechanism did not provided universities, teachers and students ample amount of time to get used to the learning management softwares.</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Char char="●"/>
            </a:pPr>
            <a:r>
              <a:rPr lang="en-US" sz="1500"/>
              <a:t>Most of the teachers in colleges are old aged and they are already having long screen-time due to online classes.</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US" sz="1500"/>
              <a:t>It is difficult for them to go through the submitted answer sheets of every student, grade them, store marks, create result due to resource limitation and they being not so habitual to the softwares.</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US" sz="1500"/>
              <a:t>Conduction</a:t>
            </a:r>
            <a:r>
              <a:rPr lang="en-US" sz="1500"/>
              <a:t> of exams in a more </a:t>
            </a:r>
            <a:r>
              <a:rPr lang="en-US" sz="1500"/>
              <a:t>secure</a:t>
            </a:r>
            <a:r>
              <a:rPr lang="en-US" sz="1500"/>
              <a:t> way was a </a:t>
            </a:r>
            <a:r>
              <a:rPr lang="en-US" sz="1500"/>
              <a:t>necessity</a:t>
            </a:r>
            <a:r>
              <a:rPr lang="en-US" sz="1500"/>
              <a:t>. Current learning management system restricts subjective mode of examination by limiting students to only type the answers and not submit any diagrams.</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39F"/>
        </a:solidFill>
      </p:bgPr>
    </p:bg>
    <p:spTree>
      <p:nvGrpSpPr>
        <p:cNvPr id="315" name="Shape 315"/>
        <p:cNvGrpSpPr/>
        <p:nvPr/>
      </p:nvGrpSpPr>
      <p:grpSpPr>
        <a:xfrm>
          <a:off x="0" y="0"/>
          <a:ext cx="0" cy="0"/>
          <a:chOff x="0" y="0"/>
          <a:chExt cx="0" cy="0"/>
        </a:xfrm>
      </p:grpSpPr>
      <p:grpSp>
        <p:nvGrpSpPr>
          <p:cNvPr id="316" name="Google Shape;316;p29"/>
          <p:cNvGrpSpPr/>
          <p:nvPr/>
        </p:nvGrpSpPr>
        <p:grpSpPr>
          <a:xfrm>
            <a:off x="0" y="962950"/>
            <a:ext cx="9144015" cy="4191831"/>
            <a:chOff x="0" y="962950"/>
            <a:chExt cx="9144015" cy="4191831"/>
          </a:xfrm>
        </p:grpSpPr>
        <p:sp>
          <p:nvSpPr>
            <p:cNvPr id="317" name="Google Shape;317;p29"/>
            <p:cNvSpPr/>
            <p:nvPr/>
          </p:nvSpPr>
          <p:spPr>
            <a:xfrm>
              <a:off x="0" y="2999239"/>
              <a:ext cx="9144015" cy="2133286"/>
            </a:xfrm>
            <a:custGeom>
              <a:rect b="b" l="l" r="r" t="t"/>
              <a:pathLst>
                <a:path extrusionOk="0" h="22392" w="95980">
                  <a:moveTo>
                    <a:pt x="53060" y="1"/>
                  </a:moveTo>
                  <a:cubicBezTo>
                    <a:pt x="49554" y="1"/>
                    <a:pt x="49455" y="4370"/>
                    <a:pt x="45849" y="5722"/>
                  </a:cubicBezTo>
                  <a:cubicBezTo>
                    <a:pt x="44948" y="6060"/>
                    <a:pt x="44113" y="6188"/>
                    <a:pt x="43328" y="6188"/>
                  </a:cubicBezTo>
                  <a:cubicBezTo>
                    <a:pt x="40848" y="6188"/>
                    <a:pt x="38863" y="4910"/>
                    <a:pt x="36858" y="4910"/>
                  </a:cubicBezTo>
                  <a:cubicBezTo>
                    <a:pt x="36806" y="4910"/>
                    <a:pt x="36754" y="4911"/>
                    <a:pt x="36702" y="4912"/>
                  </a:cubicBezTo>
                  <a:cubicBezTo>
                    <a:pt x="34013" y="4999"/>
                    <a:pt x="34503" y="6648"/>
                    <a:pt x="31956" y="7803"/>
                  </a:cubicBezTo>
                  <a:cubicBezTo>
                    <a:pt x="29410" y="8962"/>
                    <a:pt x="28947" y="8384"/>
                    <a:pt x="24083" y="8847"/>
                  </a:cubicBezTo>
                  <a:cubicBezTo>
                    <a:pt x="19219" y="9309"/>
                    <a:pt x="18064" y="14289"/>
                    <a:pt x="16324" y="15676"/>
                  </a:cubicBezTo>
                  <a:cubicBezTo>
                    <a:pt x="15887" y="16027"/>
                    <a:pt x="15413" y="16150"/>
                    <a:pt x="14891" y="16150"/>
                  </a:cubicBezTo>
                  <a:cubicBezTo>
                    <a:pt x="13681" y="16150"/>
                    <a:pt x="12214" y="15491"/>
                    <a:pt x="10351" y="15491"/>
                  </a:cubicBezTo>
                  <a:cubicBezTo>
                    <a:pt x="9828" y="15491"/>
                    <a:pt x="9273" y="15543"/>
                    <a:pt x="8684" y="15676"/>
                  </a:cubicBezTo>
                  <a:cubicBezTo>
                    <a:pt x="5098" y="16487"/>
                    <a:pt x="0" y="22391"/>
                    <a:pt x="0" y="22391"/>
                  </a:cubicBezTo>
                  <a:lnTo>
                    <a:pt x="95980" y="22391"/>
                  </a:lnTo>
                  <a:cubicBezTo>
                    <a:pt x="95980" y="22391"/>
                    <a:pt x="93663" y="17761"/>
                    <a:pt x="90653" y="16258"/>
                  </a:cubicBezTo>
                  <a:cubicBezTo>
                    <a:pt x="90001" y="15931"/>
                    <a:pt x="89414" y="15817"/>
                    <a:pt x="88856" y="15817"/>
                  </a:cubicBezTo>
                  <a:cubicBezTo>
                    <a:pt x="87555" y="15817"/>
                    <a:pt x="86416" y="16440"/>
                    <a:pt x="84990" y="16440"/>
                  </a:cubicBezTo>
                  <a:cubicBezTo>
                    <a:pt x="84210" y="16440"/>
                    <a:pt x="83344" y="16254"/>
                    <a:pt x="82318" y="15676"/>
                  </a:cubicBezTo>
                  <a:cubicBezTo>
                    <a:pt x="78612" y="13592"/>
                    <a:pt x="79423" y="8732"/>
                    <a:pt x="75254" y="5838"/>
                  </a:cubicBezTo>
                  <a:cubicBezTo>
                    <a:pt x="73954" y="4934"/>
                    <a:pt x="72630" y="4628"/>
                    <a:pt x="71309" y="4628"/>
                  </a:cubicBezTo>
                  <a:cubicBezTo>
                    <a:pt x="68547" y="4628"/>
                    <a:pt x="65795" y="5964"/>
                    <a:pt x="63276" y="5964"/>
                  </a:cubicBezTo>
                  <a:cubicBezTo>
                    <a:pt x="63140" y="5964"/>
                    <a:pt x="63004" y="5960"/>
                    <a:pt x="62869" y="5952"/>
                  </a:cubicBezTo>
                  <a:cubicBezTo>
                    <a:pt x="59049" y="5722"/>
                    <a:pt x="57891" y="625"/>
                    <a:pt x="53722" y="48"/>
                  </a:cubicBezTo>
                  <a:cubicBezTo>
                    <a:pt x="53488" y="16"/>
                    <a:pt x="53268" y="1"/>
                    <a:pt x="53060"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9"/>
            <p:cNvSpPr/>
            <p:nvPr/>
          </p:nvSpPr>
          <p:spPr>
            <a:xfrm>
              <a:off x="3540895" y="962950"/>
              <a:ext cx="1147283" cy="273644"/>
            </a:xfrm>
            <a:custGeom>
              <a:rect b="b" l="l" r="r" t="t"/>
              <a:pathLst>
                <a:path extrusionOk="0" h="4060" w="17022">
                  <a:moveTo>
                    <a:pt x="12069" y="1"/>
                  </a:moveTo>
                  <a:cubicBezTo>
                    <a:pt x="10648" y="1"/>
                    <a:pt x="10881" y="1407"/>
                    <a:pt x="9840" y="1798"/>
                  </a:cubicBezTo>
                  <a:cubicBezTo>
                    <a:pt x="9677" y="1859"/>
                    <a:pt x="9530" y="1885"/>
                    <a:pt x="9394" y="1885"/>
                  </a:cubicBezTo>
                  <a:cubicBezTo>
                    <a:pt x="8737" y="1885"/>
                    <a:pt x="8344" y="1291"/>
                    <a:pt x="7728" y="1291"/>
                  </a:cubicBezTo>
                  <a:cubicBezTo>
                    <a:pt x="7639" y="1291"/>
                    <a:pt x="7546" y="1304"/>
                    <a:pt x="7446" y="1332"/>
                  </a:cubicBezTo>
                  <a:cubicBezTo>
                    <a:pt x="6518" y="1600"/>
                    <a:pt x="7116" y="2331"/>
                    <a:pt x="6316" y="2595"/>
                  </a:cubicBezTo>
                  <a:cubicBezTo>
                    <a:pt x="6184" y="2639"/>
                    <a:pt x="6075" y="2656"/>
                    <a:pt x="5981" y="2656"/>
                  </a:cubicBezTo>
                  <a:cubicBezTo>
                    <a:pt x="5681" y="2656"/>
                    <a:pt x="5523" y="2485"/>
                    <a:pt x="5196" y="2485"/>
                  </a:cubicBezTo>
                  <a:cubicBezTo>
                    <a:pt x="5005" y="2485"/>
                    <a:pt x="4756" y="2543"/>
                    <a:pt x="4389" y="2727"/>
                  </a:cubicBezTo>
                  <a:cubicBezTo>
                    <a:pt x="3191" y="3325"/>
                    <a:pt x="2927" y="3527"/>
                    <a:pt x="2659" y="3593"/>
                  </a:cubicBezTo>
                  <a:cubicBezTo>
                    <a:pt x="2395" y="3659"/>
                    <a:pt x="1" y="4060"/>
                    <a:pt x="1" y="4060"/>
                  </a:cubicBezTo>
                  <a:lnTo>
                    <a:pt x="16554" y="4060"/>
                  </a:lnTo>
                  <a:cubicBezTo>
                    <a:pt x="16554" y="4060"/>
                    <a:pt x="17021" y="2595"/>
                    <a:pt x="16089" y="1997"/>
                  </a:cubicBezTo>
                  <a:cubicBezTo>
                    <a:pt x="15779" y="1797"/>
                    <a:pt x="15580" y="1745"/>
                    <a:pt x="15415" y="1745"/>
                  </a:cubicBezTo>
                  <a:cubicBezTo>
                    <a:pt x="15237" y="1745"/>
                    <a:pt x="15099" y="1806"/>
                    <a:pt x="14905" y="1806"/>
                  </a:cubicBezTo>
                  <a:cubicBezTo>
                    <a:pt x="14739" y="1806"/>
                    <a:pt x="14533" y="1762"/>
                    <a:pt x="14227" y="1600"/>
                  </a:cubicBezTo>
                  <a:cubicBezTo>
                    <a:pt x="14227" y="1600"/>
                    <a:pt x="13695" y="69"/>
                    <a:pt x="12167" y="3"/>
                  </a:cubicBezTo>
                  <a:cubicBezTo>
                    <a:pt x="12134" y="1"/>
                    <a:pt x="12101" y="1"/>
                    <a:pt x="12069"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9"/>
            <p:cNvSpPr/>
            <p:nvPr/>
          </p:nvSpPr>
          <p:spPr>
            <a:xfrm>
              <a:off x="6715238" y="3874695"/>
              <a:ext cx="1185296" cy="1268805"/>
            </a:xfrm>
            <a:custGeom>
              <a:rect b="b" l="l" r="r" t="t"/>
              <a:pathLst>
                <a:path extrusionOk="0" h="18825" w="17586">
                  <a:moveTo>
                    <a:pt x="4147" y="0"/>
                  </a:moveTo>
                  <a:cubicBezTo>
                    <a:pt x="4059" y="0"/>
                    <a:pt x="4026" y="109"/>
                    <a:pt x="4068" y="350"/>
                  </a:cubicBezTo>
                  <a:cubicBezTo>
                    <a:pt x="4239" y="1311"/>
                    <a:pt x="6382" y="4459"/>
                    <a:pt x="7165" y="6223"/>
                  </a:cubicBezTo>
                  <a:cubicBezTo>
                    <a:pt x="6984" y="5980"/>
                    <a:pt x="6772" y="5722"/>
                    <a:pt x="6560" y="5471"/>
                  </a:cubicBezTo>
                  <a:cubicBezTo>
                    <a:pt x="6396" y="5179"/>
                    <a:pt x="6250" y="4853"/>
                    <a:pt x="6086" y="4598"/>
                  </a:cubicBezTo>
                  <a:cubicBezTo>
                    <a:pt x="5833" y="4209"/>
                    <a:pt x="5561" y="3830"/>
                    <a:pt x="5272" y="3467"/>
                  </a:cubicBezTo>
                  <a:cubicBezTo>
                    <a:pt x="4820" y="2901"/>
                    <a:pt x="4315" y="2364"/>
                    <a:pt x="3742" y="1916"/>
                  </a:cubicBezTo>
                  <a:cubicBezTo>
                    <a:pt x="3060" y="1387"/>
                    <a:pt x="2301" y="1008"/>
                    <a:pt x="1435" y="932"/>
                  </a:cubicBezTo>
                  <a:cubicBezTo>
                    <a:pt x="1363" y="925"/>
                    <a:pt x="1169" y="908"/>
                    <a:pt x="953" y="908"/>
                  </a:cubicBezTo>
                  <a:cubicBezTo>
                    <a:pt x="521" y="908"/>
                    <a:pt x="0" y="976"/>
                    <a:pt x="200" y="1332"/>
                  </a:cubicBezTo>
                  <a:cubicBezTo>
                    <a:pt x="248" y="1415"/>
                    <a:pt x="332" y="1471"/>
                    <a:pt x="415" y="1523"/>
                  </a:cubicBezTo>
                  <a:cubicBezTo>
                    <a:pt x="1216" y="2024"/>
                    <a:pt x="2099" y="2295"/>
                    <a:pt x="2945" y="2703"/>
                  </a:cubicBezTo>
                  <a:cubicBezTo>
                    <a:pt x="4208" y="3308"/>
                    <a:pt x="5868" y="4905"/>
                    <a:pt x="6557" y="5597"/>
                  </a:cubicBezTo>
                  <a:cubicBezTo>
                    <a:pt x="6653" y="5725"/>
                    <a:pt x="6772" y="5886"/>
                    <a:pt x="6907" y="6070"/>
                  </a:cubicBezTo>
                  <a:cubicBezTo>
                    <a:pt x="5875" y="5087"/>
                    <a:pt x="4286" y="4449"/>
                    <a:pt x="3382" y="4449"/>
                  </a:cubicBezTo>
                  <a:cubicBezTo>
                    <a:pt x="3204" y="4449"/>
                    <a:pt x="3053" y="4474"/>
                    <a:pt x="2938" y="4525"/>
                  </a:cubicBezTo>
                  <a:cubicBezTo>
                    <a:pt x="2072" y="4915"/>
                    <a:pt x="3926" y="5333"/>
                    <a:pt x="5495" y="5757"/>
                  </a:cubicBezTo>
                  <a:cubicBezTo>
                    <a:pt x="6511" y="6032"/>
                    <a:pt x="7103" y="6463"/>
                    <a:pt x="7395" y="6735"/>
                  </a:cubicBezTo>
                  <a:cubicBezTo>
                    <a:pt x="7694" y="7145"/>
                    <a:pt x="8028" y="7608"/>
                    <a:pt x="8365" y="8078"/>
                  </a:cubicBezTo>
                  <a:cubicBezTo>
                    <a:pt x="8407" y="8151"/>
                    <a:pt x="8445" y="8224"/>
                    <a:pt x="8487" y="8290"/>
                  </a:cubicBezTo>
                  <a:cubicBezTo>
                    <a:pt x="8243" y="8012"/>
                    <a:pt x="7965" y="7729"/>
                    <a:pt x="7680" y="7531"/>
                  </a:cubicBezTo>
                  <a:cubicBezTo>
                    <a:pt x="7204" y="7198"/>
                    <a:pt x="6229" y="6938"/>
                    <a:pt x="5466" y="6938"/>
                  </a:cubicBezTo>
                  <a:cubicBezTo>
                    <a:pt x="4945" y="6938"/>
                    <a:pt x="4522" y="7059"/>
                    <a:pt x="4423" y="7361"/>
                  </a:cubicBezTo>
                  <a:cubicBezTo>
                    <a:pt x="4180" y="8105"/>
                    <a:pt x="5759" y="7779"/>
                    <a:pt x="7109" y="8008"/>
                  </a:cubicBezTo>
                  <a:cubicBezTo>
                    <a:pt x="8034" y="8164"/>
                    <a:pt x="8699" y="8718"/>
                    <a:pt x="9026" y="9049"/>
                  </a:cubicBezTo>
                  <a:cubicBezTo>
                    <a:pt x="9057" y="9083"/>
                    <a:pt x="9086" y="9115"/>
                    <a:pt x="9117" y="9145"/>
                  </a:cubicBezTo>
                  <a:cubicBezTo>
                    <a:pt x="9266" y="9365"/>
                    <a:pt x="9412" y="9577"/>
                    <a:pt x="9548" y="9779"/>
                  </a:cubicBezTo>
                  <a:cubicBezTo>
                    <a:pt x="9865" y="10252"/>
                    <a:pt x="10168" y="10701"/>
                    <a:pt x="10460" y="11132"/>
                  </a:cubicBezTo>
                  <a:cubicBezTo>
                    <a:pt x="10080" y="10642"/>
                    <a:pt x="9521" y="9998"/>
                    <a:pt x="8880" y="9553"/>
                  </a:cubicBezTo>
                  <a:cubicBezTo>
                    <a:pt x="8111" y="9015"/>
                    <a:pt x="7171" y="8749"/>
                    <a:pt x="6450" y="8749"/>
                  </a:cubicBezTo>
                  <a:cubicBezTo>
                    <a:pt x="6069" y="8749"/>
                    <a:pt x="5750" y="8824"/>
                    <a:pt x="5550" y="8972"/>
                  </a:cubicBezTo>
                  <a:cubicBezTo>
                    <a:pt x="4973" y="9403"/>
                    <a:pt x="7617" y="9824"/>
                    <a:pt x="8919" y="10294"/>
                  </a:cubicBezTo>
                  <a:cubicBezTo>
                    <a:pt x="9900" y="10648"/>
                    <a:pt x="10568" y="11355"/>
                    <a:pt x="10836" y="11679"/>
                  </a:cubicBezTo>
                  <a:cubicBezTo>
                    <a:pt x="11257" y="12288"/>
                    <a:pt x="11678" y="12879"/>
                    <a:pt x="12126" y="13505"/>
                  </a:cubicBezTo>
                  <a:cubicBezTo>
                    <a:pt x="11538" y="12938"/>
                    <a:pt x="10682" y="12318"/>
                    <a:pt x="9820" y="11737"/>
                  </a:cubicBezTo>
                  <a:cubicBezTo>
                    <a:pt x="9122" y="11272"/>
                    <a:pt x="8411" y="11081"/>
                    <a:pt x="7837" y="11081"/>
                  </a:cubicBezTo>
                  <a:cubicBezTo>
                    <a:pt x="7318" y="11081"/>
                    <a:pt x="6912" y="11238"/>
                    <a:pt x="6734" y="11491"/>
                  </a:cubicBezTo>
                  <a:cubicBezTo>
                    <a:pt x="6361" y="12023"/>
                    <a:pt x="7492" y="12058"/>
                    <a:pt x="9583" y="12527"/>
                  </a:cubicBezTo>
                  <a:cubicBezTo>
                    <a:pt x="11086" y="12865"/>
                    <a:pt x="12088" y="13651"/>
                    <a:pt x="12537" y="14069"/>
                  </a:cubicBezTo>
                  <a:cubicBezTo>
                    <a:pt x="12728" y="14330"/>
                    <a:pt x="12923" y="14597"/>
                    <a:pt x="13132" y="14876"/>
                  </a:cubicBezTo>
                  <a:cubicBezTo>
                    <a:pt x="13365" y="15193"/>
                    <a:pt x="13636" y="15516"/>
                    <a:pt x="13929" y="15833"/>
                  </a:cubicBezTo>
                  <a:cubicBezTo>
                    <a:pt x="13574" y="15673"/>
                    <a:pt x="13052" y="15436"/>
                    <a:pt x="12474" y="15182"/>
                  </a:cubicBezTo>
                  <a:cubicBezTo>
                    <a:pt x="11824" y="14897"/>
                    <a:pt x="11197" y="14594"/>
                    <a:pt x="10602" y="14215"/>
                  </a:cubicBezTo>
                  <a:cubicBezTo>
                    <a:pt x="10086" y="13886"/>
                    <a:pt x="9439" y="13544"/>
                    <a:pt x="8798" y="13544"/>
                  </a:cubicBezTo>
                  <a:cubicBezTo>
                    <a:pt x="8584" y="13544"/>
                    <a:pt x="8371" y="13582"/>
                    <a:pt x="8164" y="13672"/>
                  </a:cubicBezTo>
                  <a:cubicBezTo>
                    <a:pt x="7885" y="13791"/>
                    <a:pt x="7767" y="14024"/>
                    <a:pt x="7888" y="14305"/>
                  </a:cubicBezTo>
                  <a:cubicBezTo>
                    <a:pt x="7965" y="14476"/>
                    <a:pt x="8125" y="14594"/>
                    <a:pt x="8289" y="14685"/>
                  </a:cubicBezTo>
                  <a:cubicBezTo>
                    <a:pt x="9193" y="15196"/>
                    <a:pt x="10327" y="15339"/>
                    <a:pt x="11326" y="15572"/>
                  </a:cubicBezTo>
                  <a:cubicBezTo>
                    <a:pt x="12558" y="15861"/>
                    <a:pt x="13616" y="15982"/>
                    <a:pt x="14109" y="16031"/>
                  </a:cubicBezTo>
                  <a:cubicBezTo>
                    <a:pt x="14377" y="16320"/>
                    <a:pt x="14659" y="16601"/>
                    <a:pt x="14937" y="16873"/>
                  </a:cubicBezTo>
                  <a:cubicBezTo>
                    <a:pt x="14871" y="16883"/>
                    <a:pt x="14746" y="16904"/>
                    <a:pt x="14517" y="16946"/>
                  </a:cubicBezTo>
                  <a:cubicBezTo>
                    <a:pt x="14487" y="16951"/>
                    <a:pt x="14451" y="16954"/>
                    <a:pt x="14409" y="16954"/>
                  </a:cubicBezTo>
                  <a:cubicBezTo>
                    <a:pt x="13737" y="16954"/>
                    <a:pt x="11531" y="16331"/>
                    <a:pt x="10404" y="16177"/>
                  </a:cubicBezTo>
                  <a:cubicBezTo>
                    <a:pt x="10296" y="16163"/>
                    <a:pt x="10190" y="16156"/>
                    <a:pt x="10086" y="16156"/>
                  </a:cubicBezTo>
                  <a:cubicBezTo>
                    <a:pt x="9048" y="16156"/>
                    <a:pt x="8340" y="16842"/>
                    <a:pt x="9524" y="17269"/>
                  </a:cubicBezTo>
                  <a:cubicBezTo>
                    <a:pt x="9880" y="17398"/>
                    <a:pt x="10382" y="17445"/>
                    <a:pt x="10924" y="17445"/>
                  </a:cubicBezTo>
                  <a:cubicBezTo>
                    <a:pt x="12362" y="17445"/>
                    <a:pt x="14078" y="17116"/>
                    <a:pt x="14078" y="17116"/>
                  </a:cubicBezTo>
                  <a:lnTo>
                    <a:pt x="15018" y="16949"/>
                  </a:lnTo>
                  <a:cubicBezTo>
                    <a:pt x="16124" y="18011"/>
                    <a:pt x="17147" y="18825"/>
                    <a:pt x="17147" y="18825"/>
                  </a:cubicBezTo>
                  <a:lnTo>
                    <a:pt x="17585" y="18536"/>
                  </a:lnTo>
                  <a:cubicBezTo>
                    <a:pt x="17585" y="18536"/>
                    <a:pt x="16688" y="18279"/>
                    <a:pt x="15191" y="16838"/>
                  </a:cubicBezTo>
                  <a:cubicBezTo>
                    <a:pt x="15174" y="16731"/>
                    <a:pt x="15153" y="16483"/>
                    <a:pt x="15188" y="15986"/>
                  </a:cubicBezTo>
                  <a:cubicBezTo>
                    <a:pt x="15299" y="14385"/>
                    <a:pt x="16635" y="12590"/>
                    <a:pt x="15637" y="11028"/>
                  </a:cubicBezTo>
                  <a:cubicBezTo>
                    <a:pt x="15489" y="10796"/>
                    <a:pt x="15233" y="10627"/>
                    <a:pt x="14988" y="10627"/>
                  </a:cubicBezTo>
                  <a:cubicBezTo>
                    <a:pt x="14836" y="10627"/>
                    <a:pt x="14687" y="10693"/>
                    <a:pt x="14573" y="10851"/>
                  </a:cubicBezTo>
                  <a:cubicBezTo>
                    <a:pt x="14356" y="11146"/>
                    <a:pt x="14367" y="11647"/>
                    <a:pt x="14430" y="11988"/>
                  </a:cubicBezTo>
                  <a:cubicBezTo>
                    <a:pt x="14638" y="13123"/>
                    <a:pt x="14990" y="14128"/>
                    <a:pt x="14892" y="15307"/>
                  </a:cubicBezTo>
                  <a:cubicBezTo>
                    <a:pt x="14889" y="15363"/>
                    <a:pt x="14889" y="16153"/>
                    <a:pt x="14934" y="16584"/>
                  </a:cubicBezTo>
                  <a:cubicBezTo>
                    <a:pt x="14732" y="16379"/>
                    <a:pt x="14520" y="16156"/>
                    <a:pt x="14301" y="15906"/>
                  </a:cubicBezTo>
                  <a:cubicBezTo>
                    <a:pt x="14120" y="15461"/>
                    <a:pt x="13974" y="14994"/>
                    <a:pt x="13869" y="14525"/>
                  </a:cubicBezTo>
                  <a:cubicBezTo>
                    <a:pt x="13591" y="13275"/>
                    <a:pt x="13897" y="11954"/>
                    <a:pt x="13696" y="10684"/>
                  </a:cubicBezTo>
                  <a:cubicBezTo>
                    <a:pt x="13653" y="10404"/>
                    <a:pt x="13334" y="9849"/>
                    <a:pt x="13044" y="9849"/>
                  </a:cubicBezTo>
                  <a:cubicBezTo>
                    <a:pt x="12929" y="9849"/>
                    <a:pt x="12818" y="9936"/>
                    <a:pt x="12731" y="10162"/>
                  </a:cubicBezTo>
                  <a:cubicBezTo>
                    <a:pt x="12596" y="10517"/>
                    <a:pt x="12760" y="11191"/>
                    <a:pt x="12777" y="11567"/>
                  </a:cubicBezTo>
                  <a:cubicBezTo>
                    <a:pt x="12836" y="12639"/>
                    <a:pt x="12930" y="13756"/>
                    <a:pt x="13341" y="14758"/>
                  </a:cubicBezTo>
                  <a:cubicBezTo>
                    <a:pt x="13282" y="14685"/>
                    <a:pt x="13222" y="14608"/>
                    <a:pt x="13163" y="14531"/>
                  </a:cubicBezTo>
                  <a:cubicBezTo>
                    <a:pt x="13062" y="14253"/>
                    <a:pt x="12620" y="12983"/>
                    <a:pt x="12349" y="11463"/>
                  </a:cubicBezTo>
                  <a:cubicBezTo>
                    <a:pt x="12047" y="9741"/>
                    <a:pt x="12113" y="8280"/>
                    <a:pt x="11562" y="7813"/>
                  </a:cubicBezTo>
                  <a:cubicBezTo>
                    <a:pt x="11506" y="7765"/>
                    <a:pt x="11456" y="7743"/>
                    <a:pt x="11411" y="7743"/>
                  </a:cubicBezTo>
                  <a:cubicBezTo>
                    <a:pt x="11021" y="7743"/>
                    <a:pt x="11078" y="9471"/>
                    <a:pt x="11525" y="11282"/>
                  </a:cubicBezTo>
                  <a:cubicBezTo>
                    <a:pt x="11799" y="12402"/>
                    <a:pt x="12283" y="13296"/>
                    <a:pt x="12655" y="13871"/>
                  </a:cubicBezTo>
                  <a:cubicBezTo>
                    <a:pt x="12071" y="13108"/>
                    <a:pt x="11490" y="12329"/>
                    <a:pt x="10936" y="11574"/>
                  </a:cubicBezTo>
                  <a:cubicBezTo>
                    <a:pt x="10690" y="11164"/>
                    <a:pt x="10080" y="10051"/>
                    <a:pt x="10014" y="8836"/>
                  </a:cubicBezTo>
                  <a:cubicBezTo>
                    <a:pt x="9931" y="7308"/>
                    <a:pt x="9851" y="6059"/>
                    <a:pt x="9155" y="5294"/>
                  </a:cubicBezTo>
                  <a:cubicBezTo>
                    <a:pt x="8951" y="5072"/>
                    <a:pt x="8803" y="4962"/>
                    <a:pt x="8709" y="4962"/>
                  </a:cubicBezTo>
                  <a:cubicBezTo>
                    <a:pt x="8483" y="4962"/>
                    <a:pt x="8575" y="5603"/>
                    <a:pt x="8957" y="6825"/>
                  </a:cubicBezTo>
                  <a:cubicBezTo>
                    <a:pt x="9329" y="8012"/>
                    <a:pt x="9771" y="9605"/>
                    <a:pt x="10289" y="10680"/>
                  </a:cubicBezTo>
                  <a:cubicBezTo>
                    <a:pt x="9858" y="10082"/>
                    <a:pt x="9454" y="9515"/>
                    <a:pt x="9089" y="8999"/>
                  </a:cubicBezTo>
                  <a:cubicBezTo>
                    <a:pt x="8849" y="8471"/>
                    <a:pt x="8268" y="7100"/>
                    <a:pt x="8094" y="5913"/>
                  </a:cubicBezTo>
                  <a:cubicBezTo>
                    <a:pt x="7913" y="4672"/>
                    <a:pt x="7689" y="3914"/>
                    <a:pt x="7393" y="3914"/>
                  </a:cubicBezTo>
                  <a:cubicBezTo>
                    <a:pt x="7331" y="3914"/>
                    <a:pt x="7265" y="3948"/>
                    <a:pt x="7196" y="4018"/>
                  </a:cubicBezTo>
                  <a:cubicBezTo>
                    <a:pt x="6921" y="4292"/>
                    <a:pt x="7395" y="6119"/>
                    <a:pt x="8122" y="7608"/>
                  </a:cubicBezTo>
                  <a:cubicBezTo>
                    <a:pt x="7819" y="7170"/>
                    <a:pt x="7589" y="6828"/>
                    <a:pt x="7454" y="6630"/>
                  </a:cubicBezTo>
                  <a:cubicBezTo>
                    <a:pt x="7395" y="6536"/>
                    <a:pt x="7329" y="6439"/>
                    <a:pt x="7252" y="6342"/>
                  </a:cubicBezTo>
                  <a:cubicBezTo>
                    <a:pt x="7085" y="5736"/>
                    <a:pt x="6657" y="4313"/>
                    <a:pt x="5996" y="2769"/>
                  </a:cubicBezTo>
                  <a:cubicBezTo>
                    <a:pt x="5323" y="1200"/>
                    <a:pt x="4438" y="0"/>
                    <a:pt x="414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320" name="Google Shape;320;p29"/>
            <p:cNvSpPr/>
            <p:nvPr/>
          </p:nvSpPr>
          <p:spPr>
            <a:xfrm>
              <a:off x="7560773" y="3472451"/>
              <a:ext cx="614823" cy="1660062"/>
            </a:xfrm>
            <a:custGeom>
              <a:rect b="b" l="l" r="r" t="t"/>
              <a:pathLst>
                <a:path extrusionOk="0" h="24630" w="9122">
                  <a:moveTo>
                    <a:pt x="4581" y="0"/>
                  </a:moveTo>
                  <a:cubicBezTo>
                    <a:pt x="4489" y="0"/>
                    <a:pt x="4419" y="54"/>
                    <a:pt x="4386" y="188"/>
                  </a:cubicBezTo>
                  <a:cubicBezTo>
                    <a:pt x="4361" y="282"/>
                    <a:pt x="4386" y="383"/>
                    <a:pt x="4411" y="477"/>
                  </a:cubicBezTo>
                  <a:cubicBezTo>
                    <a:pt x="4650" y="1389"/>
                    <a:pt x="5113" y="2192"/>
                    <a:pt x="5454" y="3062"/>
                  </a:cubicBezTo>
                  <a:cubicBezTo>
                    <a:pt x="5962" y="4370"/>
                    <a:pt x="6087" y="6667"/>
                    <a:pt x="6119" y="7648"/>
                  </a:cubicBezTo>
                  <a:cubicBezTo>
                    <a:pt x="6101" y="7804"/>
                    <a:pt x="6077" y="8003"/>
                    <a:pt x="6052" y="8228"/>
                  </a:cubicBezTo>
                  <a:cubicBezTo>
                    <a:pt x="5952" y="6527"/>
                    <a:pt x="4932" y="4642"/>
                    <a:pt x="4205" y="4395"/>
                  </a:cubicBezTo>
                  <a:cubicBezTo>
                    <a:pt x="4128" y="4368"/>
                    <a:pt x="4065" y="4355"/>
                    <a:pt x="4015" y="4355"/>
                  </a:cubicBezTo>
                  <a:cubicBezTo>
                    <a:pt x="3491" y="4355"/>
                    <a:pt x="4450" y="5776"/>
                    <a:pt x="5235" y="7038"/>
                  </a:cubicBezTo>
                  <a:cubicBezTo>
                    <a:pt x="5788" y="7932"/>
                    <a:pt x="5927" y="8650"/>
                    <a:pt x="5955" y="9046"/>
                  </a:cubicBezTo>
                  <a:cubicBezTo>
                    <a:pt x="5893" y="9551"/>
                    <a:pt x="5823" y="10118"/>
                    <a:pt x="5747" y="10695"/>
                  </a:cubicBezTo>
                  <a:cubicBezTo>
                    <a:pt x="5726" y="10775"/>
                    <a:pt x="5708" y="10855"/>
                    <a:pt x="5691" y="10932"/>
                  </a:cubicBezTo>
                  <a:cubicBezTo>
                    <a:pt x="5705" y="10559"/>
                    <a:pt x="5691" y="10163"/>
                    <a:pt x="5618" y="9825"/>
                  </a:cubicBezTo>
                  <a:cubicBezTo>
                    <a:pt x="5435" y="8961"/>
                    <a:pt x="4288" y="7425"/>
                    <a:pt x="3565" y="7425"/>
                  </a:cubicBezTo>
                  <a:cubicBezTo>
                    <a:pt x="3490" y="7425"/>
                    <a:pt x="3420" y="7441"/>
                    <a:pt x="3356" y="7477"/>
                  </a:cubicBezTo>
                  <a:cubicBezTo>
                    <a:pt x="2670" y="7856"/>
                    <a:pt x="4048" y="8695"/>
                    <a:pt x="4877" y="9784"/>
                  </a:cubicBezTo>
                  <a:cubicBezTo>
                    <a:pt x="5447" y="10528"/>
                    <a:pt x="5555" y="11388"/>
                    <a:pt x="5569" y="11854"/>
                  </a:cubicBezTo>
                  <a:cubicBezTo>
                    <a:pt x="5565" y="11899"/>
                    <a:pt x="5565" y="11944"/>
                    <a:pt x="5569" y="11986"/>
                  </a:cubicBezTo>
                  <a:cubicBezTo>
                    <a:pt x="5527" y="12247"/>
                    <a:pt x="5489" y="12504"/>
                    <a:pt x="5451" y="12745"/>
                  </a:cubicBezTo>
                  <a:cubicBezTo>
                    <a:pt x="5360" y="13308"/>
                    <a:pt x="5276" y="13837"/>
                    <a:pt x="5196" y="14355"/>
                  </a:cubicBezTo>
                  <a:cubicBezTo>
                    <a:pt x="5252" y="13736"/>
                    <a:pt x="5280" y="12883"/>
                    <a:pt x="5117" y="12122"/>
                  </a:cubicBezTo>
                  <a:cubicBezTo>
                    <a:pt x="4817" y="10720"/>
                    <a:pt x="3794" y="9506"/>
                    <a:pt x="3078" y="9425"/>
                  </a:cubicBezTo>
                  <a:cubicBezTo>
                    <a:pt x="3065" y="9424"/>
                    <a:pt x="3052" y="9423"/>
                    <a:pt x="3041" y="9423"/>
                  </a:cubicBezTo>
                  <a:cubicBezTo>
                    <a:pt x="2425" y="9423"/>
                    <a:pt x="4022" y="11480"/>
                    <a:pt x="4640" y="12689"/>
                  </a:cubicBezTo>
                  <a:cubicBezTo>
                    <a:pt x="5113" y="13618"/>
                    <a:pt x="5120" y="14588"/>
                    <a:pt x="5096" y="15009"/>
                  </a:cubicBezTo>
                  <a:cubicBezTo>
                    <a:pt x="4988" y="15743"/>
                    <a:pt x="4891" y="16464"/>
                    <a:pt x="4793" y="17225"/>
                  </a:cubicBezTo>
                  <a:cubicBezTo>
                    <a:pt x="4748" y="16411"/>
                    <a:pt x="4549" y="15375"/>
                    <a:pt x="4310" y="14359"/>
                  </a:cubicBezTo>
                  <a:cubicBezTo>
                    <a:pt x="3973" y="12913"/>
                    <a:pt x="3010" y="12059"/>
                    <a:pt x="2365" y="12059"/>
                  </a:cubicBezTo>
                  <a:cubicBezTo>
                    <a:pt x="2318" y="12059"/>
                    <a:pt x="2272" y="12064"/>
                    <a:pt x="2229" y="12073"/>
                  </a:cubicBezTo>
                  <a:cubicBezTo>
                    <a:pt x="1589" y="12209"/>
                    <a:pt x="2392" y="13005"/>
                    <a:pt x="3600" y="14776"/>
                  </a:cubicBezTo>
                  <a:cubicBezTo>
                    <a:pt x="4470" y="16050"/>
                    <a:pt x="4664" y="17309"/>
                    <a:pt x="4706" y="17918"/>
                  </a:cubicBezTo>
                  <a:cubicBezTo>
                    <a:pt x="4668" y="18241"/>
                    <a:pt x="4629" y="18569"/>
                    <a:pt x="4591" y="18913"/>
                  </a:cubicBezTo>
                  <a:cubicBezTo>
                    <a:pt x="4546" y="19306"/>
                    <a:pt x="4525" y="19727"/>
                    <a:pt x="4522" y="20159"/>
                  </a:cubicBezTo>
                  <a:cubicBezTo>
                    <a:pt x="4372" y="19797"/>
                    <a:pt x="4153" y="19268"/>
                    <a:pt x="3902" y="18686"/>
                  </a:cubicBezTo>
                  <a:cubicBezTo>
                    <a:pt x="3621" y="18039"/>
                    <a:pt x="3374" y="17389"/>
                    <a:pt x="3192" y="16703"/>
                  </a:cubicBezTo>
                  <a:cubicBezTo>
                    <a:pt x="2991" y="15918"/>
                    <a:pt x="2633" y="14946"/>
                    <a:pt x="1784" y="14644"/>
                  </a:cubicBezTo>
                  <a:cubicBezTo>
                    <a:pt x="1708" y="14617"/>
                    <a:pt x="1634" y="14604"/>
                    <a:pt x="1566" y="14604"/>
                  </a:cubicBezTo>
                  <a:cubicBezTo>
                    <a:pt x="1377" y="14604"/>
                    <a:pt x="1224" y="14707"/>
                    <a:pt x="1151" y="14919"/>
                  </a:cubicBezTo>
                  <a:cubicBezTo>
                    <a:pt x="1088" y="15096"/>
                    <a:pt x="1126" y="15291"/>
                    <a:pt x="1182" y="15468"/>
                  </a:cubicBezTo>
                  <a:cubicBezTo>
                    <a:pt x="1495" y="16460"/>
                    <a:pt x="2225" y="17337"/>
                    <a:pt x="2800" y="18190"/>
                  </a:cubicBezTo>
                  <a:cubicBezTo>
                    <a:pt x="3502" y="19243"/>
                    <a:pt x="4191" y="20054"/>
                    <a:pt x="4518" y="20423"/>
                  </a:cubicBezTo>
                  <a:cubicBezTo>
                    <a:pt x="4518" y="20820"/>
                    <a:pt x="4528" y="21220"/>
                    <a:pt x="4549" y="21606"/>
                  </a:cubicBezTo>
                  <a:cubicBezTo>
                    <a:pt x="4494" y="21567"/>
                    <a:pt x="4390" y="21501"/>
                    <a:pt x="4191" y="21373"/>
                  </a:cubicBezTo>
                  <a:cubicBezTo>
                    <a:pt x="3767" y="21095"/>
                    <a:pt x="2476" y="18941"/>
                    <a:pt x="1710" y="18005"/>
                  </a:cubicBezTo>
                  <a:cubicBezTo>
                    <a:pt x="1336" y="17548"/>
                    <a:pt x="846" y="17290"/>
                    <a:pt x="516" y="17290"/>
                  </a:cubicBezTo>
                  <a:cubicBezTo>
                    <a:pt x="171" y="17290"/>
                    <a:pt x="1" y="17572"/>
                    <a:pt x="322" y="18200"/>
                  </a:cubicBezTo>
                  <a:cubicBezTo>
                    <a:pt x="949" y="19431"/>
                    <a:pt x="3753" y="21199"/>
                    <a:pt x="3753" y="21199"/>
                  </a:cubicBezTo>
                  <a:lnTo>
                    <a:pt x="4557" y="21717"/>
                  </a:lnTo>
                  <a:cubicBezTo>
                    <a:pt x="4640" y="23248"/>
                    <a:pt x="4831" y="24542"/>
                    <a:pt x="4831" y="24542"/>
                  </a:cubicBezTo>
                  <a:lnTo>
                    <a:pt x="5350" y="24629"/>
                  </a:lnTo>
                  <a:cubicBezTo>
                    <a:pt x="5350" y="24629"/>
                    <a:pt x="4870" y="23829"/>
                    <a:pt x="4758" y="21755"/>
                  </a:cubicBezTo>
                  <a:cubicBezTo>
                    <a:pt x="4821" y="21662"/>
                    <a:pt x="4971" y="21470"/>
                    <a:pt x="5336" y="21129"/>
                  </a:cubicBezTo>
                  <a:cubicBezTo>
                    <a:pt x="6511" y="20033"/>
                    <a:pt x="8714" y="19637"/>
                    <a:pt x="9048" y="17814"/>
                  </a:cubicBezTo>
                  <a:cubicBezTo>
                    <a:pt x="9122" y="17407"/>
                    <a:pt x="8925" y="16943"/>
                    <a:pt x="8506" y="16943"/>
                  </a:cubicBezTo>
                  <a:cubicBezTo>
                    <a:pt x="8469" y="16943"/>
                    <a:pt x="8431" y="16946"/>
                    <a:pt x="8390" y="16954"/>
                  </a:cubicBezTo>
                  <a:cubicBezTo>
                    <a:pt x="8035" y="17024"/>
                    <a:pt x="7698" y="17396"/>
                    <a:pt x="7513" y="17689"/>
                  </a:cubicBezTo>
                  <a:cubicBezTo>
                    <a:pt x="6891" y="18659"/>
                    <a:pt x="6460" y="19637"/>
                    <a:pt x="5586" y="20433"/>
                  </a:cubicBezTo>
                  <a:cubicBezTo>
                    <a:pt x="5545" y="20468"/>
                    <a:pt x="5005" y="21045"/>
                    <a:pt x="4745" y="21394"/>
                  </a:cubicBezTo>
                  <a:cubicBezTo>
                    <a:pt x="4737" y="21105"/>
                    <a:pt x="4734" y="20799"/>
                    <a:pt x="4741" y="20465"/>
                  </a:cubicBezTo>
                  <a:cubicBezTo>
                    <a:pt x="4915" y="20016"/>
                    <a:pt x="5127" y="19574"/>
                    <a:pt x="5371" y="19160"/>
                  </a:cubicBezTo>
                  <a:cubicBezTo>
                    <a:pt x="6021" y="18057"/>
                    <a:pt x="7145" y="17302"/>
                    <a:pt x="7868" y="16234"/>
                  </a:cubicBezTo>
                  <a:cubicBezTo>
                    <a:pt x="8056" y="15954"/>
                    <a:pt x="8226" y="15119"/>
                    <a:pt x="7792" y="15119"/>
                  </a:cubicBezTo>
                  <a:cubicBezTo>
                    <a:pt x="7719" y="15119"/>
                    <a:pt x="7628" y="15143"/>
                    <a:pt x="7518" y="15197"/>
                  </a:cubicBezTo>
                  <a:cubicBezTo>
                    <a:pt x="7176" y="15364"/>
                    <a:pt x="6832" y="15966"/>
                    <a:pt x="6592" y="16255"/>
                  </a:cubicBezTo>
                  <a:cubicBezTo>
                    <a:pt x="5903" y="17076"/>
                    <a:pt x="5211" y="17960"/>
                    <a:pt x="4825" y="18972"/>
                  </a:cubicBezTo>
                  <a:cubicBezTo>
                    <a:pt x="4835" y="18874"/>
                    <a:pt x="4841" y="18781"/>
                    <a:pt x="4852" y="18683"/>
                  </a:cubicBezTo>
                  <a:cubicBezTo>
                    <a:pt x="4967" y="18412"/>
                    <a:pt x="5509" y="17180"/>
                    <a:pt x="6352" y="15886"/>
                  </a:cubicBezTo>
                  <a:cubicBezTo>
                    <a:pt x="7301" y="14418"/>
                    <a:pt x="8353" y="13398"/>
                    <a:pt x="8265" y="12682"/>
                  </a:cubicBezTo>
                  <a:cubicBezTo>
                    <a:pt x="8249" y="12553"/>
                    <a:pt x="8194" y="12493"/>
                    <a:pt x="8107" y="12493"/>
                  </a:cubicBezTo>
                  <a:cubicBezTo>
                    <a:pt x="7717" y="12493"/>
                    <a:pt x="6697" y="13706"/>
                    <a:pt x="5869" y="15190"/>
                  </a:cubicBezTo>
                  <a:cubicBezTo>
                    <a:pt x="5308" y="16196"/>
                    <a:pt x="5047" y="17180"/>
                    <a:pt x="4929" y="17856"/>
                  </a:cubicBezTo>
                  <a:cubicBezTo>
                    <a:pt x="5023" y="16899"/>
                    <a:pt x="5130" y="15931"/>
                    <a:pt x="5242" y="15002"/>
                  </a:cubicBezTo>
                  <a:cubicBezTo>
                    <a:pt x="5339" y="14532"/>
                    <a:pt x="5656" y="13305"/>
                    <a:pt x="6435" y="12372"/>
                  </a:cubicBezTo>
                  <a:cubicBezTo>
                    <a:pt x="7417" y="11200"/>
                    <a:pt x="8210" y="10232"/>
                    <a:pt x="8223" y="9196"/>
                  </a:cubicBezTo>
                  <a:cubicBezTo>
                    <a:pt x="8227" y="8811"/>
                    <a:pt x="8172" y="8624"/>
                    <a:pt x="8062" y="8624"/>
                  </a:cubicBezTo>
                  <a:cubicBezTo>
                    <a:pt x="7875" y="8624"/>
                    <a:pt x="7527" y="9159"/>
                    <a:pt x="7033" y="10184"/>
                  </a:cubicBezTo>
                  <a:cubicBezTo>
                    <a:pt x="6495" y="11304"/>
                    <a:pt x="5732" y="12769"/>
                    <a:pt x="5378" y="13906"/>
                  </a:cubicBezTo>
                  <a:cubicBezTo>
                    <a:pt x="5468" y="13175"/>
                    <a:pt x="5562" y="12487"/>
                    <a:pt x="5649" y="11860"/>
                  </a:cubicBezTo>
                  <a:cubicBezTo>
                    <a:pt x="5833" y="11311"/>
                    <a:pt x="6344" y="9909"/>
                    <a:pt x="7027" y="8928"/>
                  </a:cubicBezTo>
                  <a:cubicBezTo>
                    <a:pt x="7882" y="7695"/>
                    <a:pt x="8218" y="6927"/>
                    <a:pt x="7689" y="6927"/>
                  </a:cubicBezTo>
                  <a:cubicBezTo>
                    <a:pt x="7682" y="6927"/>
                    <a:pt x="7674" y="6927"/>
                    <a:pt x="7667" y="6927"/>
                  </a:cubicBezTo>
                  <a:cubicBezTo>
                    <a:pt x="7277" y="6941"/>
                    <a:pt x="6373" y="8597"/>
                    <a:pt x="5889" y="10184"/>
                  </a:cubicBezTo>
                  <a:cubicBezTo>
                    <a:pt x="5969" y="9655"/>
                    <a:pt x="6031" y="9248"/>
                    <a:pt x="6070" y="9011"/>
                  </a:cubicBezTo>
                  <a:cubicBezTo>
                    <a:pt x="6091" y="8904"/>
                    <a:pt x="6105" y="8788"/>
                    <a:pt x="6122" y="8663"/>
                  </a:cubicBezTo>
                  <a:cubicBezTo>
                    <a:pt x="6411" y="8107"/>
                    <a:pt x="7068" y="6774"/>
                    <a:pt x="7639" y="5195"/>
                  </a:cubicBezTo>
                  <a:cubicBezTo>
                    <a:pt x="8259" y="3470"/>
                    <a:pt x="8413" y="1889"/>
                    <a:pt x="8123" y="1889"/>
                  </a:cubicBezTo>
                  <a:cubicBezTo>
                    <a:pt x="8062" y="1889"/>
                    <a:pt x="7980" y="1960"/>
                    <a:pt x="7879" y="2116"/>
                  </a:cubicBezTo>
                  <a:cubicBezTo>
                    <a:pt x="7351" y="2933"/>
                    <a:pt x="6769" y="6694"/>
                    <a:pt x="6136" y="8517"/>
                  </a:cubicBezTo>
                  <a:cubicBezTo>
                    <a:pt x="6167" y="8215"/>
                    <a:pt x="6192" y="7884"/>
                    <a:pt x="6209" y="7553"/>
                  </a:cubicBezTo>
                  <a:cubicBezTo>
                    <a:pt x="6286" y="7230"/>
                    <a:pt x="6404" y="6892"/>
                    <a:pt x="6456" y="6593"/>
                  </a:cubicBezTo>
                  <a:cubicBezTo>
                    <a:pt x="6537" y="6137"/>
                    <a:pt x="6599" y="5675"/>
                    <a:pt x="6633" y="5212"/>
                  </a:cubicBezTo>
                  <a:cubicBezTo>
                    <a:pt x="6689" y="4488"/>
                    <a:pt x="6686" y="3754"/>
                    <a:pt x="6574" y="3034"/>
                  </a:cubicBezTo>
                  <a:cubicBezTo>
                    <a:pt x="6439" y="2182"/>
                    <a:pt x="6140" y="1385"/>
                    <a:pt x="5559" y="741"/>
                  </a:cubicBezTo>
                  <a:cubicBezTo>
                    <a:pt x="5448" y="615"/>
                    <a:pt x="4893" y="0"/>
                    <a:pt x="458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321" name="Google Shape;321;p29"/>
            <p:cNvSpPr/>
            <p:nvPr/>
          </p:nvSpPr>
          <p:spPr>
            <a:xfrm>
              <a:off x="1574550" y="4189074"/>
              <a:ext cx="858406" cy="965707"/>
            </a:xfrm>
            <a:custGeom>
              <a:rect b="b" l="l" r="r" t="t"/>
              <a:pathLst>
                <a:path extrusionOk="0" h="14328" w="12736">
                  <a:moveTo>
                    <a:pt x="3103" y="0"/>
                  </a:moveTo>
                  <a:cubicBezTo>
                    <a:pt x="3039" y="0"/>
                    <a:pt x="3012" y="82"/>
                    <a:pt x="3038" y="261"/>
                  </a:cubicBezTo>
                  <a:cubicBezTo>
                    <a:pt x="3146" y="981"/>
                    <a:pt x="4677" y="3375"/>
                    <a:pt x="5223" y="4711"/>
                  </a:cubicBezTo>
                  <a:cubicBezTo>
                    <a:pt x="5091" y="4523"/>
                    <a:pt x="4938" y="4325"/>
                    <a:pt x="4785" y="4133"/>
                  </a:cubicBezTo>
                  <a:cubicBezTo>
                    <a:pt x="4670" y="3911"/>
                    <a:pt x="4569" y="3667"/>
                    <a:pt x="4451" y="3473"/>
                  </a:cubicBezTo>
                  <a:cubicBezTo>
                    <a:pt x="4270" y="3177"/>
                    <a:pt x="4075" y="2888"/>
                    <a:pt x="3867" y="2614"/>
                  </a:cubicBezTo>
                  <a:cubicBezTo>
                    <a:pt x="3543" y="2179"/>
                    <a:pt x="3178" y="1768"/>
                    <a:pt x="2760" y="1424"/>
                  </a:cubicBezTo>
                  <a:cubicBezTo>
                    <a:pt x="2263" y="1013"/>
                    <a:pt x="1702" y="710"/>
                    <a:pt x="1058" y="637"/>
                  </a:cubicBezTo>
                  <a:cubicBezTo>
                    <a:pt x="997" y="629"/>
                    <a:pt x="812" y="607"/>
                    <a:pt x="620" y="607"/>
                  </a:cubicBezTo>
                  <a:cubicBezTo>
                    <a:pt x="318" y="607"/>
                    <a:pt x="0" y="662"/>
                    <a:pt x="130" y="909"/>
                  </a:cubicBezTo>
                  <a:cubicBezTo>
                    <a:pt x="164" y="971"/>
                    <a:pt x="227" y="1016"/>
                    <a:pt x="286" y="1058"/>
                  </a:cubicBezTo>
                  <a:cubicBezTo>
                    <a:pt x="871" y="1448"/>
                    <a:pt x="1525" y="1670"/>
                    <a:pt x="2147" y="1991"/>
                  </a:cubicBezTo>
                  <a:cubicBezTo>
                    <a:pt x="3077" y="2471"/>
                    <a:pt x="4281" y="3695"/>
                    <a:pt x="4782" y="4231"/>
                  </a:cubicBezTo>
                  <a:cubicBezTo>
                    <a:pt x="4851" y="4329"/>
                    <a:pt x="4935" y="4451"/>
                    <a:pt x="5032" y="4589"/>
                  </a:cubicBezTo>
                  <a:cubicBezTo>
                    <a:pt x="4266" y="3817"/>
                    <a:pt x="3062" y="3304"/>
                    <a:pt x="2396" y="3304"/>
                  </a:cubicBezTo>
                  <a:cubicBezTo>
                    <a:pt x="2282" y="3304"/>
                    <a:pt x="2183" y="3319"/>
                    <a:pt x="2106" y="3351"/>
                  </a:cubicBezTo>
                  <a:cubicBezTo>
                    <a:pt x="1448" y="3622"/>
                    <a:pt x="2823" y="3977"/>
                    <a:pt x="3984" y="4325"/>
                  </a:cubicBezTo>
                  <a:cubicBezTo>
                    <a:pt x="4740" y="4551"/>
                    <a:pt x="5171" y="4889"/>
                    <a:pt x="5383" y="5098"/>
                  </a:cubicBezTo>
                  <a:cubicBezTo>
                    <a:pt x="5596" y="5407"/>
                    <a:pt x="5835" y="5762"/>
                    <a:pt x="6079" y="6121"/>
                  </a:cubicBezTo>
                  <a:cubicBezTo>
                    <a:pt x="6107" y="6176"/>
                    <a:pt x="6134" y="6228"/>
                    <a:pt x="6166" y="6280"/>
                  </a:cubicBezTo>
                  <a:cubicBezTo>
                    <a:pt x="5988" y="6068"/>
                    <a:pt x="5787" y="5853"/>
                    <a:pt x="5578" y="5696"/>
                  </a:cubicBezTo>
                  <a:cubicBezTo>
                    <a:pt x="5217" y="5427"/>
                    <a:pt x="4451" y="5205"/>
                    <a:pt x="3871" y="5205"/>
                  </a:cubicBezTo>
                  <a:cubicBezTo>
                    <a:pt x="3512" y="5205"/>
                    <a:pt x="3225" y="5290"/>
                    <a:pt x="3149" y="5501"/>
                  </a:cubicBezTo>
                  <a:cubicBezTo>
                    <a:pt x="2955" y="6050"/>
                    <a:pt x="4141" y="5838"/>
                    <a:pt x="5143" y="6040"/>
                  </a:cubicBezTo>
                  <a:cubicBezTo>
                    <a:pt x="5829" y="6176"/>
                    <a:pt x="6312" y="6604"/>
                    <a:pt x="6552" y="6858"/>
                  </a:cubicBezTo>
                  <a:cubicBezTo>
                    <a:pt x="6573" y="6885"/>
                    <a:pt x="6594" y="6910"/>
                    <a:pt x="6615" y="6935"/>
                  </a:cubicBezTo>
                  <a:cubicBezTo>
                    <a:pt x="6723" y="7098"/>
                    <a:pt x="6827" y="7261"/>
                    <a:pt x="6924" y="7415"/>
                  </a:cubicBezTo>
                  <a:cubicBezTo>
                    <a:pt x="7151" y="7776"/>
                    <a:pt x="7366" y="8114"/>
                    <a:pt x="7575" y="8444"/>
                  </a:cubicBezTo>
                  <a:cubicBezTo>
                    <a:pt x="7303" y="8069"/>
                    <a:pt x="6897" y="7578"/>
                    <a:pt x="6431" y="7230"/>
                  </a:cubicBezTo>
                  <a:cubicBezTo>
                    <a:pt x="5847" y="6798"/>
                    <a:pt x="5119" y="6579"/>
                    <a:pt x="4573" y="6579"/>
                  </a:cubicBezTo>
                  <a:cubicBezTo>
                    <a:pt x="4316" y="6579"/>
                    <a:pt x="4098" y="6628"/>
                    <a:pt x="3957" y="6726"/>
                  </a:cubicBezTo>
                  <a:cubicBezTo>
                    <a:pt x="3518" y="7035"/>
                    <a:pt x="5481" y="7404"/>
                    <a:pt x="6441" y="7786"/>
                  </a:cubicBezTo>
                  <a:cubicBezTo>
                    <a:pt x="7165" y="8072"/>
                    <a:pt x="7652" y="8611"/>
                    <a:pt x="7843" y="8859"/>
                  </a:cubicBezTo>
                  <a:cubicBezTo>
                    <a:pt x="8146" y="9321"/>
                    <a:pt x="8445" y="9777"/>
                    <a:pt x="8769" y="10250"/>
                  </a:cubicBezTo>
                  <a:cubicBezTo>
                    <a:pt x="8340" y="9815"/>
                    <a:pt x="7718" y="9335"/>
                    <a:pt x="7085" y="8883"/>
                  </a:cubicBezTo>
                  <a:cubicBezTo>
                    <a:pt x="6553" y="8506"/>
                    <a:pt x="6001" y="8349"/>
                    <a:pt x="5564" y="8349"/>
                  </a:cubicBezTo>
                  <a:cubicBezTo>
                    <a:pt x="5203" y="8349"/>
                    <a:pt x="4919" y="8456"/>
                    <a:pt x="4788" y="8632"/>
                  </a:cubicBezTo>
                  <a:cubicBezTo>
                    <a:pt x="4496" y="9022"/>
                    <a:pt x="5338" y="9071"/>
                    <a:pt x="6890" y="9467"/>
                  </a:cubicBezTo>
                  <a:cubicBezTo>
                    <a:pt x="8003" y="9753"/>
                    <a:pt x="8737" y="10362"/>
                    <a:pt x="9061" y="10681"/>
                  </a:cubicBezTo>
                  <a:cubicBezTo>
                    <a:pt x="9200" y="10880"/>
                    <a:pt x="9339" y="11085"/>
                    <a:pt x="9489" y="11298"/>
                  </a:cubicBezTo>
                  <a:cubicBezTo>
                    <a:pt x="9656" y="11537"/>
                    <a:pt x="9854" y="11784"/>
                    <a:pt x="10063" y="12028"/>
                  </a:cubicBezTo>
                  <a:cubicBezTo>
                    <a:pt x="9802" y="11899"/>
                    <a:pt x="9416" y="11711"/>
                    <a:pt x="8991" y="11510"/>
                  </a:cubicBezTo>
                  <a:cubicBezTo>
                    <a:pt x="8514" y="11283"/>
                    <a:pt x="8052" y="11043"/>
                    <a:pt x="7613" y="10747"/>
                  </a:cubicBezTo>
                  <a:cubicBezTo>
                    <a:pt x="7224" y="10485"/>
                    <a:pt x="6732" y="10207"/>
                    <a:pt x="6242" y="10207"/>
                  </a:cubicBezTo>
                  <a:cubicBezTo>
                    <a:pt x="6096" y="10207"/>
                    <a:pt x="5951" y="10232"/>
                    <a:pt x="5808" y="10288"/>
                  </a:cubicBezTo>
                  <a:cubicBezTo>
                    <a:pt x="5596" y="10375"/>
                    <a:pt x="5501" y="10546"/>
                    <a:pt x="5588" y="10758"/>
                  </a:cubicBezTo>
                  <a:cubicBezTo>
                    <a:pt x="5641" y="10887"/>
                    <a:pt x="5759" y="10977"/>
                    <a:pt x="5877" y="11050"/>
                  </a:cubicBezTo>
                  <a:cubicBezTo>
                    <a:pt x="6542" y="11450"/>
                    <a:pt x="7387" y="11579"/>
                    <a:pt x="8125" y="11778"/>
                  </a:cubicBezTo>
                  <a:cubicBezTo>
                    <a:pt x="9040" y="12017"/>
                    <a:pt x="9826" y="12133"/>
                    <a:pt x="10192" y="12178"/>
                  </a:cubicBezTo>
                  <a:cubicBezTo>
                    <a:pt x="10386" y="12400"/>
                    <a:pt x="10592" y="12616"/>
                    <a:pt x="10794" y="12825"/>
                  </a:cubicBezTo>
                  <a:cubicBezTo>
                    <a:pt x="10744" y="12832"/>
                    <a:pt x="10651" y="12846"/>
                    <a:pt x="10476" y="12870"/>
                  </a:cubicBezTo>
                  <a:cubicBezTo>
                    <a:pt x="10459" y="12873"/>
                    <a:pt x="10438" y="12874"/>
                    <a:pt x="10415" y="12874"/>
                  </a:cubicBezTo>
                  <a:cubicBezTo>
                    <a:pt x="9937" y="12874"/>
                    <a:pt x="8275" y="12348"/>
                    <a:pt x="7425" y="12209"/>
                  </a:cubicBezTo>
                  <a:cubicBezTo>
                    <a:pt x="7327" y="12192"/>
                    <a:pt x="7230" y="12185"/>
                    <a:pt x="7137" y="12185"/>
                  </a:cubicBezTo>
                  <a:cubicBezTo>
                    <a:pt x="6390" y="12185"/>
                    <a:pt x="5890" y="12668"/>
                    <a:pt x="6744" y="13005"/>
                  </a:cubicBezTo>
                  <a:cubicBezTo>
                    <a:pt x="7055" y="13128"/>
                    <a:pt x="7521" y="13170"/>
                    <a:pt x="8010" y="13170"/>
                  </a:cubicBezTo>
                  <a:cubicBezTo>
                    <a:pt x="9030" y="13170"/>
                    <a:pt x="10147" y="12988"/>
                    <a:pt x="10147" y="12988"/>
                  </a:cubicBezTo>
                  <a:lnTo>
                    <a:pt x="10852" y="12884"/>
                  </a:lnTo>
                  <a:cubicBezTo>
                    <a:pt x="11653" y="13702"/>
                    <a:pt x="12401" y="14328"/>
                    <a:pt x="12401" y="14328"/>
                  </a:cubicBezTo>
                  <a:lnTo>
                    <a:pt x="12735" y="14126"/>
                  </a:lnTo>
                  <a:cubicBezTo>
                    <a:pt x="12735" y="14126"/>
                    <a:pt x="12070" y="13914"/>
                    <a:pt x="10985" y="12804"/>
                  </a:cubicBezTo>
                  <a:cubicBezTo>
                    <a:pt x="10974" y="12724"/>
                    <a:pt x="10961" y="12539"/>
                    <a:pt x="10998" y="12167"/>
                  </a:cubicBezTo>
                  <a:cubicBezTo>
                    <a:pt x="11117" y="10977"/>
                    <a:pt x="12154" y="9665"/>
                    <a:pt x="11441" y="8479"/>
                  </a:cubicBezTo>
                  <a:cubicBezTo>
                    <a:pt x="11333" y="8300"/>
                    <a:pt x="11139" y="8165"/>
                    <a:pt x="10952" y="8165"/>
                  </a:cubicBezTo>
                  <a:cubicBezTo>
                    <a:pt x="10843" y="8165"/>
                    <a:pt x="10736" y="8212"/>
                    <a:pt x="10651" y="8323"/>
                  </a:cubicBezTo>
                  <a:cubicBezTo>
                    <a:pt x="10484" y="8538"/>
                    <a:pt x="10481" y="8910"/>
                    <a:pt x="10518" y="9168"/>
                  </a:cubicBezTo>
                  <a:cubicBezTo>
                    <a:pt x="10651" y="10017"/>
                    <a:pt x="10891" y="10779"/>
                    <a:pt x="10794" y="11656"/>
                  </a:cubicBezTo>
                  <a:cubicBezTo>
                    <a:pt x="10790" y="11698"/>
                    <a:pt x="10773" y="12289"/>
                    <a:pt x="10797" y="12609"/>
                  </a:cubicBezTo>
                  <a:cubicBezTo>
                    <a:pt x="10651" y="12452"/>
                    <a:pt x="10497" y="12282"/>
                    <a:pt x="10338" y="12091"/>
                  </a:cubicBezTo>
                  <a:cubicBezTo>
                    <a:pt x="10213" y="11753"/>
                    <a:pt x="10115" y="11402"/>
                    <a:pt x="10046" y="11050"/>
                  </a:cubicBezTo>
                  <a:cubicBezTo>
                    <a:pt x="9864" y="10111"/>
                    <a:pt x="10122" y="9133"/>
                    <a:pt x="10000" y="8180"/>
                  </a:cubicBezTo>
                  <a:cubicBezTo>
                    <a:pt x="9973" y="7969"/>
                    <a:pt x="9744" y="7542"/>
                    <a:pt x="9527" y="7542"/>
                  </a:cubicBezTo>
                  <a:cubicBezTo>
                    <a:pt x="9443" y="7542"/>
                    <a:pt x="9362" y="7606"/>
                    <a:pt x="9294" y="7770"/>
                  </a:cubicBezTo>
                  <a:cubicBezTo>
                    <a:pt x="9182" y="8030"/>
                    <a:pt x="9291" y="8538"/>
                    <a:pt x="9297" y="8820"/>
                  </a:cubicBezTo>
                  <a:cubicBezTo>
                    <a:pt x="9315" y="9620"/>
                    <a:pt x="9363" y="10455"/>
                    <a:pt x="9649" y="11214"/>
                  </a:cubicBezTo>
                  <a:cubicBezTo>
                    <a:pt x="9604" y="11155"/>
                    <a:pt x="9562" y="11099"/>
                    <a:pt x="9520" y="11040"/>
                  </a:cubicBezTo>
                  <a:cubicBezTo>
                    <a:pt x="9450" y="10831"/>
                    <a:pt x="9148" y="9871"/>
                    <a:pt x="8978" y="8733"/>
                  </a:cubicBezTo>
                  <a:cubicBezTo>
                    <a:pt x="8790" y="7439"/>
                    <a:pt x="8869" y="6350"/>
                    <a:pt x="8469" y="5991"/>
                  </a:cubicBezTo>
                  <a:cubicBezTo>
                    <a:pt x="8427" y="5953"/>
                    <a:pt x="8389" y="5936"/>
                    <a:pt x="8355" y="5936"/>
                  </a:cubicBezTo>
                  <a:cubicBezTo>
                    <a:pt x="8067" y="5936"/>
                    <a:pt x="8073" y="7223"/>
                    <a:pt x="8365" y="8580"/>
                  </a:cubicBezTo>
                  <a:cubicBezTo>
                    <a:pt x="8549" y="9422"/>
                    <a:pt x="8887" y="10100"/>
                    <a:pt x="9155" y="10535"/>
                  </a:cubicBezTo>
                  <a:cubicBezTo>
                    <a:pt x="8734" y="9954"/>
                    <a:pt x="8320" y="9360"/>
                    <a:pt x="7923" y="8785"/>
                  </a:cubicBezTo>
                  <a:cubicBezTo>
                    <a:pt x="7746" y="8472"/>
                    <a:pt x="7318" y="7627"/>
                    <a:pt x="7293" y="6722"/>
                  </a:cubicBezTo>
                  <a:cubicBezTo>
                    <a:pt x="7262" y="5581"/>
                    <a:pt x="7231" y="4645"/>
                    <a:pt x="6726" y="4061"/>
                  </a:cubicBezTo>
                  <a:cubicBezTo>
                    <a:pt x="6577" y="3888"/>
                    <a:pt x="6468" y="3803"/>
                    <a:pt x="6399" y="3803"/>
                  </a:cubicBezTo>
                  <a:cubicBezTo>
                    <a:pt x="6233" y="3803"/>
                    <a:pt x="6288" y="4282"/>
                    <a:pt x="6545" y="5198"/>
                  </a:cubicBezTo>
                  <a:cubicBezTo>
                    <a:pt x="6799" y="6092"/>
                    <a:pt x="7095" y="7290"/>
                    <a:pt x="7457" y="8104"/>
                  </a:cubicBezTo>
                  <a:cubicBezTo>
                    <a:pt x="7147" y="7648"/>
                    <a:pt x="6858" y="7216"/>
                    <a:pt x="6598" y="6823"/>
                  </a:cubicBezTo>
                  <a:cubicBezTo>
                    <a:pt x="6431" y="6423"/>
                    <a:pt x="6027" y="5386"/>
                    <a:pt x="5922" y="4499"/>
                  </a:cubicBezTo>
                  <a:cubicBezTo>
                    <a:pt x="5813" y="3562"/>
                    <a:pt x="5662" y="2990"/>
                    <a:pt x="5438" y="2990"/>
                  </a:cubicBezTo>
                  <a:cubicBezTo>
                    <a:pt x="5393" y="2990"/>
                    <a:pt x="5344" y="3013"/>
                    <a:pt x="5293" y="3062"/>
                  </a:cubicBezTo>
                  <a:cubicBezTo>
                    <a:pt x="5081" y="3264"/>
                    <a:pt x="5394" y="4638"/>
                    <a:pt x="5905" y="5766"/>
                  </a:cubicBezTo>
                  <a:cubicBezTo>
                    <a:pt x="5689" y="5428"/>
                    <a:pt x="5526" y="5170"/>
                    <a:pt x="5429" y="5018"/>
                  </a:cubicBezTo>
                  <a:cubicBezTo>
                    <a:pt x="5387" y="4947"/>
                    <a:pt x="5338" y="4875"/>
                    <a:pt x="5286" y="4798"/>
                  </a:cubicBezTo>
                  <a:cubicBezTo>
                    <a:pt x="5171" y="4342"/>
                    <a:pt x="4882" y="3271"/>
                    <a:pt x="4423" y="2105"/>
                  </a:cubicBezTo>
                  <a:cubicBezTo>
                    <a:pt x="3954" y="917"/>
                    <a:pt x="3318" y="0"/>
                    <a:pt x="310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9"/>
            <p:cNvSpPr/>
            <p:nvPr/>
          </p:nvSpPr>
          <p:spPr>
            <a:xfrm>
              <a:off x="2216132" y="4002983"/>
              <a:ext cx="713496" cy="1146878"/>
            </a:xfrm>
            <a:custGeom>
              <a:rect b="b" l="l" r="r" t="t"/>
              <a:pathLst>
                <a:path extrusionOk="0" h="17016" w="10586">
                  <a:moveTo>
                    <a:pt x="8443" y="0"/>
                  </a:moveTo>
                  <a:cubicBezTo>
                    <a:pt x="8399" y="0"/>
                    <a:pt x="8354" y="25"/>
                    <a:pt x="8310" y="82"/>
                  </a:cubicBezTo>
                  <a:cubicBezTo>
                    <a:pt x="8264" y="142"/>
                    <a:pt x="8250" y="214"/>
                    <a:pt x="8239" y="288"/>
                  </a:cubicBezTo>
                  <a:cubicBezTo>
                    <a:pt x="8125" y="980"/>
                    <a:pt x="8191" y="1669"/>
                    <a:pt x="8156" y="2369"/>
                  </a:cubicBezTo>
                  <a:cubicBezTo>
                    <a:pt x="8104" y="3412"/>
                    <a:pt x="7485" y="5012"/>
                    <a:pt x="7203" y="5691"/>
                  </a:cubicBezTo>
                  <a:cubicBezTo>
                    <a:pt x="7144" y="5792"/>
                    <a:pt x="7067" y="5921"/>
                    <a:pt x="6980" y="6067"/>
                  </a:cubicBezTo>
                  <a:cubicBezTo>
                    <a:pt x="7433" y="4877"/>
                    <a:pt x="7318" y="3283"/>
                    <a:pt x="6900" y="2890"/>
                  </a:cubicBezTo>
                  <a:cubicBezTo>
                    <a:pt x="6828" y="2823"/>
                    <a:pt x="6770" y="2792"/>
                    <a:pt x="6725" y="2792"/>
                  </a:cubicBezTo>
                  <a:cubicBezTo>
                    <a:pt x="6448" y="2792"/>
                    <a:pt x="6648" y="3970"/>
                    <a:pt x="6789" y="5006"/>
                  </a:cubicBezTo>
                  <a:cubicBezTo>
                    <a:pt x="6893" y="5785"/>
                    <a:pt x="6765" y="6317"/>
                    <a:pt x="6664" y="6595"/>
                  </a:cubicBezTo>
                  <a:cubicBezTo>
                    <a:pt x="6465" y="6919"/>
                    <a:pt x="6246" y="7284"/>
                    <a:pt x="6017" y="7653"/>
                  </a:cubicBezTo>
                  <a:cubicBezTo>
                    <a:pt x="5978" y="7702"/>
                    <a:pt x="5940" y="7750"/>
                    <a:pt x="5905" y="7796"/>
                  </a:cubicBezTo>
                  <a:cubicBezTo>
                    <a:pt x="6027" y="7549"/>
                    <a:pt x="6142" y="7274"/>
                    <a:pt x="6197" y="7020"/>
                  </a:cubicBezTo>
                  <a:cubicBezTo>
                    <a:pt x="6348" y="6320"/>
                    <a:pt x="5969" y="4730"/>
                    <a:pt x="5402" y="4730"/>
                  </a:cubicBezTo>
                  <a:cubicBezTo>
                    <a:pt x="5393" y="4730"/>
                    <a:pt x="5385" y="4730"/>
                    <a:pt x="5376" y="4731"/>
                  </a:cubicBezTo>
                  <a:cubicBezTo>
                    <a:pt x="4792" y="4776"/>
                    <a:pt x="5474" y="5771"/>
                    <a:pt x="5704" y="6766"/>
                  </a:cubicBezTo>
                  <a:cubicBezTo>
                    <a:pt x="5863" y="7448"/>
                    <a:pt x="5672" y="8063"/>
                    <a:pt x="5540" y="8387"/>
                  </a:cubicBezTo>
                  <a:cubicBezTo>
                    <a:pt x="5522" y="8418"/>
                    <a:pt x="5512" y="8447"/>
                    <a:pt x="5498" y="8477"/>
                  </a:cubicBezTo>
                  <a:cubicBezTo>
                    <a:pt x="5390" y="8644"/>
                    <a:pt x="5286" y="8805"/>
                    <a:pt x="5185" y="8958"/>
                  </a:cubicBezTo>
                  <a:cubicBezTo>
                    <a:pt x="4952" y="9312"/>
                    <a:pt x="4732" y="9646"/>
                    <a:pt x="4520" y="9974"/>
                  </a:cubicBezTo>
                  <a:cubicBezTo>
                    <a:pt x="4747" y="9574"/>
                    <a:pt x="5025" y="8999"/>
                    <a:pt x="5150" y="8429"/>
                  </a:cubicBezTo>
                  <a:cubicBezTo>
                    <a:pt x="5376" y="7385"/>
                    <a:pt x="5053" y="6244"/>
                    <a:pt x="4590" y="5969"/>
                  </a:cubicBezTo>
                  <a:cubicBezTo>
                    <a:pt x="4560" y="5952"/>
                    <a:pt x="4534" y="5943"/>
                    <a:pt x="4512" y="5943"/>
                  </a:cubicBezTo>
                  <a:cubicBezTo>
                    <a:pt x="4186" y="5943"/>
                    <a:pt x="4604" y="7705"/>
                    <a:pt x="4649" y="8669"/>
                  </a:cubicBezTo>
                  <a:cubicBezTo>
                    <a:pt x="4687" y="9449"/>
                    <a:pt x="4395" y="10113"/>
                    <a:pt x="4252" y="10391"/>
                  </a:cubicBezTo>
                  <a:cubicBezTo>
                    <a:pt x="3953" y="10857"/>
                    <a:pt x="3664" y="11316"/>
                    <a:pt x="3366" y="11807"/>
                  </a:cubicBezTo>
                  <a:cubicBezTo>
                    <a:pt x="3584" y="11236"/>
                    <a:pt x="3766" y="10471"/>
                    <a:pt x="3915" y="9706"/>
                  </a:cubicBezTo>
                  <a:cubicBezTo>
                    <a:pt x="4145" y="8537"/>
                    <a:pt x="3671" y="7615"/>
                    <a:pt x="3199" y="7514"/>
                  </a:cubicBezTo>
                  <a:cubicBezTo>
                    <a:pt x="3171" y="7508"/>
                    <a:pt x="3145" y="7505"/>
                    <a:pt x="3122" y="7505"/>
                  </a:cubicBezTo>
                  <a:cubicBezTo>
                    <a:pt x="2757" y="7505"/>
                    <a:pt x="3040" y="8289"/>
                    <a:pt x="3303" y="9775"/>
                  </a:cubicBezTo>
                  <a:cubicBezTo>
                    <a:pt x="3504" y="10906"/>
                    <a:pt x="3250" y="11821"/>
                    <a:pt x="3094" y="12253"/>
                  </a:cubicBezTo>
                  <a:cubicBezTo>
                    <a:pt x="2969" y="12458"/>
                    <a:pt x="2840" y="12670"/>
                    <a:pt x="2708" y="12893"/>
                  </a:cubicBezTo>
                  <a:cubicBezTo>
                    <a:pt x="2558" y="13147"/>
                    <a:pt x="2415" y="13428"/>
                    <a:pt x="2280" y="13717"/>
                  </a:cubicBezTo>
                  <a:cubicBezTo>
                    <a:pt x="2290" y="13428"/>
                    <a:pt x="2301" y="13001"/>
                    <a:pt x="2308" y="12527"/>
                  </a:cubicBezTo>
                  <a:cubicBezTo>
                    <a:pt x="2318" y="11999"/>
                    <a:pt x="2346" y="11480"/>
                    <a:pt x="2436" y="10962"/>
                  </a:cubicBezTo>
                  <a:cubicBezTo>
                    <a:pt x="2537" y="10360"/>
                    <a:pt x="2593" y="9591"/>
                    <a:pt x="2106" y="9125"/>
                  </a:cubicBezTo>
                  <a:cubicBezTo>
                    <a:pt x="2021" y="9044"/>
                    <a:pt x="1930" y="9001"/>
                    <a:pt x="1838" y="9001"/>
                  </a:cubicBezTo>
                  <a:cubicBezTo>
                    <a:pt x="1753" y="9001"/>
                    <a:pt x="1668" y="9039"/>
                    <a:pt x="1591" y="9118"/>
                  </a:cubicBezTo>
                  <a:cubicBezTo>
                    <a:pt x="1493" y="9219"/>
                    <a:pt x="1463" y="9365"/>
                    <a:pt x="1445" y="9504"/>
                  </a:cubicBezTo>
                  <a:cubicBezTo>
                    <a:pt x="1354" y="10273"/>
                    <a:pt x="1584" y="11098"/>
                    <a:pt x="1709" y="11853"/>
                  </a:cubicBezTo>
                  <a:cubicBezTo>
                    <a:pt x="1866" y="12781"/>
                    <a:pt x="2085" y="13547"/>
                    <a:pt x="2197" y="13898"/>
                  </a:cubicBezTo>
                  <a:cubicBezTo>
                    <a:pt x="2075" y="14170"/>
                    <a:pt x="1959" y="14444"/>
                    <a:pt x="1855" y="14712"/>
                  </a:cubicBezTo>
                  <a:cubicBezTo>
                    <a:pt x="1827" y="14671"/>
                    <a:pt x="1779" y="14591"/>
                    <a:pt x="1681" y="14444"/>
                  </a:cubicBezTo>
                  <a:cubicBezTo>
                    <a:pt x="1479" y="14125"/>
                    <a:pt x="1261" y="12263"/>
                    <a:pt x="1028" y="11393"/>
                  </a:cubicBezTo>
                  <a:cubicBezTo>
                    <a:pt x="889" y="10875"/>
                    <a:pt x="543" y="10505"/>
                    <a:pt x="295" y="10505"/>
                  </a:cubicBezTo>
                  <a:cubicBezTo>
                    <a:pt x="125" y="10505"/>
                    <a:pt x="1" y="10679"/>
                    <a:pt x="22" y="11098"/>
                  </a:cubicBezTo>
                  <a:cubicBezTo>
                    <a:pt x="71" y="12131"/>
                    <a:pt x="1438" y="14191"/>
                    <a:pt x="1438" y="14191"/>
                  </a:cubicBezTo>
                  <a:lnTo>
                    <a:pt x="1824" y="14793"/>
                  </a:lnTo>
                  <a:cubicBezTo>
                    <a:pt x="1413" y="15857"/>
                    <a:pt x="1149" y="16797"/>
                    <a:pt x="1149" y="16797"/>
                  </a:cubicBezTo>
                  <a:lnTo>
                    <a:pt x="1473" y="17015"/>
                  </a:lnTo>
                  <a:cubicBezTo>
                    <a:pt x="1473" y="17015"/>
                    <a:pt x="1389" y="16326"/>
                    <a:pt x="1953" y="14879"/>
                  </a:cubicBezTo>
                  <a:cubicBezTo>
                    <a:pt x="2022" y="14834"/>
                    <a:pt x="2186" y="14751"/>
                    <a:pt x="2537" y="14629"/>
                  </a:cubicBezTo>
                  <a:cubicBezTo>
                    <a:pt x="3671" y="14246"/>
                    <a:pt x="5296" y="14650"/>
                    <a:pt x="6083" y="13508"/>
                  </a:cubicBezTo>
                  <a:cubicBezTo>
                    <a:pt x="6271" y="13234"/>
                    <a:pt x="6267" y="12813"/>
                    <a:pt x="5898" y="12726"/>
                  </a:cubicBezTo>
                  <a:cubicBezTo>
                    <a:pt x="5855" y="12716"/>
                    <a:pt x="5811" y="12711"/>
                    <a:pt x="5765" y="12711"/>
                  </a:cubicBezTo>
                  <a:cubicBezTo>
                    <a:pt x="5526" y="12711"/>
                    <a:pt x="5255" y="12836"/>
                    <a:pt x="5074" y="12956"/>
                  </a:cubicBezTo>
                  <a:cubicBezTo>
                    <a:pt x="4353" y="13425"/>
                    <a:pt x="3759" y="13958"/>
                    <a:pt x="2920" y="14232"/>
                  </a:cubicBezTo>
                  <a:cubicBezTo>
                    <a:pt x="2882" y="14246"/>
                    <a:pt x="2335" y="14472"/>
                    <a:pt x="2054" y="14629"/>
                  </a:cubicBezTo>
                  <a:cubicBezTo>
                    <a:pt x="2134" y="14430"/>
                    <a:pt x="2227" y="14218"/>
                    <a:pt x="2335" y="13996"/>
                  </a:cubicBezTo>
                  <a:cubicBezTo>
                    <a:pt x="2593" y="13741"/>
                    <a:pt x="2871" y="13508"/>
                    <a:pt x="3163" y="13300"/>
                  </a:cubicBezTo>
                  <a:cubicBezTo>
                    <a:pt x="3943" y="12747"/>
                    <a:pt x="4941" y="12580"/>
                    <a:pt x="5759" y="12075"/>
                  </a:cubicBezTo>
                  <a:cubicBezTo>
                    <a:pt x="6009" y="11921"/>
                    <a:pt x="6465" y="11261"/>
                    <a:pt x="5870" y="11261"/>
                  </a:cubicBezTo>
                  <a:cubicBezTo>
                    <a:pt x="5861" y="11261"/>
                    <a:pt x="5852" y="11261"/>
                    <a:pt x="5842" y="11261"/>
                  </a:cubicBezTo>
                  <a:cubicBezTo>
                    <a:pt x="5557" y="11268"/>
                    <a:pt x="5140" y="11574"/>
                    <a:pt x="4886" y="11696"/>
                  </a:cubicBezTo>
                  <a:cubicBezTo>
                    <a:pt x="4165" y="12044"/>
                    <a:pt x="3421" y="12434"/>
                    <a:pt x="2850" y="13004"/>
                  </a:cubicBezTo>
                  <a:cubicBezTo>
                    <a:pt x="2885" y="12941"/>
                    <a:pt x="2920" y="12879"/>
                    <a:pt x="2955" y="12816"/>
                  </a:cubicBezTo>
                  <a:cubicBezTo>
                    <a:pt x="3118" y="12667"/>
                    <a:pt x="3867" y="11995"/>
                    <a:pt x="4837" y="11372"/>
                  </a:cubicBezTo>
                  <a:cubicBezTo>
                    <a:pt x="5933" y="10666"/>
                    <a:pt x="6959" y="10290"/>
                    <a:pt x="7120" y="9779"/>
                  </a:cubicBezTo>
                  <a:cubicBezTo>
                    <a:pt x="7162" y="9645"/>
                    <a:pt x="7104" y="9585"/>
                    <a:pt x="6972" y="9585"/>
                  </a:cubicBezTo>
                  <a:cubicBezTo>
                    <a:pt x="6600" y="9585"/>
                    <a:pt x="5642" y="10069"/>
                    <a:pt x="4722" y="10750"/>
                  </a:cubicBezTo>
                  <a:cubicBezTo>
                    <a:pt x="4030" y="11265"/>
                    <a:pt x="3553" y="11853"/>
                    <a:pt x="3265" y="12277"/>
                  </a:cubicBezTo>
                  <a:cubicBezTo>
                    <a:pt x="3619" y="11654"/>
                    <a:pt x="3992" y="11028"/>
                    <a:pt x="4350" y="10430"/>
                  </a:cubicBezTo>
                  <a:cubicBezTo>
                    <a:pt x="4562" y="10141"/>
                    <a:pt x="5153" y="9399"/>
                    <a:pt x="5972" y="9007"/>
                  </a:cubicBezTo>
                  <a:cubicBezTo>
                    <a:pt x="6998" y="8509"/>
                    <a:pt x="7836" y="8092"/>
                    <a:pt x="8159" y="7392"/>
                  </a:cubicBezTo>
                  <a:cubicBezTo>
                    <a:pt x="8300" y="7092"/>
                    <a:pt x="8306" y="6945"/>
                    <a:pt x="8184" y="6945"/>
                  </a:cubicBezTo>
                  <a:cubicBezTo>
                    <a:pt x="8023" y="6945"/>
                    <a:pt x="7639" y="7202"/>
                    <a:pt x="7050" y="7698"/>
                  </a:cubicBezTo>
                  <a:cubicBezTo>
                    <a:pt x="6340" y="8297"/>
                    <a:pt x="5370" y="9059"/>
                    <a:pt x="4778" y="9727"/>
                  </a:cubicBezTo>
                  <a:cubicBezTo>
                    <a:pt x="5066" y="9257"/>
                    <a:pt x="5341" y="8815"/>
                    <a:pt x="5592" y="8415"/>
                  </a:cubicBezTo>
                  <a:cubicBezTo>
                    <a:pt x="5888" y="8098"/>
                    <a:pt x="6664" y="7302"/>
                    <a:pt x="7429" y="6843"/>
                  </a:cubicBezTo>
                  <a:cubicBezTo>
                    <a:pt x="8403" y="6255"/>
                    <a:pt x="8866" y="5834"/>
                    <a:pt x="8477" y="5677"/>
                  </a:cubicBezTo>
                  <a:cubicBezTo>
                    <a:pt x="8461" y="5670"/>
                    <a:pt x="8442" y="5667"/>
                    <a:pt x="8420" y="5667"/>
                  </a:cubicBezTo>
                  <a:cubicBezTo>
                    <a:pt x="8076" y="5667"/>
                    <a:pt x="7036" y="6473"/>
                    <a:pt x="6271" y="7347"/>
                  </a:cubicBezTo>
                  <a:cubicBezTo>
                    <a:pt x="6486" y="7013"/>
                    <a:pt x="6653" y="6756"/>
                    <a:pt x="6754" y="6606"/>
                  </a:cubicBezTo>
                  <a:cubicBezTo>
                    <a:pt x="6799" y="6539"/>
                    <a:pt x="6844" y="6463"/>
                    <a:pt x="6893" y="6383"/>
                  </a:cubicBezTo>
                  <a:cubicBezTo>
                    <a:pt x="7262" y="6094"/>
                    <a:pt x="8118" y="5388"/>
                    <a:pt x="8991" y="4487"/>
                  </a:cubicBezTo>
                  <a:cubicBezTo>
                    <a:pt x="9985" y="3459"/>
                    <a:pt x="10586" y="2380"/>
                    <a:pt x="10303" y="2380"/>
                  </a:cubicBezTo>
                  <a:cubicBezTo>
                    <a:pt x="10258" y="2380"/>
                    <a:pt x="10191" y="2407"/>
                    <a:pt x="10101" y="2465"/>
                  </a:cubicBezTo>
                  <a:cubicBezTo>
                    <a:pt x="9489" y="2859"/>
                    <a:pt x="7937" y="5242"/>
                    <a:pt x="6949" y="6289"/>
                  </a:cubicBezTo>
                  <a:cubicBezTo>
                    <a:pt x="7064" y="6094"/>
                    <a:pt x="7182" y="5876"/>
                    <a:pt x="7293" y="5656"/>
                  </a:cubicBezTo>
                  <a:cubicBezTo>
                    <a:pt x="7446" y="5458"/>
                    <a:pt x="7631" y="5266"/>
                    <a:pt x="7756" y="5078"/>
                  </a:cubicBezTo>
                  <a:cubicBezTo>
                    <a:pt x="7951" y="4790"/>
                    <a:pt x="8135" y="4494"/>
                    <a:pt x="8302" y="4191"/>
                  </a:cubicBezTo>
                  <a:cubicBezTo>
                    <a:pt x="8560" y="3715"/>
                    <a:pt x="8786" y="3214"/>
                    <a:pt x="8928" y="2692"/>
                  </a:cubicBezTo>
                  <a:cubicBezTo>
                    <a:pt x="9095" y="2069"/>
                    <a:pt x="9137" y="1436"/>
                    <a:pt x="8943" y="816"/>
                  </a:cubicBezTo>
                  <a:cubicBezTo>
                    <a:pt x="8898" y="688"/>
                    <a:pt x="8677" y="0"/>
                    <a:pt x="844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9"/>
            <p:cNvSpPr/>
            <p:nvPr/>
          </p:nvSpPr>
          <p:spPr>
            <a:xfrm>
              <a:off x="2668117" y="4007296"/>
              <a:ext cx="713429" cy="1147013"/>
            </a:xfrm>
            <a:custGeom>
              <a:rect b="b" l="l" r="r" t="t"/>
              <a:pathLst>
                <a:path extrusionOk="0" h="17018" w="10585">
                  <a:moveTo>
                    <a:pt x="8444" y="0"/>
                  </a:moveTo>
                  <a:cubicBezTo>
                    <a:pt x="8400" y="0"/>
                    <a:pt x="8355" y="24"/>
                    <a:pt x="8311" y="81"/>
                  </a:cubicBezTo>
                  <a:cubicBezTo>
                    <a:pt x="8266" y="140"/>
                    <a:pt x="8252" y="213"/>
                    <a:pt x="8242" y="286"/>
                  </a:cubicBezTo>
                  <a:cubicBezTo>
                    <a:pt x="8127" y="982"/>
                    <a:pt x="8193" y="1668"/>
                    <a:pt x="8158" y="2367"/>
                  </a:cubicBezTo>
                  <a:cubicBezTo>
                    <a:pt x="8102" y="3411"/>
                    <a:pt x="7483" y="5014"/>
                    <a:pt x="7205" y="5690"/>
                  </a:cubicBezTo>
                  <a:cubicBezTo>
                    <a:pt x="7145" y="5794"/>
                    <a:pt x="7069" y="5919"/>
                    <a:pt x="6982" y="6069"/>
                  </a:cubicBezTo>
                  <a:cubicBezTo>
                    <a:pt x="7434" y="4879"/>
                    <a:pt x="7316" y="3282"/>
                    <a:pt x="6898" y="2889"/>
                  </a:cubicBezTo>
                  <a:cubicBezTo>
                    <a:pt x="6827" y="2822"/>
                    <a:pt x="6769" y="2791"/>
                    <a:pt x="6725" y="2791"/>
                  </a:cubicBezTo>
                  <a:cubicBezTo>
                    <a:pt x="6450" y="2791"/>
                    <a:pt x="6650" y="3968"/>
                    <a:pt x="6791" y="5004"/>
                  </a:cubicBezTo>
                  <a:cubicBezTo>
                    <a:pt x="6895" y="5783"/>
                    <a:pt x="6766" y="6316"/>
                    <a:pt x="6662" y="6594"/>
                  </a:cubicBezTo>
                  <a:cubicBezTo>
                    <a:pt x="6467" y="6918"/>
                    <a:pt x="6245" y="7283"/>
                    <a:pt x="6018" y="7652"/>
                  </a:cubicBezTo>
                  <a:cubicBezTo>
                    <a:pt x="5980" y="7700"/>
                    <a:pt x="5941" y="7749"/>
                    <a:pt x="5907" y="7798"/>
                  </a:cubicBezTo>
                  <a:cubicBezTo>
                    <a:pt x="6029" y="7548"/>
                    <a:pt x="6143" y="7273"/>
                    <a:pt x="6196" y="7022"/>
                  </a:cubicBezTo>
                  <a:cubicBezTo>
                    <a:pt x="6350" y="6319"/>
                    <a:pt x="5971" y="4728"/>
                    <a:pt x="5400" y="4728"/>
                  </a:cubicBezTo>
                  <a:cubicBezTo>
                    <a:pt x="5392" y="4728"/>
                    <a:pt x="5383" y="4729"/>
                    <a:pt x="5374" y="4729"/>
                  </a:cubicBezTo>
                  <a:cubicBezTo>
                    <a:pt x="4793" y="4778"/>
                    <a:pt x="5472" y="5770"/>
                    <a:pt x="5705" y="6764"/>
                  </a:cubicBezTo>
                  <a:cubicBezTo>
                    <a:pt x="5865" y="7447"/>
                    <a:pt x="5674" y="8066"/>
                    <a:pt x="5538" y="8386"/>
                  </a:cubicBezTo>
                  <a:cubicBezTo>
                    <a:pt x="5524" y="8417"/>
                    <a:pt x="5511" y="8445"/>
                    <a:pt x="5500" y="8476"/>
                  </a:cubicBezTo>
                  <a:cubicBezTo>
                    <a:pt x="5392" y="8643"/>
                    <a:pt x="5288" y="8803"/>
                    <a:pt x="5187" y="8956"/>
                  </a:cubicBezTo>
                  <a:cubicBezTo>
                    <a:pt x="4954" y="9311"/>
                    <a:pt x="4731" y="9645"/>
                    <a:pt x="4519" y="9976"/>
                  </a:cubicBezTo>
                  <a:cubicBezTo>
                    <a:pt x="4748" y="9572"/>
                    <a:pt x="5027" y="8998"/>
                    <a:pt x="5152" y="8431"/>
                  </a:cubicBezTo>
                  <a:cubicBezTo>
                    <a:pt x="5378" y="7384"/>
                    <a:pt x="5051" y="6246"/>
                    <a:pt x="4589" y="5971"/>
                  </a:cubicBezTo>
                  <a:cubicBezTo>
                    <a:pt x="4559" y="5953"/>
                    <a:pt x="4532" y="5945"/>
                    <a:pt x="4510" y="5945"/>
                  </a:cubicBezTo>
                  <a:cubicBezTo>
                    <a:pt x="4185" y="5945"/>
                    <a:pt x="4605" y="7705"/>
                    <a:pt x="4651" y="8671"/>
                  </a:cubicBezTo>
                  <a:cubicBezTo>
                    <a:pt x="4689" y="9447"/>
                    <a:pt x="4397" y="10112"/>
                    <a:pt x="4251" y="10390"/>
                  </a:cubicBezTo>
                  <a:cubicBezTo>
                    <a:pt x="3955" y="10856"/>
                    <a:pt x="3666" y="11315"/>
                    <a:pt x="3367" y="11806"/>
                  </a:cubicBezTo>
                  <a:cubicBezTo>
                    <a:pt x="3587" y="11235"/>
                    <a:pt x="3767" y="10470"/>
                    <a:pt x="3917" y="9708"/>
                  </a:cubicBezTo>
                  <a:cubicBezTo>
                    <a:pt x="4143" y="8539"/>
                    <a:pt x="3674" y="7614"/>
                    <a:pt x="3197" y="7513"/>
                  </a:cubicBezTo>
                  <a:cubicBezTo>
                    <a:pt x="3169" y="7506"/>
                    <a:pt x="3144" y="7503"/>
                    <a:pt x="3121" y="7503"/>
                  </a:cubicBezTo>
                  <a:cubicBezTo>
                    <a:pt x="2759" y="7503"/>
                    <a:pt x="3043" y="8287"/>
                    <a:pt x="3304" y="9774"/>
                  </a:cubicBezTo>
                  <a:cubicBezTo>
                    <a:pt x="3507" y="10905"/>
                    <a:pt x="3253" y="11824"/>
                    <a:pt x="3096" y="12251"/>
                  </a:cubicBezTo>
                  <a:cubicBezTo>
                    <a:pt x="2970" y="12457"/>
                    <a:pt x="2842" y="12672"/>
                    <a:pt x="2710" y="12892"/>
                  </a:cubicBezTo>
                  <a:cubicBezTo>
                    <a:pt x="2560" y="13145"/>
                    <a:pt x="2418" y="13427"/>
                    <a:pt x="2282" y="13719"/>
                  </a:cubicBezTo>
                  <a:cubicBezTo>
                    <a:pt x="2288" y="13427"/>
                    <a:pt x="2302" y="12999"/>
                    <a:pt x="2309" y="12526"/>
                  </a:cubicBezTo>
                  <a:cubicBezTo>
                    <a:pt x="2320" y="12001"/>
                    <a:pt x="2348" y="11482"/>
                    <a:pt x="2439" y="10960"/>
                  </a:cubicBezTo>
                  <a:cubicBezTo>
                    <a:pt x="2539" y="10362"/>
                    <a:pt x="2591" y="9590"/>
                    <a:pt x="2108" y="9127"/>
                  </a:cubicBezTo>
                  <a:cubicBezTo>
                    <a:pt x="2023" y="9044"/>
                    <a:pt x="1930" y="9000"/>
                    <a:pt x="1838" y="9000"/>
                  </a:cubicBezTo>
                  <a:cubicBezTo>
                    <a:pt x="1753" y="9000"/>
                    <a:pt x="1668" y="9038"/>
                    <a:pt x="1593" y="9117"/>
                  </a:cubicBezTo>
                  <a:cubicBezTo>
                    <a:pt x="1495" y="9221"/>
                    <a:pt x="1464" y="9364"/>
                    <a:pt x="1447" y="9502"/>
                  </a:cubicBezTo>
                  <a:cubicBezTo>
                    <a:pt x="1356" y="10271"/>
                    <a:pt x="1583" y="11096"/>
                    <a:pt x="1711" y="11851"/>
                  </a:cubicBezTo>
                  <a:cubicBezTo>
                    <a:pt x="1867" y="12784"/>
                    <a:pt x="2087" y="13545"/>
                    <a:pt x="2198" y="13900"/>
                  </a:cubicBezTo>
                  <a:cubicBezTo>
                    <a:pt x="2076" y="14168"/>
                    <a:pt x="1962" y="14443"/>
                    <a:pt x="1857" y="14711"/>
                  </a:cubicBezTo>
                  <a:cubicBezTo>
                    <a:pt x="1829" y="14669"/>
                    <a:pt x="1781" y="14592"/>
                    <a:pt x="1683" y="14443"/>
                  </a:cubicBezTo>
                  <a:cubicBezTo>
                    <a:pt x="1478" y="14127"/>
                    <a:pt x="1262" y="12262"/>
                    <a:pt x="1029" y="11392"/>
                  </a:cubicBezTo>
                  <a:cubicBezTo>
                    <a:pt x="889" y="10874"/>
                    <a:pt x="543" y="10504"/>
                    <a:pt x="295" y="10504"/>
                  </a:cubicBezTo>
                  <a:cubicBezTo>
                    <a:pt x="125" y="10504"/>
                    <a:pt x="0" y="10679"/>
                    <a:pt x="20" y="11100"/>
                  </a:cubicBezTo>
                  <a:cubicBezTo>
                    <a:pt x="72" y="12129"/>
                    <a:pt x="1440" y="14193"/>
                    <a:pt x="1440" y="14193"/>
                  </a:cubicBezTo>
                  <a:lnTo>
                    <a:pt x="1826" y="14791"/>
                  </a:lnTo>
                  <a:cubicBezTo>
                    <a:pt x="1416" y="15859"/>
                    <a:pt x="1151" y="16799"/>
                    <a:pt x="1151" y="16799"/>
                  </a:cubicBezTo>
                  <a:lnTo>
                    <a:pt x="1474" y="17017"/>
                  </a:lnTo>
                  <a:cubicBezTo>
                    <a:pt x="1474" y="17017"/>
                    <a:pt x="1391" y="16325"/>
                    <a:pt x="1954" y="14878"/>
                  </a:cubicBezTo>
                  <a:cubicBezTo>
                    <a:pt x="2024" y="14833"/>
                    <a:pt x="2184" y="14749"/>
                    <a:pt x="2539" y="14628"/>
                  </a:cubicBezTo>
                  <a:cubicBezTo>
                    <a:pt x="3674" y="14245"/>
                    <a:pt x="5294" y="14648"/>
                    <a:pt x="6081" y="13510"/>
                  </a:cubicBezTo>
                  <a:cubicBezTo>
                    <a:pt x="6272" y="13236"/>
                    <a:pt x="6265" y="12811"/>
                    <a:pt x="5896" y="12725"/>
                  </a:cubicBezTo>
                  <a:cubicBezTo>
                    <a:pt x="5854" y="12715"/>
                    <a:pt x="5809" y="12710"/>
                    <a:pt x="5764" y="12710"/>
                  </a:cubicBezTo>
                  <a:cubicBezTo>
                    <a:pt x="5526" y="12710"/>
                    <a:pt x="5256" y="12834"/>
                    <a:pt x="5076" y="12954"/>
                  </a:cubicBezTo>
                  <a:cubicBezTo>
                    <a:pt x="4355" y="13427"/>
                    <a:pt x="3760" y="13960"/>
                    <a:pt x="2922" y="14231"/>
                  </a:cubicBezTo>
                  <a:cubicBezTo>
                    <a:pt x="2884" y="14245"/>
                    <a:pt x="2338" y="14471"/>
                    <a:pt x="2055" y="14628"/>
                  </a:cubicBezTo>
                  <a:cubicBezTo>
                    <a:pt x="2135" y="14429"/>
                    <a:pt x="2230" y="14220"/>
                    <a:pt x="2338" y="13995"/>
                  </a:cubicBezTo>
                  <a:cubicBezTo>
                    <a:pt x="2595" y="13744"/>
                    <a:pt x="2873" y="13507"/>
                    <a:pt x="3165" y="13298"/>
                  </a:cubicBezTo>
                  <a:cubicBezTo>
                    <a:pt x="3945" y="12749"/>
                    <a:pt x="4944" y="12578"/>
                    <a:pt x="5761" y="12074"/>
                  </a:cubicBezTo>
                  <a:cubicBezTo>
                    <a:pt x="6008" y="11923"/>
                    <a:pt x="6463" y="11260"/>
                    <a:pt x="5869" y="11260"/>
                  </a:cubicBezTo>
                  <a:cubicBezTo>
                    <a:pt x="5860" y="11260"/>
                    <a:pt x="5851" y="11260"/>
                    <a:pt x="5841" y="11260"/>
                  </a:cubicBezTo>
                  <a:cubicBezTo>
                    <a:pt x="5559" y="11270"/>
                    <a:pt x="5141" y="11573"/>
                    <a:pt x="4888" y="11698"/>
                  </a:cubicBezTo>
                  <a:cubicBezTo>
                    <a:pt x="4167" y="12046"/>
                    <a:pt x="3423" y="12432"/>
                    <a:pt x="2852" y="13003"/>
                  </a:cubicBezTo>
                  <a:cubicBezTo>
                    <a:pt x="2887" y="12943"/>
                    <a:pt x="2922" y="12877"/>
                    <a:pt x="2956" y="12815"/>
                  </a:cubicBezTo>
                  <a:cubicBezTo>
                    <a:pt x="3120" y="12669"/>
                    <a:pt x="3868" y="11994"/>
                    <a:pt x="4835" y="11371"/>
                  </a:cubicBezTo>
                  <a:cubicBezTo>
                    <a:pt x="5935" y="10665"/>
                    <a:pt x="6961" y="10289"/>
                    <a:pt x="7121" y="9778"/>
                  </a:cubicBezTo>
                  <a:cubicBezTo>
                    <a:pt x="7163" y="9644"/>
                    <a:pt x="7104" y="9584"/>
                    <a:pt x="6972" y="9584"/>
                  </a:cubicBezTo>
                  <a:cubicBezTo>
                    <a:pt x="6599" y="9584"/>
                    <a:pt x="5642" y="10067"/>
                    <a:pt x="4724" y="10748"/>
                  </a:cubicBezTo>
                  <a:cubicBezTo>
                    <a:pt x="4032" y="11263"/>
                    <a:pt x="3552" y="11851"/>
                    <a:pt x="3266" y="12275"/>
                  </a:cubicBezTo>
                  <a:cubicBezTo>
                    <a:pt x="3621" y="11652"/>
                    <a:pt x="3993" y="11030"/>
                    <a:pt x="4352" y="10432"/>
                  </a:cubicBezTo>
                  <a:cubicBezTo>
                    <a:pt x="4564" y="10139"/>
                    <a:pt x="5156" y="9402"/>
                    <a:pt x="5970" y="9005"/>
                  </a:cubicBezTo>
                  <a:cubicBezTo>
                    <a:pt x="6999" y="8508"/>
                    <a:pt x="7834" y="8094"/>
                    <a:pt x="8162" y="7391"/>
                  </a:cubicBezTo>
                  <a:cubicBezTo>
                    <a:pt x="8302" y="7090"/>
                    <a:pt x="8308" y="6944"/>
                    <a:pt x="8186" y="6944"/>
                  </a:cubicBezTo>
                  <a:cubicBezTo>
                    <a:pt x="8025" y="6944"/>
                    <a:pt x="7641" y="7201"/>
                    <a:pt x="7052" y="7697"/>
                  </a:cubicBezTo>
                  <a:cubicBezTo>
                    <a:pt x="6342" y="8296"/>
                    <a:pt x="5371" y="9061"/>
                    <a:pt x="4780" y="9725"/>
                  </a:cubicBezTo>
                  <a:cubicBezTo>
                    <a:pt x="5069" y="9256"/>
                    <a:pt x="5344" y="8813"/>
                    <a:pt x="5591" y="8417"/>
                  </a:cubicBezTo>
                  <a:cubicBezTo>
                    <a:pt x="5890" y="8097"/>
                    <a:pt x="6665" y="7300"/>
                    <a:pt x="7431" y="6841"/>
                  </a:cubicBezTo>
                  <a:cubicBezTo>
                    <a:pt x="8401" y="6257"/>
                    <a:pt x="8868" y="5836"/>
                    <a:pt x="8478" y="5676"/>
                  </a:cubicBezTo>
                  <a:cubicBezTo>
                    <a:pt x="8462" y="5669"/>
                    <a:pt x="8443" y="5666"/>
                    <a:pt x="8422" y="5666"/>
                  </a:cubicBezTo>
                  <a:cubicBezTo>
                    <a:pt x="8078" y="5666"/>
                    <a:pt x="7038" y="6472"/>
                    <a:pt x="6272" y="7346"/>
                  </a:cubicBezTo>
                  <a:cubicBezTo>
                    <a:pt x="6488" y="7012"/>
                    <a:pt x="6655" y="6754"/>
                    <a:pt x="6752" y="6605"/>
                  </a:cubicBezTo>
                  <a:cubicBezTo>
                    <a:pt x="6801" y="6538"/>
                    <a:pt x="6847" y="6462"/>
                    <a:pt x="6895" y="6382"/>
                  </a:cubicBezTo>
                  <a:cubicBezTo>
                    <a:pt x="7261" y="6093"/>
                    <a:pt x="8120" y="5387"/>
                    <a:pt x="8989" y="4489"/>
                  </a:cubicBezTo>
                  <a:cubicBezTo>
                    <a:pt x="9987" y="3459"/>
                    <a:pt x="10585" y="2379"/>
                    <a:pt x="10302" y="2379"/>
                  </a:cubicBezTo>
                  <a:cubicBezTo>
                    <a:pt x="10257" y="2379"/>
                    <a:pt x="10190" y="2406"/>
                    <a:pt x="10100" y="2464"/>
                  </a:cubicBezTo>
                  <a:cubicBezTo>
                    <a:pt x="9487" y="2857"/>
                    <a:pt x="7939" y="5240"/>
                    <a:pt x="6951" y="6292"/>
                  </a:cubicBezTo>
                  <a:cubicBezTo>
                    <a:pt x="7065" y="6093"/>
                    <a:pt x="7181" y="5874"/>
                    <a:pt x="7295" y="5655"/>
                  </a:cubicBezTo>
                  <a:cubicBezTo>
                    <a:pt x="7449" y="5457"/>
                    <a:pt x="7629" y="5265"/>
                    <a:pt x="7758" y="5077"/>
                  </a:cubicBezTo>
                  <a:cubicBezTo>
                    <a:pt x="7953" y="4789"/>
                    <a:pt x="8137" y="4496"/>
                    <a:pt x="8300" y="4190"/>
                  </a:cubicBezTo>
                  <a:cubicBezTo>
                    <a:pt x="8562" y="3713"/>
                    <a:pt x="8788" y="3216"/>
                    <a:pt x="8927" y="2690"/>
                  </a:cubicBezTo>
                  <a:cubicBezTo>
                    <a:pt x="9098" y="2067"/>
                    <a:pt x="9139" y="1435"/>
                    <a:pt x="8941" y="818"/>
                  </a:cubicBezTo>
                  <a:cubicBezTo>
                    <a:pt x="8900" y="687"/>
                    <a:pt x="8679" y="0"/>
                    <a:pt x="844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9"/>
            <p:cNvSpPr/>
            <p:nvPr/>
          </p:nvSpPr>
          <p:spPr>
            <a:xfrm>
              <a:off x="6299784" y="1167846"/>
              <a:ext cx="1892188" cy="450973"/>
            </a:xfrm>
            <a:custGeom>
              <a:rect b="b" l="l" r="r" t="t"/>
              <a:pathLst>
                <a:path extrusionOk="0" h="6691" w="28074">
                  <a:moveTo>
                    <a:pt x="19903" y="0"/>
                  </a:moveTo>
                  <a:cubicBezTo>
                    <a:pt x="17565" y="0"/>
                    <a:pt x="17945" y="2321"/>
                    <a:pt x="16231" y="2965"/>
                  </a:cubicBezTo>
                  <a:cubicBezTo>
                    <a:pt x="15963" y="3065"/>
                    <a:pt x="15721" y="3107"/>
                    <a:pt x="15498" y="3107"/>
                  </a:cubicBezTo>
                  <a:cubicBezTo>
                    <a:pt x="14413" y="3107"/>
                    <a:pt x="13764" y="2128"/>
                    <a:pt x="12749" y="2128"/>
                  </a:cubicBezTo>
                  <a:cubicBezTo>
                    <a:pt x="12602" y="2128"/>
                    <a:pt x="12447" y="2149"/>
                    <a:pt x="12282" y="2196"/>
                  </a:cubicBezTo>
                  <a:cubicBezTo>
                    <a:pt x="10747" y="2634"/>
                    <a:pt x="11735" y="3841"/>
                    <a:pt x="10420" y="4280"/>
                  </a:cubicBezTo>
                  <a:cubicBezTo>
                    <a:pt x="10203" y="4352"/>
                    <a:pt x="10024" y="4380"/>
                    <a:pt x="9869" y="4380"/>
                  </a:cubicBezTo>
                  <a:cubicBezTo>
                    <a:pt x="9372" y="4380"/>
                    <a:pt x="9112" y="4098"/>
                    <a:pt x="8573" y="4098"/>
                  </a:cubicBezTo>
                  <a:cubicBezTo>
                    <a:pt x="8258" y="4098"/>
                    <a:pt x="7848" y="4194"/>
                    <a:pt x="7240" y="4499"/>
                  </a:cubicBezTo>
                  <a:cubicBezTo>
                    <a:pt x="5264" y="5487"/>
                    <a:pt x="4826" y="5814"/>
                    <a:pt x="4387" y="5926"/>
                  </a:cubicBezTo>
                  <a:cubicBezTo>
                    <a:pt x="3949" y="6033"/>
                    <a:pt x="0" y="6690"/>
                    <a:pt x="0" y="6690"/>
                  </a:cubicBezTo>
                  <a:lnTo>
                    <a:pt x="27308" y="6690"/>
                  </a:lnTo>
                  <a:cubicBezTo>
                    <a:pt x="27308" y="6690"/>
                    <a:pt x="28074" y="4280"/>
                    <a:pt x="26540" y="3291"/>
                  </a:cubicBezTo>
                  <a:cubicBezTo>
                    <a:pt x="26028" y="2963"/>
                    <a:pt x="25699" y="2878"/>
                    <a:pt x="25427" y="2878"/>
                  </a:cubicBezTo>
                  <a:cubicBezTo>
                    <a:pt x="25134" y="2878"/>
                    <a:pt x="24906" y="2977"/>
                    <a:pt x="24588" y="2977"/>
                  </a:cubicBezTo>
                  <a:cubicBezTo>
                    <a:pt x="24314" y="2977"/>
                    <a:pt x="23974" y="2904"/>
                    <a:pt x="23467" y="2634"/>
                  </a:cubicBezTo>
                  <a:cubicBezTo>
                    <a:pt x="23467" y="2634"/>
                    <a:pt x="22590" y="112"/>
                    <a:pt x="20069" y="4"/>
                  </a:cubicBezTo>
                  <a:cubicBezTo>
                    <a:pt x="20012" y="1"/>
                    <a:pt x="19957" y="0"/>
                    <a:pt x="19903"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9"/>
            <p:cNvSpPr/>
            <p:nvPr/>
          </p:nvSpPr>
          <p:spPr>
            <a:xfrm>
              <a:off x="1364814" y="1549600"/>
              <a:ext cx="1544673" cy="368206"/>
            </a:xfrm>
            <a:custGeom>
              <a:rect b="b" l="l" r="r" t="t"/>
              <a:pathLst>
                <a:path extrusionOk="0" h="5463" w="22918">
                  <a:moveTo>
                    <a:pt x="16250" y="1"/>
                  </a:moveTo>
                  <a:cubicBezTo>
                    <a:pt x="14339" y="1"/>
                    <a:pt x="14650" y="1894"/>
                    <a:pt x="13249" y="2418"/>
                  </a:cubicBezTo>
                  <a:cubicBezTo>
                    <a:pt x="13029" y="2501"/>
                    <a:pt x="12831" y="2535"/>
                    <a:pt x="12648" y="2535"/>
                  </a:cubicBezTo>
                  <a:cubicBezTo>
                    <a:pt x="11763" y="2535"/>
                    <a:pt x="11234" y="1737"/>
                    <a:pt x="10407" y="1737"/>
                  </a:cubicBezTo>
                  <a:cubicBezTo>
                    <a:pt x="10288" y="1737"/>
                    <a:pt x="10162" y="1754"/>
                    <a:pt x="10027" y="1792"/>
                  </a:cubicBezTo>
                  <a:cubicBezTo>
                    <a:pt x="8771" y="2150"/>
                    <a:pt x="9579" y="3135"/>
                    <a:pt x="8503" y="3493"/>
                  </a:cubicBezTo>
                  <a:cubicBezTo>
                    <a:pt x="8326" y="3552"/>
                    <a:pt x="8180" y="3575"/>
                    <a:pt x="8054" y="3575"/>
                  </a:cubicBezTo>
                  <a:cubicBezTo>
                    <a:pt x="7651" y="3575"/>
                    <a:pt x="7437" y="3347"/>
                    <a:pt x="6998" y="3347"/>
                  </a:cubicBezTo>
                  <a:cubicBezTo>
                    <a:pt x="6740" y="3347"/>
                    <a:pt x="6405" y="3425"/>
                    <a:pt x="5908" y="3674"/>
                  </a:cubicBezTo>
                  <a:cubicBezTo>
                    <a:pt x="4297" y="4478"/>
                    <a:pt x="3938" y="4746"/>
                    <a:pt x="3580" y="4837"/>
                  </a:cubicBezTo>
                  <a:cubicBezTo>
                    <a:pt x="3222" y="4927"/>
                    <a:pt x="1" y="5463"/>
                    <a:pt x="1" y="5463"/>
                  </a:cubicBezTo>
                  <a:lnTo>
                    <a:pt x="22292" y="5463"/>
                  </a:lnTo>
                  <a:cubicBezTo>
                    <a:pt x="22292" y="5463"/>
                    <a:pt x="22918" y="3493"/>
                    <a:pt x="21665" y="2690"/>
                  </a:cubicBezTo>
                  <a:cubicBezTo>
                    <a:pt x="21246" y="2420"/>
                    <a:pt x="20976" y="2350"/>
                    <a:pt x="20753" y="2350"/>
                  </a:cubicBezTo>
                  <a:cubicBezTo>
                    <a:pt x="20515" y="2350"/>
                    <a:pt x="20330" y="2430"/>
                    <a:pt x="20071" y="2430"/>
                  </a:cubicBezTo>
                  <a:cubicBezTo>
                    <a:pt x="19848" y="2430"/>
                    <a:pt x="19570" y="2371"/>
                    <a:pt x="19156" y="2150"/>
                  </a:cubicBezTo>
                  <a:cubicBezTo>
                    <a:pt x="19156" y="2150"/>
                    <a:pt x="18440" y="90"/>
                    <a:pt x="16384" y="4"/>
                  </a:cubicBezTo>
                  <a:cubicBezTo>
                    <a:pt x="16338" y="2"/>
                    <a:pt x="16293" y="1"/>
                    <a:pt x="16250"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6" name="Google Shape;326;p29"/>
          <p:cNvSpPr txBox="1"/>
          <p:nvPr>
            <p:ph type="title"/>
          </p:nvPr>
        </p:nvSpPr>
        <p:spPr>
          <a:xfrm>
            <a:off x="887700" y="1804400"/>
            <a:ext cx="7368600" cy="9099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US">
                <a:solidFill>
                  <a:srgbClr val="434343"/>
                </a:solidFill>
                <a:latin typeface="Oswald"/>
                <a:ea typeface="Oswald"/>
                <a:cs typeface="Oswald"/>
                <a:sym typeface="Oswald"/>
              </a:rPr>
              <a:t>WHOA!</a:t>
            </a:r>
            <a:endParaRPr b="1">
              <a:solidFill>
                <a:srgbClr val="434343"/>
              </a:solidFill>
              <a:latin typeface="Oswald"/>
              <a:ea typeface="Oswald"/>
              <a:cs typeface="Oswald"/>
              <a:sym typeface="Oswald"/>
            </a:endParaRPr>
          </a:p>
        </p:txBody>
      </p:sp>
      <p:sp>
        <p:nvSpPr>
          <p:cNvPr id="327" name="Google Shape;327;p29"/>
          <p:cNvSpPr txBox="1"/>
          <p:nvPr>
            <p:ph idx="1" type="subTitle"/>
          </p:nvPr>
        </p:nvSpPr>
        <p:spPr>
          <a:xfrm>
            <a:off x="2816400" y="1298425"/>
            <a:ext cx="3349200" cy="676200"/>
          </a:xfrm>
          <a:prstGeom prst="rect">
            <a:avLst/>
          </a:prstGeom>
        </p:spPr>
        <p:txBody>
          <a:bodyPr anchorCtr="0" anchor="t" bIns="0" lIns="0" spcFirstLastPara="1" rIns="0" wrap="square" tIns="0">
            <a:noAutofit/>
          </a:bodyPr>
          <a:lstStyle/>
          <a:p>
            <a:pPr indent="0" lvl="0" marL="0" rtl="0" algn="ctr">
              <a:spcBef>
                <a:spcPts val="0"/>
              </a:spcBef>
              <a:spcAft>
                <a:spcPts val="0"/>
              </a:spcAft>
              <a:buClr>
                <a:schemeClr val="dk1"/>
              </a:buClr>
              <a:buSzPts val="1100"/>
              <a:buFont typeface="Arial"/>
              <a:buNone/>
            </a:pPr>
            <a:r>
              <a:rPr b="1" lang="en-US" sz="1400">
                <a:latin typeface="Arial"/>
                <a:ea typeface="Arial"/>
                <a:cs typeface="Arial"/>
                <a:sym typeface="Arial"/>
              </a:rPr>
              <a:t>Problems are big and it’s </a:t>
            </a:r>
            <a:r>
              <a:rPr b="1" lang="en-US" sz="1400">
                <a:latin typeface="Arial"/>
                <a:ea typeface="Arial"/>
                <a:cs typeface="Arial"/>
                <a:sym typeface="Arial"/>
              </a:rPr>
              <a:t>necessary</a:t>
            </a:r>
            <a:r>
              <a:rPr b="1" lang="en-US" sz="1400">
                <a:latin typeface="Arial"/>
                <a:ea typeface="Arial"/>
                <a:cs typeface="Arial"/>
                <a:sym typeface="Arial"/>
              </a:rPr>
              <a:t> to solve them urgently.</a:t>
            </a:r>
            <a:endParaRPr b="1" sz="1400">
              <a:latin typeface="Arial"/>
              <a:ea typeface="Arial"/>
              <a:cs typeface="Arial"/>
              <a:sym typeface="Arial"/>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t/>
            </a:r>
            <a:endParaRPr sz="1300">
              <a:latin typeface="Arial"/>
              <a:ea typeface="Arial"/>
              <a:cs typeface="Arial"/>
              <a:sym typeface="Arial"/>
            </a:endParaRPr>
          </a:p>
        </p:txBody>
      </p:sp>
      <p:sp>
        <p:nvSpPr>
          <p:cNvPr id="328" name="Google Shape;328;p29"/>
          <p:cNvSpPr txBox="1"/>
          <p:nvPr/>
        </p:nvSpPr>
        <p:spPr>
          <a:xfrm>
            <a:off x="2239200" y="2900450"/>
            <a:ext cx="4665600" cy="86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a:solidFill>
                  <a:schemeClr val="dk1"/>
                </a:solidFill>
              </a:rPr>
              <a:t>Team </a:t>
            </a:r>
            <a:r>
              <a:rPr b="1" lang="en-US" sz="1600">
                <a:solidFill>
                  <a:schemeClr val="dk1"/>
                </a:solidFill>
              </a:rPr>
              <a:t>LegacySavor </a:t>
            </a:r>
            <a:r>
              <a:rPr b="1" lang="en-US">
                <a:solidFill>
                  <a:schemeClr val="dk1"/>
                </a:solidFill>
              </a:rPr>
              <a:t>Comes to the rescue with our  tool </a:t>
            </a:r>
            <a:r>
              <a:rPr b="1" lang="en-US" sz="1500">
                <a:solidFill>
                  <a:schemeClr val="dk1"/>
                </a:solidFill>
              </a:rPr>
              <a:t>E-Pariksha.</a:t>
            </a:r>
            <a:r>
              <a:rPr b="1" lang="en-US">
                <a:solidFill>
                  <a:schemeClr val="dk1"/>
                </a:solidFill>
              </a:rPr>
              <a:t> We have tried to solve most of the problem and create a product containing MVP.</a:t>
            </a:r>
            <a:endParaRPr b="1">
              <a:solidFill>
                <a:schemeClr val="dk1"/>
              </a:solidFill>
            </a:endParaRPr>
          </a:p>
          <a:p>
            <a:pPr indent="0" lvl="0" marL="0" rtl="0" algn="l">
              <a:spcBef>
                <a:spcPts val="0"/>
              </a:spcBef>
              <a:spcAft>
                <a:spcPts val="0"/>
              </a:spcAft>
              <a:buNone/>
            </a:pPr>
            <a:r>
              <a:t/>
            </a:r>
            <a:endParaRPr sz="1500">
              <a:latin typeface="Advent Pro Light"/>
              <a:ea typeface="Advent Pro Light"/>
              <a:cs typeface="Advent Pro Light"/>
              <a:sym typeface="Advent Pr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39F"/>
        </a:solidFill>
      </p:bgPr>
    </p:bg>
    <p:spTree>
      <p:nvGrpSpPr>
        <p:cNvPr id="332" name="Shape 332"/>
        <p:cNvGrpSpPr/>
        <p:nvPr/>
      </p:nvGrpSpPr>
      <p:grpSpPr>
        <a:xfrm>
          <a:off x="0" y="0"/>
          <a:ext cx="0" cy="0"/>
          <a:chOff x="0" y="0"/>
          <a:chExt cx="0" cy="0"/>
        </a:xfrm>
      </p:grpSpPr>
      <p:sp>
        <p:nvSpPr>
          <p:cNvPr id="333" name="Google Shape;333;p30"/>
          <p:cNvSpPr txBox="1"/>
          <p:nvPr>
            <p:ph type="title"/>
          </p:nvPr>
        </p:nvSpPr>
        <p:spPr>
          <a:xfrm>
            <a:off x="390612" y="386752"/>
            <a:ext cx="8545800" cy="401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US"/>
              <a:t>Our Services To Teachers</a:t>
            </a:r>
            <a:endParaRPr/>
          </a:p>
        </p:txBody>
      </p:sp>
      <p:sp>
        <p:nvSpPr>
          <p:cNvPr id="334" name="Google Shape;334;p30"/>
          <p:cNvSpPr txBox="1"/>
          <p:nvPr/>
        </p:nvSpPr>
        <p:spPr>
          <a:xfrm>
            <a:off x="651150" y="984250"/>
            <a:ext cx="7841700" cy="36636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b="1" lang="en-US" sz="1900"/>
              <a:t>Teacher as a answer-sheet checker</a:t>
            </a:r>
            <a:endParaRPr b="1" sz="1900"/>
          </a:p>
          <a:p>
            <a:pPr indent="-349250" lvl="0" marL="914400" rtl="0" algn="l">
              <a:spcBef>
                <a:spcPts val="0"/>
              </a:spcBef>
              <a:spcAft>
                <a:spcPts val="0"/>
              </a:spcAft>
              <a:buSzPts val="1900"/>
              <a:buAutoNum type="arabicPeriod"/>
            </a:pPr>
            <a:r>
              <a:rPr lang="en-US" sz="1900"/>
              <a:t>Teacher can manually read every student answer and can grade them manually.</a:t>
            </a:r>
            <a:endParaRPr sz="1900"/>
          </a:p>
          <a:p>
            <a:pPr indent="0" lvl="0" marL="914400" rtl="0" algn="l">
              <a:spcBef>
                <a:spcPts val="0"/>
              </a:spcBef>
              <a:spcAft>
                <a:spcPts val="0"/>
              </a:spcAft>
              <a:buNone/>
            </a:pPr>
            <a:r>
              <a:t/>
            </a:r>
            <a:endParaRPr sz="1900"/>
          </a:p>
          <a:p>
            <a:pPr indent="-349250" lvl="0" marL="914400" rtl="0" algn="l">
              <a:spcBef>
                <a:spcPts val="0"/>
              </a:spcBef>
              <a:spcAft>
                <a:spcPts val="0"/>
              </a:spcAft>
              <a:buSzPts val="1900"/>
              <a:buAutoNum type="arabicPeriod"/>
            </a:pPr>
            <a:r>
              <a:rPr lang="en-US" sz="2000"/>
              <a:t>Teacher can upload the answer key with the right answers and required diagrams in the system. Our system will use ML model to compare the answer in answer-key with the answer in student answer-sheet. </a:t>
            </a:r>
            <a:r>
              <a:rPr lang="en-US" sz="2000" u="sng"/>
              <a:t>Grading will be done automatically</a:t>
            </a:r>
            <a:r>
              <a:rPr lang="en-US" sz="2000"/>
              <a:t>. If summary and key-words in both the answers match than student will be assigned good marks</a:t>
            </a:r>
            <a:r>
              <a:rPr lang="en-US" sz="1900"/>
              <a:t>.</a:t>
            </a:r>
            <a:endParaRPr sz="1900"/>
          </a:p>
          <a:p>
            <a:pPr indent="0" lvl="0" marL="914400" rtl="0" algn="l">
              <a:spcBef>
                <a:spcPts val="0"/>
              </a:spcBef>
              <a:spcAft>
                <a:spcPts val="0"/>
              </a:spcAft>
              <a:buNone/>
            </a:pPr>
            <a:r>
              <a:rPr lang="en-US" sz="1900"/>
              <a:t> </a:t>
            </a:r>
            <a:endParaRPr sz="1900"/>
          </a:p>
          <a:p>
            <a:pPr indent="-349250" lvl="0" marL="914400" rtl="0" algn="l">
              <a:spcBef>
                <a:spcPts val="0"/>
              </a:spcBef>
              <a:spcAft>
                <a:spcPts val="0"/>
              </a:spcAft>
              <a:buSzPts val="1900"/>
              <a:buAutoNum type="arabicPeriod"/>
            </a:pPr>
            <a:r>
              <a:rPr lang="en-US" sz="1900"/>
              <a:t>Grading of diagram based questions is possible too in an automated way.</a:t>
            </a:r>
            <a:endParaRPr sz="1900"/>
          </a:p>
          <a:p>
            <a:pPr indent="0" lvl="0" marL="1371600" rtl="0" algn="l">
              <a:spcBef>
                <a:spcPts val="0"/>
              </a:spcBef>
              <a:spcAft>
                <a:spcPts val="0"/>
              </a:spcAft>
              <a:buNone/>
            </a:pPr>
            <a:r>
              <a:t/>
            </a:r>
            <a:endParaRPr b="1" sz="1900"/>
          </a:p>
          <a:p>
            <a:pPr indent="0" lvl="0" marL="0" rtl="0" algn="l">
              <a:spcBef>
                <a:spcPts val="0"/>
              </a:spcBef>
              <a:spcAft>
                <a:spcPts val="0"/>
              </a:spcAft>
              <a:buNone/>
            </a:pPr>
            <a:r>
              <a:t/>
            </a:r>
            <a:endParaRPr sz="1500"/>
          </a:p>
          <a:p>
            <a:pPr indent="0" lvl="0" marL="91440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338" name="Shape 338"/>
        <p:cNvGrpSpPr/>
        <p:nvPr/>
      </p:nvGrpSpPr>
      <p:grpSpPr>
        <a:xfrm>
          <a:off x="0" y="0"/>
          <a:ext cx="0" cy="0"/>
          <a:chOff x="0" y="0"/>
          <a:chExt cx="0" cy="0"/>
        </a:xfrm>
      </p:grpSpPr>
      <p:pic>
        <p:nvPicPr>
          <p:cNvPr id="339" name="Google Shape;339;p31"/>
          <p:cNvPicPr preferRelativeResize="0"/>
          <p:nvPr/>
        </p:nvPicPr>
        <p:blipFill>
          <a:blip r:embed="rId3">
            <a:alphaModFix/>
          </a:blip>
          <a:stretch>
            <a:fillRect/>
          </a:stretch>
        </p:blipFill>
        <p:spPr>
          <a:xfrm>
            <a:off x="2236875" y="314825"/>
            <a:ext cx="6248400" cy="1828800"/>
          </a:xfrm>
          <a:prstGeom prst="rect">
            <a:avLst/>
          </a:prstGeom>
          <a:noFill/>
          <a:ln>
            <a:noFill/>
          </a:ln>
        </p:spPr>
      </p:pic>
      <p:sp>
        <p:nvSpPr>
          <p:cNvPr id="340" name="Google Shape;340;p31"/>
          <p:cNvSpPr txBox="1"/>
          <p:nvPr/>
        </p:nvSpPr>
        <p:spPr>
          <a:xfrm>
            <a:off x="496425" y="921125"/>
            <a:ext cx="7877700" cy="3862200"/>
          </a:xfrm>
          <a:prstGeom prst="rect">
            <a:avLst/>
          </a:prstGeom>
          <a:noFill/>
          <a:ln>
            <a:noFill/>
          </a:ln>
        </p:spPr>
        <p:txBody>
          <a:bodyPr anchorCtr="0" anchor="t" bIns="91425" lIns="91425" spcFirstLastPara="1" rIns="91425" wrap="square" tIns="91425">
            <a:noAutofit/>
          </a:bodyPr>
          <a:lstStyle/>
          <a:p>
            <a:pPr indent="0" lvl="0" marL="914400" rtl="0" algn="l">
              <a:spcBef>
                <a:spcPts val="0"/>
              </a:spcBef>
              <a:spcAft>
                <a:spcPts val="0"/>
              </a:spcAft>
              <a:buNone/>
            </a:pPr>
            <a:r>
              <a:t/>
            </a:r>
            <a:endParaRPr>
              <a:solidFill>
                <a:schemeClr val="lt1"/>
              </a:solidFill>
            </a:endParaRPr>
          </a:p>
        </p:txBody>
      </p:sp>
      <p:sp>
        <p:nvSpPr>
          <p:cNvPr id="341" name="Google Shape;341;p31"/>
          <p:cNvSpPr txBox="1"/>
          <p:nvPr>
            <p:ph idx="4294967295" type="title"/>
          </p:nvPr>
        </p:nvSpPr>
        <p:spPr>
          <a:xfrm>
            <a:off x="408637" y="467977"/>
            <a:ext cx="8545800" cy="401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US">
                <a:solidFill>
                  <a:schemeClr val="lt1"/>
                </a:solidFill>
              </a:rPr>
              <a:t>Our Services To Teachers</a:t>
            </a:r>
            <a:endParaRPr>
              <a:solidFill>
                <a:schemeClr val="lt1"/>
              </a:solidFill>
            </a:endParaRPr>
          </a:p>
        </p:txBody>
      </p:sp>
      <p:sp>
        <p:nvSpPr>
          <p:cNvPr id="342" name="Google Shape;342;p31"/>
          <p:cNvSpPr txBox="1"/>
          <p:nvPr/>
        </p:nvSpPr>
        <p:spPr>
          <a:xfrm>
            <a:off x="685925" y="1300100"/>
            <a:ext cx="7841700" cy="36636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chemeClr val="lt1"/>
              </a:buClr>
              <a:buSzPts val="1900"/>
              <a:buChar char="●"/>
            </a:pPr>
            <a:r>
              <a:rPr b="1" lang="en-US" sz="1900">
                <a:solidFill>
                  <a:schemeClr val="lt1"/>
                </a:solidFill>
              </a:rPr>
              <a:t>Teacher as a question-paper setter :</a:t>
            </a:r>
            <a:endParaRPr b="1" sz="1900">
              <a:solidFill>
                <a:schemeClr val="lt1"/>
              </a:solidFill>
            </a:endParaRPr>
          </a:p>
          <a:p>
            <a:pPr indent="-349250" lvl="0" marL="914400" rtl="0" algn="l">
              <a:spcBef>
                <a:spcPts val="0"/>
              </a:spcBef>
              <a:spcAft>
                <a:spcPts val="0"/>
              </a:spcAft>
              <a:buClr>
                <a:schemeClr val="lt1"/>
              </a:buClr>
              <a:buSzPts val="1900"/>
              <a:buAutoNum type="arabicPeriod"/>
            </a:pPr>
            <a:r>
              <a:rPr lang="en-US" sz="1900">
                <a:solidFill>
                  <a:schemeClr val="lt1"/>
                </a:solidFill>
              </a:rPr>
              <a:t>Teacher can visit the website and can sign-in/sign-up as a teacher.</a:t>
            </a:r>
            <a:endParaRPr sz="1900">
              <a:solidFill>
                <a:schemeClr val="lt1"/>
              </a:solidFill>
            </a:endParaRPr>
          </a:p>
          <a:p>
            <a:pPr indent="-349250" lvl="0" marL="914400" rtl="0" algn="l">
              <a:spcBef>
                <a:spcPts val="0"/>
              </a:spcBef>
              <a:spcAft>
                <a:spcPts val="0"/>
              </a:spcAft>
              <a:buClr>
                <a:schemeClr val="lt1"/>
              </a:buClr>
              <a:buSzPts val="1900"/>
              <a:buAutoNum type="arabicPeriod"/>
            </a:pPr>
            <a:r>
              <a:rPr lang="en-US" sz="1900">
                <a:solidFill>
                  <a:schemeClr val="lt1"/>
                </a:solidFill>
              </a:rPr>
              <a:t>Teacher can create a test with objective,subjective and diagram based questions.</a:t>
            </a:r>
            <a:endParaRPr sz="1900">
              <a:solidFill>
                <a:schemeClr val="lt1"/>
              </a:solidFill>
            </a:endParaRPr>
          </a:p>
          <a:p>
            <a:pPr indent="-349250" lvl="0" marL="914400" rtl="0" algn="l">
              <a:spcBef>
                <a:spcPts val="0"/>
              </a:spcBef>
              <a:spcAft>
                <a:spcPts val="0"/>
              </a:spcAft>
              <a:buClr>
                <a:schemeClr val="lt1"/>
              </a:buClr>
              <a:buSzPts val="1900"/>
              <a:buAutoNum type="arabicPeriod"/>
            </a:pPr>
            <a:r>
              <a:rPr lang="en-US" sz="1900">
                <a:solidFill>
                  <a:schemeClr val="lt1"/>
                </a:solidFill>
              </a:rPr>
              <a:t>Teacher can make question paper containing objective as well as subjective questions.</a:t>
            </a:r>
            <a:endParaRPr sz="1900">
              <a:solidFill>
                <a:schemeClr val="lt1"/>
              </a:solidFill>
            </a:endParaRPr>
          </a:p>
          <a:p>
            <a:pPr indent="-349250" lvl="0" marL="914400" rtl="0" algn="l">
              <a:spcBef>
                <a:spcPts val="0"/>
              </a:spcBef>
              <a:spcAft>
                <a:spcPts val="0"/>
              </a:spcAft>
              <a:buClr>
                <a:schemeClr val="lt1"/>
              </a:buClr>
              <a:buSzPts val="1900"/>
              <a:buAutoNum type="arabicPeriod"/>
            </a:pPr>
            <a:r>
              <a:rPr lang="en-US" sz="1900">
                <a:solidFill>
                  <a:schemeClr val="lt1"/>
                </a:solidFill>
              </a:rPr>
              <a:t>Teachers can create question paper and make it available to students only after key is entered by student.</a:t>
            </a:r>
            <a:endParaRPr sz="1900">
              <a:solidFill>
                <a:schemeClr val="lt1"/>
              </a:solidFill>
            </a:endParaRPr>
          </a:p>
          <a:p>
            <a:pPr indent="0" lvl="0" marL="0" rtl="0" algn="l">
              <a:spcBef>
                <a:spcPts val="0"/>
              </a:spcBef>
              <a:spcAft>
                <a:spcPts val="0"/>
              </a:spcAft>
              <a:buNone/>
            </a:pPr>
            <a:r>
              <a:t/>
            </a:r>
            <a:endParaRPr sz="1500">
              <a:solidFill>
                <a:schemeClr val="lt1"/>
              </a:solidFill>
            </a:endParaRPr>
          </a:p>
          <a:p>
            <a:pPr indent="0" lvl="0" marL="914400" rtl="0" algn="l">
              <a:spcBef>
                <a:spcPts val="0"/>
              </a:spcBef>
              <a:spcAft>
                <a:spcPts val="0"/>
              </a:spcAft>
              <a:buNone/>
            </a:pPr>
            <a:r>
              <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39F"/>
        </a:solidFill>
      </p:bgPr>
    </p:bg>
    <p:spTree>
      <p:nvGrpSpPr>
        <p:cNvPr id="346" name="Shape 346"/>
        <p:cNvGrpSpPr/>
        <p:nvPr/>
      </p:nvGrpSpPr>
      <p:grpSpPr>
        <a:xfrm>
          <a:off x="0" y="0"/>
          <a:ext cx="0" cy="0"/>
          <a:chOff x="0" y="0"/>
          <a:chExt cx="0" cy="0"/>
        </a:xfrm>
      </p:grpSpPr>
      <p:sp>
        <p:nvSpPr>
          <p:cNvPr id="347" name="Google Shape;347;p32"/>
          <p:cNvSpPr txBox="1"/>
          <p:nvPr>
            <p:ph type="title"/>
          </p:nvPr>
        </p:nvSpPr>
        <p:spPr>
          <a:xfrm>
            <a:off x="299112" y="384077"/>
            <a:ext cx="8545800" cy="401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US"/>
              <a:t>Our Services To Students</a:t>
            </a:r>
            <a:endParaRPr/>
          </a:p>
        </p:txBody>
      </p:sp>
      <p:sp>
        <p:nvSpPr>
          <p:cNvPr id="348" name="Google Shape;348;p32"/>
          <p:cNvSpPr txBox="1"/>
          <p:nvPr/>
        </p:nvSpPr>
        <p:spPr>
          <a:xfrm>
            <a:off x="577625" y="731625"/>
            <a:ext cx="7877700" cy="38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900"/>
          </a:p>
          <a:p>
            <a:pPr indent="-349250" lvl="0" marL="914400" rtl="0" algn="l">
              <a:spcBef>
                <a:spcPts val="0"/>
              </a:spcBef>
              <a:spcAft>
                <a:spcPts val="0"/>
              </a:spcAft>
              <a:buSzPts val="1900"/>
              <a:buAutoNum type="arabicPeriod"/>
            </a:pPr>
            <a:r>
              <a:rPr lang="en-US" sz="1900"/>
              <a:t>Student are no more restricted to write the answers in online examinations only in the form of text. They can add flowcharts, labelled diagrams to make there answers more presentable.</a:t>
            </a:r>
            <a:endParaRPr sz="1900"/>
          </a:p>
          <a:p>
            <a:pPr indent="0" lvl="0" marL="914400" rtl="0" algn="l">
              <a:spcBef>
                <a:spcPts val="0"/>
              </a:spcBef>
              <a:spcAft>
                <a:spcPts val="0"/>
              </a:spcAft>
              <a:buNone/>
            </a:pPr>
            <a:r>
              <a:t/>
            </a:r>
            <a:endParaRPr sz="1900"/>
          </a:p>
          <a:p>
            <a:pPr indent="-349250" lvl="0" marL="914400" rtl="0" algn="l">
              <a:spcBef>
                <a:spcPts val="0"/>
              </a:spcBef>
              <a:spcAft>
                <a:spcPts val="0"/>
              </a:spcAft>
              <a:buSzPts val="1900"/>
              <a:buAutoNum type="arabicPeriod"/>
            </a:pPr>
            <a:r>
              <a:rPr lang="en-US" sz="1900"/>
              <a:t>A user-friendly UI while writing the subjective questions motivates the student to write long answers.</a:t>
            </a:r>
            <a:endParaRPr sz="1900"/>
          </a:p>
          <a:p>
            <a:pPr indent="0" lvl="0" marL="914400" rtl="0" algn="l">
              <a:spcBef>
                <a:spcPts val="0"/>
              </a:spcBef>
              <a:spcAft>
                <a:spcPts val="0"/>
              </a:spcAft>
              <a:buNone/>
            </a:pPr>
            <a:r>
              <a:t/>
            </a:r>
            <a:endParaRPr sz="1900"/>
          </a:p>
          <a:p>
            <a:pPr indent="-349250" lvl="0" marL="914400" rtl="0" algn="l">
              <a:spcBef>
                <a:spcPts val="0"/>
              </a:spcBef>
              <a:spcAft>
                <a:spcPts val="0"/>
              </a:spcAft>
              <a:buSzPts val="1900"/>
              <a:buAutoNum type="arabicPeriod"/>
            </a:pPr>
            <a:r>
              <a:rPr lang="en-US" sz="1900"/>
              <a:t>Student will be able to save the state of his answers in case of network issues.</a:t>
            </a:r>
            <a:endParaRPr sz="1900"/>
          </a:p>
          <a:p>
            <a:pPr indent="0" lvl="0" marL="914400" rtl="0" algn="l">
              <a:spcBef>
                <a:spcPts val="0"/>
              </a:spcBef>
              <a:spcAft>
                <a:spcPts val="0"/>
              </a:spcAft>
              <a:buNone/>
            </a:pPr>
            <a:r>
              <a:t/>
            </a:r>
            <a:endParaRPr sz="1900"/>
          </a:p>
          <a:p>
            <a:pPr indent="-349250" lvl="0" marL="914400" rtl="0" algn="l">
              <a:spcBef>
                <a:spcPts val="0"/>
              </a:spcBef>
              <a:spcAft>
                <a:spcPts val="0"/>
              </a:spcAft>
              <a:buSzPts val="1900"/>
              <a:buAutoNum type="arabicPeriod"/>
            </a:pPr>
            <a:r>
              <a:rPr lang="en-US" sz="1900"/>
              <a:t>Student will get the results almost instantaneously if the teacher has selected automated way of grading the examinations.</a:t>
            </a:r>
            <a:endParaRPr sz="1900"/>
          </a:p>
          <a:p>
            <a:pPr indent="0" lvl="0" marL="1371600" rtl="0" algn="l">
              <a:spcBef>
                <a:spcPts val="0"/>
              </a:spcBef>
              <a:spcAft>
                <a:spcPts val="0"/>
              </a:spcAft>
              <a:buNone/>
            </a:pPr>
            <a:r>
              <a:t/>
            </a:r>
            <a:endParaRPr b="1" sz="1900"/>
          </a:p>
          <a:p>
            <a:pPr indent="0" lvl="0" marL="0" rtl="0" algn="l">
              <a:spcBef>
                <a:spcPts val="0"/>
              </a:spcBef>
              <a:spcAft>
                <a:spcPts val="0"/>
              </a:spcAft>
              <a:buNone/>
            </a:pPr>
            <a:r>
              <a:t/>
            </a:r>
            <a:endParaRPr sz="1500"/>
          </a:p>
          <a:p>
            <a:pPr indent="0" lvl="0" marL="91440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352" name="Shape 352"/>
        <p:cNvGrpSpPr/>
        <p:nvPr/>
      </p:nvGrpSpPr>
      <p:grpSpPr>
        <a:xfrm>
          <a:off x="0" y="0"/>
          <a:ext cx="0" cy="0"/>
          <a:chOff x="0" y="0"/>
          <a:chExt cx="0" cy="0"/>
        </a:xfrm>
      </p:grpSpPr>
      <p:pic>
        <p:nvPicPr>
          <p:cNvPr id="353" name="Google Shape;353;p33"/>
          <p:cNvPicPr preferRelativeResize="0"/>
          <p:nvPr/>
        </p:nvPicPr>
        <p:blipFill>
          <a:blip r:embed="rId3">
            <a:alphaModFix/>
          </a:blip>
          <a:stretch>
            <a:fillRect/>
          </a:stretch>
        </p:blipFill>
        <p:spPr>
          <a:xfrm>
            <a:off x="2236875" y="314825"/>
            <a:ext cx="6248400" cy="1828800"/>
          </a:xfrm>
          <a:prstGeom prst="rect">
            <a:avLst/>
          </a:prstGeom>
          <a:noFill/>
          <a:ln>
            <a:noFill/>
          </a:ln>
        </p:spPr>
      </p:pic>
      <p:sp>
        <p:nvSpPr>
          <p:cNvPr id="354" name="Google Shape;354;p33"/>
          <p:cNvSpPr txBox="1"/>
          <p:nvPr>
            <p:ph idx="4294967295" type="title"/>
          </p:nvPr>
        </p:nvSpPr>
        <p:spPr>
          <a:xfrm>
            <a:off x="408637" y="467977"/>
            <a:ext cx="8545800" cy="401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US">
                <a:solidFill>
                  <a:schemeClr val="lt1"/>
                </a:solidFill>
              </a:rPr>
              <a:t>Key Points of our Project</a:t>
            </a:r>
            <a:endParaRPr>
              <a:solidFill>
                <a:schemeClr val="lt1"/>
              </a:solidFill>
            </a:endParaRPr>
          </a:p>
        </p:txBody>
      </p:sp>
      <p:sp>
        <p:nvSpPr>
          <p:cNvPr id="355" name="Google Shape;355;p33"/>
          <p:cNvSpPr txBox="1"/>
          <p:nvPr/>
        </p:nvSpPr>
        <p:spPr>
          <a:xfrm>
            <a:off x="496425" y="921125"/>
            <a:ext cx="7877700" cy="38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900">
              <a:solidFill>
                <a:schemeClr val="lt1"/>
              </a:solidFill>
            </a:endParaRPr>
          </a:p>
          <a:p>
            <a:pPr indent="-349250" lvl="0" marL="914400" rtl="0" algn="l">
              <a:spcBef>
                <a:spcPts val="0"/>
              </a:spcBef>
              <a:spcAft>
                <a:spcPts val="0"/>
              </a:spcAft>
              <a:buClr>
                <a:schemeClr val="lt1"/>
              </a:buClr>
              <a:buSzPts val="1900"/>
              <a:buAutoNum type="arabicPeriod"/>
            </a:pPr>
            <a:r>
              <a:rPr lang="en-US" sz="1900">
                <a:solidFill>
                  <a:schemeClr val="lt1"/>
                </a:solidFill>
              </a:rPr>
              <a:t>Simple yet elegant UI design to give a professional look as well as make it easier for college teachers and professors.</a:t>
            </a:r>
            <a:endParaRPr sz="1900">
              <a:solidFill>
                <a:schemeClr val="lt1"/>
              </a:solidFill>
            </a:endParaRPr>
          </a:p>
          <a:p>
            <a:pPr indent="0" lvl="0" marL="914400" rtl="0" algn="l">
              <a:spcBef>
                <a:spcPts val="0"/>
              </a:spcBef>
              <a:spcAft>
                <a:spcPts val="0"/>
              </a:spcAft>
              <a:buNone/>
            </a:pPr>
            <a:r>
              <a:t/>
            </a:r>
            <a:endParaRPr sz="1900">
              <a:solidFill>
                <a:schemeClr val="lt1"/>
              </a:solidFill>
            </a:endParaRPr>
          </a:p>
          <a:p>
            <a:pPr indent="-349250" lvl="0" marL="914400" rtl="0" algn="l">
              <a:spcBef>
                <a:spcPts val="0"/>
              </a:spcBef>
              <a:spcAft>
                <a:spcPts val="0"/>
              </a:spcAft>
              <a:buClr>
                <a:schemeClr val="lt1"/>
              </a:buClr>
              <a:buSzPts val="1900"/>
              <a:buAutoNum type="arabicPeriod"/>
            </a:pPr>
            <a:r>
              <a:rPr lang="en-US" sz="1900">
                <a:solidFill>
                  <a:schemeClr val="lt1"/>
                </a:solidFill>
              </a:rPr>
              <a:t>Availability of subjective question type. Long answers with diagrams, flow-charts are accepted in the subjective answers.</a:t>
            </a:r>
            <a:endParaRPr sz="1900">
              <a:solidFill>
                <a:schemeClr val="lt1"/>
              </a:solidFill>
            </a:endParaRPr>
          </a:p>
          <a:p>
            <a:pPr indent="0" lvl="0" marL="914400" rtl="0" algn="l">
              <a:spcBef>
                <a:spcPts val="0"/>
              </a:spcBef>
              <a:spcAft>
                <a:spcPts val="0"/>
              </a:spcAft>
              <a:buNone/>
            </a:pPr>
            <a:r>
              <a:t/>
            </a:r>
            <a:endParaRPr sz="1900">
              <a:solidFill>
                <a:schemeClr val="lt1"/>
              </a:solidFill>
            </a:endParaRPr>
          </a:p>
          <a:p>
            <a:pPr indent="-349250" lvl="0" marL="914400" rtl="0" algn="l">
              <a:spcBef>
                <a:spcPts val="0"/>
              </a:spcBef>
              <a:spcAft>
                <a:spcPts val="0"/>
              </a:spcAft>
              <a:buClr>
                <a:schemeClr val="lt1"/>
              </a:buClr>
              <a:buSzPts val="1900"/>
              <a:buAutoNum type="arabicPeriod"/>
            </a:pPr>
            <a:r>
              <a:rPr lang="en-US" sz="1900">
                <a:solidFill>
                  <a:schemeClr val="lt1"/>
                </a:solidFill>
              </a:rPr>
              <a:t>Diagram based questions, subjective and objective questions can be included in the question paper.</a:t>
            </a:r>
            <a:endParaRPr sz="1900">
              <a:solidFill>
                <a:schemeClr val="lt1"/>
              </a:solidFill>
            </a:endParaRPr>
          </a:p>
          <a:p>
            <a:pPr indent="0" lvl="0" marL="914400" rtl="0" algn="l">
              <a:spcBef>
                <a:spcPts val="0"/>
              </a:spcBef>
              <a:spcAft>
                <a:spcPts val="0"/>
              </a:spcAft>
              <a:buNone/>
            </a:pPr>
            <a:r>
              <a:t/>
            </a:r>
            <a:endParaRPr sz="1900">
              <a:solidFill>
                <a:schemeClr val="lt1"/>
              </a:solidFill>
            </a:endParaRPr>
          </a:p>
          <a:p>
            <a:pPr indent="-349250" lvl="0" marL="914400" rtl="0" algn="l">
              <a:spcBef>
                <a:spcPts val="0"/>
              </a:spcBef>
              <a:spcAft>
                <a:spcPts val="0"/>
              </a:spcAft>
              <a:buClr>
                <a:schemeClr val="lt1"/>
              </a:buClr>
              <a:buSzPts val="1900"/>
              <a:buAutoNum type="arabicPeriod"/>
            </a:pPr>
            <a:r>
              <a:rPr lang="en-US" sz="1900">
                <a:solidFill>
                  <a:schemeClr val="lt1"/>
                </a:solidFill>
              </a:rPr>
              <a:t>Automated grading mechanism easens the burden on the teachers.</a:t>
            </a:r>
            <a:endParaRPr sz="1900">
              <a:solidFill>
                <a:schemeClr val="lt1"/>
              </a:solidFill>
            </a:endParaRPr>
          </a:p>
          <a:p>
            <a:pPr indent="0" lvl="0" marL="1371600" rtl="0" algn="l">
              <a:spcBef>
                <a:spcPts val="0"/>
              </a:spcBef>
              <a:spcAft>
                <a:spcPts val="0"/>
              </a:spcAft>
              <a:buNone/>
            </a:pPr>
            <a:r>
              <a:t/>
            </a:r>
            <a:endParaRPr b="1" sz="1900">
              <a:solidFill>
                <a:schemeClr val="lt1"/>
              </a:solidFill>
            </a:endParaRPr>
          </a:p>
          <a:p>
            <a:pPr indent="0" lvl="0" marL="0" rtl="0" algn="l">
              <a:spcBef>
                <a:spcPts val="0"/>
              </a:spcBef>
              <a:spcAft>
                <a:spcPts val="0"/>
              </a:spcAft>
              <a:buNone/>
            </a:pPr>
            <a:r>
              <a:t/>
            </a:r>
            <a:endParaRPr sz="1500">
              <a:solidFill>
                <a:schemeClr val="lt1"/>
              </a:solidFill>
            </a:endParaRPr>
          </a:p>
          <a:p>
            <a:pPr indent="0" lvl="0" marL="914400" rtl="0" algn="l">
              <a:spcBef>
                <a:spcPts val="0"/>
              </a:spcBef>
              <a:spcAft>
                <a:spcPts val="0"/>
              </a:spcAft>
              <a:buNone/>
            </a:pPr>
            <a:r>
              <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39F"/>
        </a:solidFill>
      </p:bgPr>
    </p:bg>
    <p:spTree>
      <p:nvGrpSpPr>
        <p:cNvPr id="359" name="Shape 359"/>
        <p:cNvGrpSpPr/>
        <p:nvPr/>
      </p:nvGrpSpPr>
      <p:grpSpPr>
        <a:xfrm>
          <a:off x="0" y="0"/>
          <a:ext cx="0" cy="0"/>
          <a:chOff x="0" y="0"/>
          <a:chExt cx="0" cy="0"/>
        </a:xfrm>
      </p:grpSpPr>
      <p:sp>
        <p:nvSpPr>
          <p:cNvPr id="360" name="Google Shape;360;p34"/>
          <p:cNvSpPr txBox="1"/>
          <p:nvPr>
            <p:ph type="title"/>
          </p:nvPr>
        </p:nvSpPr>
        <p:spPr>
          <a:xfrm>
            <a:off x="408637" y="467977"/>
            <a:ext cx="8545800" cy="401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US"/>
              <a:t>Business</a:t>
            </a:r>
            <a:r>
              <a:rPr lang="en-US"/>
              <a:t> Model</a:t>
            </a:r>
            <a:endParaRPr/>
          </a:p>
        </p:txBody>
      </p:sp>
      <p:sp>
        <p:nvSpPr>
          <p:cNvPr id="361" name="Google Shape;361;p34"/>
          <p:cNvSpPr txBox="1"/>
          <p:nvPr/>
        </p:nvSpPr>
        <p:spPr>
          <a:xfrm>
            <a:off x="496425" y="921125"/>
            <a:ext cx="7877700" cy="38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900"/>
          </a:p>
          <a:p>
            <a:pPr indent="-349250" lvl="0" marL="914400" rtl="0" algn="l">
              <a:spcBef>
                <a:spcPts val="0"/>
              </a:spcBef>
              <a:spcAft>
                <a:spcPts val="0"/>
              </a:spcAft>
              <a:buSzPts val="1900"/>
              <a:buAutoNum type="arabicPeriod"/>
            </a:pPr>
            <a:r>
              <a:rPr lang="en-US" sz="1900"/>
              <a:t>We could offer this as an extension to the learning management softwares of the universities, colleges and schools, so that efficient test-assessment system can be introduced.</a:t>
            </a:r>
            <a:endParaRPr sz="1900"/>
          </a:p>
          <a:p>
            <a:pPr indent="0" lvl="0" marL="914400" rtl="0" algn="l">
              <a:spcBef>
                <a:spcPts val="0"/>
              </a:spcBef>
              <a:spcAft>
                <a:spcPts val="0"/>
              </a:spcAft>
              <a:buNone/>
            </a:pPr>
            <a:r>
              <a:t/>
            </a:r>
            <a:endParaRPr sz="1900"/>
          </a:p>
          <a:p>
            <a:pPr indent="-349250" lvl="0" marL="914400" rtl="0" algn="l">
              <a:spcBef>
                <a:spcPts val="0"/>
              </a:spcBef>
              <a:spcAft>
                <a:spcPts val="0"/>
              </a:spcAft>
              <a:buSzPts val="1900"/>
              <a:buAutoNum type="arabicPeriod"/>
            </a:pPr>
            <a:r>
              <a:rPr lang="en-US" sz="1900"/>
              <a:t>We could create the APIs that can be than could be incorporated with other applications like </a:t>
            </a:r>
            <a:r>
              <a:rPr lang="en-US" sz="2000"/>
              <a:t>google-classroom and microsoft-teams</a:t>
            </a:r>
            <a:r>
              <a:rPr lang="en-US" sz="1900"/>
              <a:t>. This can be done either in the form of API or plugin.</a:t>
            </a:r>
            <a:endParaRPr sz="1900"/>
          </a:p>
          <a:p>
            <a:pPr indent="0" lvl="0" marL="1371600" rtl="0" algn="l">
              <a:spcBef>
                <a:spcPts val="0"/>
              </a:spcBef>
              <a:spcAft>
                <a:spcPts val="0"/>
              </a:spcAft>
              <a:buNone/>
            </a:pPr>
            <a:r>
              <a:t/>
            </a:r>
            <a:endParaRPr b="1" sz="1900"/>
          </a:p>
          <a:p>
            <a:pPr indent="0" lvl="0" marL="0" rtl="0" algn="l">
              <a:spcBef>
                <a:spcPts val="0"/>
              </a:spcBef>
              <a:spcAft>
                <a:spcPts val="0"/>
              </a:spcAft>
              <a:buNone/>
            </a:pPr>
            <a:r>
              <a:t/>
            </a:r>
            <a:endParaRPr sz="1500"/>
          </a:p>
          <a:p>
            <a:pPr indent="0" lvl="0" marL="91440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365" name="Shape 365"/>
        <p:cNvGrpSpPr/>
        <p:nvPr/>
      </p:nvGrpSpPr>
      <p:grpSpPr>
        <a:xfrm>
          <a:off x="0" y="0"/>
          <a:ext cx="0" cy="0"/>
          <a:chOff x="0" y="0"/>
          <a:chExt cx="0" cy="0"/>
        </a:xfrm>
      </p:grpSpPr>
      <p:pic>
        <p:nvPicPr>
          <p:cNvPr id="366" name="Google Shape;366;p35"/>
          <p:cNvPicPr preferRelativeResize="0"/>
          <p:nvPr/>
        </p:nvPicPr>
        <p:blipFill>
          <a:blip r:embed="rId3">
            <a:alphaModFix/>
          </a:blip>
          <a:stretch>
            <a:fillRect/>
          </a:stretch>
        </p:blipFill>
        <p:spPr>
          <a:xfrm>
            <a:off x="2236875" y="314825"/>
            <a:ext cx="6248400" cy="1828800"/>
          </a:xfrm>
          <a:prstGeom prst="rect">
            <a:avLst/>
          </a:prstGeom>
          <a:noFill/>
          <a:ln>
            <a:noFill/>
          </a:ln>
        </p:spPr>
      </p:pic>
      <p:sp>
        <p:nvSpPr>
          <p:cNvPr id="367" name="Google Shape;367;p35"/>
          <p:cNvSpPr txBox="1"/>
          <p:nvPr>
            <p:ph idx="4294967295" type="title"/>
          </p:nvPr>
        </p:nvSpPr>
        <p:spPr>
          <a:xfrm>
            <a:off x="408625" y="467974"/>
            <a:ext cx="8545800" cy="561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US">
                <a:solidFill>
                  <a:schemeClr val="lt1"/>
                </a:solidFill>
              </a:rPr>
              <a:t>Future Scope</a:t>
            </a:r>
            <a:endParaRPr>
              <a:solidFill>
                <a:schemeClr val="lt1"/>
              </a:solidFill>
            </a:endParaRPr>
          </a:p>
        </p:txBody>
      </p:sp>
      <p:sp>
        <p:nvSpPr>
          <p:cNvPr id="368" name="Google Shape;368;p35"/>
          <p:cNvSpPr txBox="1"/>
          <p:nvPr/>
        </p:nvSpPr>
        <p:spPr>
          <a:xfrm>
            <a:off x="523500" y="869675"/>
            <a:ext cx="7877700" cy="38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900">
              <a:solidFill>
                <a:schemeClr val="lt1"/>
              </a:solidFill>
            </a:endParaRPr>
          </a:p>
          <a:p>
            <a:pPr indent="-349250" lvl="0" marL="914400" rtl="0" algn="l">
              <a:spcBef>
                <a:spcPts val="0"/>
              </a:spcBef>
              <a:spcAft>
                <a:spcPts val="0"/>
              </a:spcAft>
              <a:buClr>
                <a:schemeClr val="lt1"/>
              </a:buClr>
              <a:buSzPts val="1900"/>
              <a:buAutoNum type="arabicPeriod"/>
            </a:pPr>
            <a:r>
              <a:rPr lang="en-US" sz="1900">
                <a:solidFill>
                  <a:schemeClr val="lt1"/>
                </a:solidFill>
              </a:rPr>
              <a:t>If student is not satisfied by the grade received automatically, he/she can submit that answer for manual re-evaluation from the professor.</a:t>
            </a:r>
            <a:endParaRPr sz="1900">
              <a:solidFill>
                <a:schemeClr val="lt1"/>
              </a:solidFill>
            </a:endParaRPr>
          </a:p>
          <a:p>
            <a:pPr indent="-349250" lvl="0" marL="914400" rtl="0" algn="l">
              <a:spcBef>
                <a:spcPts val="0"/>
              </a:spcBef>
              <a:spcAft>
                <a:spcPts val="0"/>
              </a:spcAft>
              <a:buClr>
                <a:schemeClr val="lt1"/>
              </a:buClr>
              <a:buSzPts val="1900"/>
              <a:buAutoNum type="arabicPeriod"/>
            </a:pPr>
            <a:r>
              <a:rPr lang="en-US" sz="1900">
                <a:solidFill>
                  <a:schemeClr val="lt1"/>
                </a:solidFill>
              </a:rPr>
              <a:t>If teacher is checking manually, those data points should be stored and later on fed into the model to train it.</a:t>
            </a:r>
            <a:endParaRPr sz="1900">
              <a:solidFill>
                <a:schemeClr val="lt1"/>
              </a:solidFill>
            </a:endParaRPr>
          </a:p>
          <a:p>
            <a:pPr indent="-349250" lvl="0" marL="914400" rtl="0" algn="l">
              <a:spcBef>
                <a:spcPts val="0"/>
              </a:spcBef>
              <a:spcAft>
                <a:spcPts val="0"/>
              </a:spcAft>
              <a:buClr>
                <a:schemeClr val="lt1"/>
              </a:buClr>
              <a:buSzPts val="1900"/>
              <a:buAutoNum type="arabicPeriod"/>
            </a:pPr>
            <a:r>
              <a:rPr lang="en-US" sz="1900">
                <a:solidFill>
                  <a:schemeClr val="lt1"/>
                </a:solidFill>
              </a:rPr>
              <a:t>Grading of complicated diagrams. We can fine-tune the model based upon the stream it is gonna be used in. We could train the </a:t>
            </a:r>
            <a:r>
              <a:rPr lang="en-US" sz="2000">
                <a:solidFill>
                  <a:schemeClr val="lt1"/>
                </a:solidFill>
              </a:rPr>
              <a:t>one-shot model </a:t>
            </a:r>
            <a:r>
              <a:rPr lang="en-US" sz="1900">
                <a:solidFill>
                  <a:schemeClr val="lt1"/>
                </a:solidFill>
              </a:rPr>
              <a:t>on scientific diagrams if it is gonna be used in science stream.</a:t>
            </a:r>
            <a:endParaRPr sz="1900">
              <a:solidFill>
                <a:schemeClr val="lt1"/>
              </a:solidFill>
            </a:endParaRPr>
          </a:p>
          <a:p>
            <a:pPr indent="-349250" lvl="0" marL="914400" rtl="0" algn="l">
              <a:spcBef>
                <a:spcPts val="0"/>
              </a:spcBef>
              <a:spcAft>
                <a:spcPts val="0"/>
              </a:spcAft>
              <a:buClr>
                <a:schemeClr val="lt1"/>
              </a:buClr>
              <a:buSzPts val="1900"/>
              <a:buAutoNum type="arabicPeriod"/>
            </a:pPr>
            <a:r>
              <a:rPr lang="en-US" sz="1900">
                <a:solidFill>
                  <a:schemeClr val="lt1"/>
                </a:solidFill>
              </a:rPr>
              <a:t>In future, once the offline exams are started, universities can scan those papers and fed it into our system for automated evaluation.</a:t>
            </a:r>
            <a:endParaRPr sz="1900">
              <a:solidFill>
                <a:schemeClr val="lt1"/>
              </a:solidFill>
            </a:endParaRPr>
          </a:p>
          <a:p>
            <a:pPr indent="0" lvl="0" marL="1371600" rtl="0" algn="l">
              <a:spcBef>
                <a:spcPts val="0"/>
              </a:spcBef>
              <a:spcAft>
                <a:spcPts val="0"/>
              </a:spcAft>
              <a:buNone/>
            </a:pPr>
            <a:r>
              <a:t/>
            </a:r>
            <a:endParaRPr b="1" sz="1900">
              <a:solidFill>
                <a:schemeClr val="lt1"/>
              </a:solidFill>
            </a:endParaRPr>
          </a:p>
          <a:p>
            <a:pPr indent="0" lvl="0" marL="0" rtl="0" algn="l">
              <a:spcBef>
                <a:spcPts val="0"/>
              </a:spcBef>
              <a:spcAft>
                <a:spcPts val="0"/>
              </a:spcAft>
              <a:buNone/>
            </a:pPr>
            <a:r>
              <a:t/>
            </a:r>
            <a:endParaRPr sz="1500">
              <a:solidFill>
                <a:schemeClr val="lt1"/>
              </a:solidFill>
            </a:endParaRPr>
          </a:p>
          <a:p>
            <a:pPr indent="0" lvl="0" marL="914400" rtl="0" algn="l">
              <a:spcBef>
                <a:spcPts val="0"/>
              </a:spcBef>
              <a:spcAft>
                <a:spcPts val="0"/>
              </a:spcAft>
              <a:buNone/>
            </a:pPr>
            <a:r>
              <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arning presentation by Slidesgo">
  <a:themeElements>
    <a:clrScheme name="Office">
      <a:dk1>
        <a:srgbClr val="434343"/>
      </a:dk1>
      <a:lt1>
        <a:srgbClr val="FFC39F"/>
      </a:lt1>
      <a:dk2>
        <a:srgbClr val="F7965C"/>
      </a:dk2>
      <a:lt2>
        <a:srgbClr val="FFFFFF"/>
      </a:lt2>
      <a:accent1>
        <a:srgbClr val="434343"/>
      </a:accent1>
      <a:accent2>
        <a:srgbClr val="FDD8C2"/>
      </a:accent2>
      <a:accent3>
        <a:srgbClr val="FFC39F"/>
      </a:accent3>
      <a:accent4>
        <a:srgbClr val="F7965C"/>
      </a:accent4>
      <a:accent5>
        <a:srgbClr val="FB8A47"/>
      </a:accent5>
      <a:accent6>
        <a:srgbClr val="FFFFFF"/>
      </a:accent6>
      <a:hlink>
        <a:srgbClr val="FFC39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