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6x5vuRWULcgCtRMtNqv6DVzJ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Bootcamp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: HR Analytics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Name: Employee Retention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Name: HR_1 &amp; HR_2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Type: Excel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Size: 50k records each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KPI’s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546847" y="1308847"/>
            <a:ext cx="1123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Attrition rate for all Departments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Hourly rate of Male Research Scientist</a:t>
            </a:r>
            <a:endParaRPr b="1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rate Vs Monthly income stats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working years for each Department</a:t>
            </a:r>
            <a:endParaRPr b="1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Role Vs Work life balance</a:t>
            </a:r>
            <a:endParaRPr b="1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rate Vs Year since last promotion relation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2022-01-08T11:53:28Z</dcterms:created>
  <dc:creator>Shubham Kabre</dc:creator>
</cp:coreProperties>
</file>