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3"/>
    <p:restoredTop sz="94650"/>
  </p:normalViewPr>
  <p:slideViewPr>
    <p:cSldViewPr snapToGrid="0">
      <p:cViewPr varScale="1">
        <p:scale>
          <a:sx n="119" d="100"/>
          <a:sy n="119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0785-70ED-8DA2-C913-CFA3813A8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B98E8-B2DD-B596-9506-894216900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7743B-E590-09AD-DD5F-E6A0CD5B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4605-489C-823B-7FD7-B3C01208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94A80-DB7D-14DC-C712-791B7B6B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E48B-940E-D166-F5FE-2BF79FD4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21FBB-5894-3640-322B-3950E0A14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A485-5155-19E4-934B-9B846FED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C426B-1943-072B-A010-653C37FF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E5FC7-F116-E43E-786F-1AD9206F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1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0C379-A6CA-F798-2500-21103D2AD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89BFE-C716-026F-F1DD-EEB682179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E9CE-FD8E-0C55-8998-39BE24F5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96047-A5F2-4D66-2B0A-4CCBFF93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0AC5-9CE4-A270-CB4A-10D46365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3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D44-9E73-A8F5-376B-4E83572E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8D3B-1FA6-15AE-2893-DFC194144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1586-4F4A-E0D7-E01F-275095A2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70EA5-3F1C-34FA-6275-21E37310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2E045-83A4-E3BE-FA84-13FFB65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80B3-A3C2-26DE-7F9F-7FE0AC72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85ED0-B6A0-7D83-1298-743D4D11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19143-839D-8276-BBD1-FF53A02A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F7A4-078E-70F1-FD0A-CC2D617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554A-07BD-53D3-6415-4BF1C211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8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5A05-5595-7FB2-B59E-83C07D4B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43D2-2E9A-0301-B94F-BD7902667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C5905-1EAE-4DD5-CE22-E8680128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87B36-6F49-2430-195B-EC144506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C1B78-589E-520E-795D-9064C0D7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1DE25-8286-1DFA-B998-25659673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1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4F7E-B24B-1610-8951-445E18F8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CDCAC-AC6D-FA4B-0E2B-7F3B621B7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12516-523B-3645-9A90-3A5AA2D38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5C95D-0D06-A0F0-560E-2D493DD67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F7BA5-27DA-A6D2-7AA3-8B734CA6C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6A92A-B586-00AA-AC7C-9FC132D7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C7AA4-1564-8413-1294-B8E20F8E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1A5A2-9568-F6B1-E95C-B01B6FB1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D001-C71D-3C3B-DF4B-51AFCBA9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2F550-0266-D6F0-62A9-8575FF55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CC434-CE46-AF0E-224A-76A8EFD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92BFD-E99E-1D1E-0CAE-59568545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7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4992A-DDB6-E3D7-E09D-4221B5AC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F2476-8479-3133-6E1C-A89E4441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58CF1-9FFE-5F45-648E-02071673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9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87A9-8B41-98C9-E829-5FEC0394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0952-3233-52EA-77FD-F0E50B2A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F49C5-7462-6D9C-0F7A-5DC0449D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6D03B-91F0-1353-1BCE-C596DCB9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AB6BF-BBEB-6344-63F7-29698D16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24312-90D1-A488-63A7-0779FBF5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1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A168-F357-6062-6012-A2F6DF46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8EEB7-573D-1594-EC5A-D89368DAE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F80B7-8BB9-07C0-A34D-A61C556EB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E21A-1DE5-AAA2-94E4-B06A81AC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7B8F-9265-5D43-9278-ABAFA21C245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F3A9C-991E-1CA8-081C-DEE9465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A3C84-72A3-BE54-214B-642F5D42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05187-FCBA-2FA8-8BA3-99E2CFCD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CAF7B-0A15-490C-C48E-A5AD3FEA0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A0D4-27FD-649F-A46A-81B4F65BE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C7B8F-9265-5D43-9278-ABAFA21C245D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27E0F-113B-DEDC-9209-66EC2E27D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2E29-94B0-4AEF-026C-7A9021512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65D7-603A-A34D-BF4C-7C687ED1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3B97-6BE9-B637-1F0B-1F0F1573D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244" y="148586"/>
            <a:ext cx="9144000" cy="95581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Diagram-Food Express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7473A0-4089-6F80-0462-462EB0151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56" y="1104404"/>
            <a:ext cx="8716488" cy="56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3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Class Diagram-Food Express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Diagram-Food Express</dc:title>
  <dc:creator>Vemuri, Ms. Navya</dc:creator>
  <cp:lastModifiedBy>Vemuri, Ms. Navya</cp:lastModifiedBy>
  <cp:revision>5</cp:revision>
  <dcterms:created xsi:type="dcterms:W3CDTF">2022-11-27T21:58:43Z</dcterms:created>
  <dcterms:modified xsi:type="dcterms:W3CDTF">2022-12-17T22:30:14Z</dcterms:modified>
</cp:coreProperties>
</file>