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AFA54-635F-EA6F-5A3B-26E6A7FB2D40}" v="3" dt="2022-12-19T02:37:46.019"/>
    <p1510:client id="{30B19810-14F3-EE93-024A-37D2EAB98460}" v="25" dt="2022-12-19T04:08:5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amiah, Ms. Asma Batool" userId="S::al47564n@pace.edu::8ee87756-47db-4d59-a40c-c37846c5cd33" providerId="AD" clId="Web-{30B19810-14F3-EE93-024A-37D2EAB98460}"/>
    <pc:docChg chg="addSld modSld">
      <pc:chgData name="Lalamiah, Ms. Asma Batool" userId="S::al47564n@pace.edu::8ee87756-47db-4d59-a40c-c37846c5cd33" providerId="AD" clId="Web-{30B19810-14F3-EE93-024A-37D2EAB98460}" dt="2022-12-19T04:08:54.645" v="23" actId="14100"/>
      <pc:docMkLst>
        <pc:docMk/>
      </pc:docMkLst>
      <pc:sldChg chg="modSp">
        <pc:chgData name="Lalamiah, Ms. Asma Batool" userId="S::al47564n@pace.edu::8ee87756-47db-4d59-a40c-c37846c5cd33" providerId="AD" clId="Web-{30B19810-14F3-EE93-024A-37D2EAB98460}" dt="2022-12-19T04:08:54.645" v="23" actId="14100"/>
        <pc:sldMkLst>
          <pc:docMk/>
          <pc:sldMk cId="1091129643" sldId="257"/>
        </pc:sldMkLst>
        <pc:picChg chg="mod">
          <ac:chgData name="Lalamiah, Ms. Asma Batool" userId="S::al47564n@pace.edu::8ee87756-47db-4d59-a40c-c37846c5cd33" providerId="AD" clId="Web-{30B19810-14F3-EE93-024A-37D2EAB98460}" dt="2022-12-19T04:08:54.645" v="23" actId="14100"/>
          <ac:picMkLst>
            <pc:docMk/>
            <pc:sldMk cId="1091129643" sldId="257"/>
            <ac:picMk id="12" creationId="{E096CD1A-8AB7-68BB-49E6-2C43F122644F}"/>
          </ac:picMkLst>
        </pc:picChg>
      </pc:sldChg>
      <pc:sldChg chg="addSp delSp modSp">
        <pc:chgData name="Lalamiah, Ms. Asma Batool" userId="S::al47564n@pace.edu::8ee87756-47db-4d59-a40c-c37846c5cd33" providerId="AD" clId="Web-{30B19810-14F3-EE93-024A-37D2EAB98460}" dt="2022-12-19T04:08:45.144" v="20" actId="14100"/>
        <pc:sldMkLst>
          <pc:docMk/>
          <pc:sldMk cId="2513805523" sldId="258"/>
        </pc:sldMkLst>
        <pc:picChg chg="add mod">
          <ac:chgData name="Lalamiah, Ms. Asma Batool" userId="S::al47564n@pace.edu::8ee87756-47db-4d59-a40c-c37846c5cd33" providerId="AD" clId="Web-{30B19810-14F3-EE93-024A-37D2EAB98460}" dt="2022-12-19T04:08:45.144" v="20" actId="14100"/>
          <ac:picMkLst>
            <pc:docMk/>
            <pc:sldMk cId="2513805523" sldId="258"/>
            <ac:picMk id="2" creationId="{411256B6-9B48-FEAA-A818-F235B5B977FB}"/>
          </ac:picMkLst>
        </pc:picChg>
        <pc:picChg chg="del">
          <ac:chgData name="Lalamiah, Ms. Asma Batool" userId="S::al47564n@pace.edu::8ee87756-47db-4d59-a40c-c37846c5cd33" providerId="AD" clId="Web-{30B19810-14F3-EE93-024A-37D2EAB98460}" dt="2022-12-19T04:07:55.516" v="7"/>
          <ac:picMkLst>
            <pc:docMk/>
            <pc:sldMk cId="2513805523" sldId="258"/>
            <ac:picMk id="5" creationId="{A585FE02-7F9E-D058-30D3-A2C618189B76}"/>
          </ac:picMkLst>
        </pc:picChg>
      </pc:sldChg>
      <pc:sldChg chg="modSp">
        <pc:chgData name="Lalamiah, Ms. Asma Batool" userId="S::al47564n@pace.edu::8ee87756-47db-4d59-a40c-c37846c5cd33" providerId="AD" clId="Web-{30B19810-14F3-EE93-024A-37D2EAB98460}" dt="2022-12-19T04:08:30.940" v="17" actId="14100"/>
        <pc:sldMkLst>
          <pc:docMk/>
          <pc:sldMk cId="1445659835" sldId="259"/>
        </pc:sldMkLst>
        <pc:picChg chg="mod">
          <ac:chgData name="Lalamiah, Ms. Asma Batool" userId="S::al47564n@pace.edu::8ee87756-47db-4d59-a40c-c37846c5cd33" providerId="AD" clId="Web-{30B19810-14F3-EE93-024A-37D2EAB98460}" dt="2022-12-19T04:08:30.940" v="17" actId="14100"/>
          <ac:picMkLst>
            <pc:docMk/>
            <pc:sldMk cId="1445659835" sldId="259"/>
            <ac:picMk id="5" creationId="{9C596809-BA08-34CB-1C59-F60804B62F57}"/>
          </ac:picMkLst>
        </pc:picChg>
      </pc:sldChg>
      <pc:sldChg chg="addSp delSp modSp add replId">
        <pc:chgData name="Lalamiah, Ms. Asma Batool" userId="S::al47564n@pace.edu::8ee87756-47db-4d59-a40c-c37846c5cd33" providerId="AD" clId="Web-{30B19810-14F3-EE93-024A-37D2EAB98460}" dt="2022-12-19T04:08:19.721" v="14" actId="14100"/>
        <pc:sldMkLst>
          <pc:docMk/>
          <pc:sldMk cId="2886754285" sldId="260"/>
        </pc:sldMkLst>
        <pc:picChg chg="add mod">
          <ac:chgData name="Lalamiah, Ms. Asma Batool" userId="S::al47564n@pace.edu::8ee87756-47db-4d59-a40c-c37846c5cd33" providerId="AD" clId="Web-{30B19810-14F3-EE93-024A-37D2EAB98460}" dt="2022-12-19T04:08:19.721" v="14" actId="14100"/>
          <ac:picMkLst>
            <pc:docMk/>
            <pc:sldMk cId="2886754285" sldId="260"/>
            <ac:picMk id="2" creationId="{0A1A8D23-06FD-5413-BD89-F694C20B5FE9}"/>
          </ac:picMkLst>
        </pc:picChg>
        <pc:picChg chg="del">
          <ac:chgData name="Lalamiah, Ms. Asma Batool" userId="S::al47564n@pace.edu::8ee87756-47db-4d59-a40c-c37846c5cd33" providerId="AD" clId="Web-{30B19810-14F3-EE93-024A-37D2EAB98460}" dt="2022-12-19T04:07:19.654" v="1"/>
          <ac:picMkLst>
            <pc:docMk/>
            <pc:sldMk cId="2886754285" sldId="260"/>
            <ac:picMk id="5" creationId="{9C596809-BA08-34CB-1C59-F60804B62F57}"/>
          </ac:picMkLst>
        </pc:picChg>
      </pc:sldChg>
    </pc:docChg>
  </pc:docChgLst>
  <pc:docChgLst>
    <pc:chgData name="Lalamiah, Ms. Asma Batool" userId="S::al47564n@pace.edu::8ee87756-47db-4d59-a40c-c37846c5cd33" providerId="AD" clId="Web-{096AFA54-635F-EA6F-5A3B-26E6A7FB2D40}"/>
    <pc:docChg chg="modSld">
      <pc:chgData name="Lalamiah, Ms. Asma Batool" userId="S::al47564n@pace.edu::8ee87756-47db-4d59-a40c-c37846c5cd33" providerId="AD" clId="Web-{096AFA54-635F-EA6F-5A3B-26E6A7FB2D40}" dt="2022-12-19T02:37:46.019" v="2" actId="1076"/>
      <pc:docMkLst>
        <pc:docMk/>
      </pc:docMkLst>
      <pc:sldChg chg="modSp">
        <pc:chgData name="Lalamiah, Ms. Asma Batool" userId="S::al47564n@pace.edu::8ee87756-47db-4d59-a40c-c37846c5cd33" providerId="AD" clId="Web-{096AFA54-635F-EA6F-5A3B-26E6A7FB2D40}" dt="2022-12-19T02:37:46.019" v="2" actId="1076"/>
        <pc:sldMkLst>
          <pc:docMk/>
          <pc:sldMk cId="1091129643" sldId="257"/>
        </pc:sldMkLst>
        <pc:spChg chg="mod">
          <ac:chgData name="Lalamiah, Ms. Asma Batool" userId="S::al47564n@pace.edu::8ee87756-47db-4d59-a40c-c37846c5cd33" providerId="AD" clId="Web-{096AFA54-635F-EA6F-5A3B-26E6A7FB2D40}" dt="2022-12-19T02:37:46.019" v="2" actId="1076"/>
          <ac:spMkLst>
            <pc:docMk/>
            <pc:sldMk cId="1091129643" sldId="257"/>
            <ac:spMk id="14" creationId="{4618EFB6-E304-2DCC-C5FF-490BF4E324FF}"/>
          </ac:spMkLst>
        </pc:spChg>
        <pc:picChg chg="mod">
          <ac:chgData name="Lalamiah, Ms. Asma Batool" userId="S::al47564n@pace.edu::8ee87756-47db-4d59-a40c-c37846c5cd33" providerId="AD" clId="Web-{096AFA54-635F-EA6F-5A3B-26E6A7FB2D40}" dt="2022-12-19T02:37:41.784" v="1" actId="1076"/>
          <ac:picMkLst>
            <pc:docMk/>
            <pc:sldMk cId="1091129643" sldId="257"/>
            <ac:picMk id="12" creationId="{E096CD1A-8AB7-68BB-49E6-2C43F12264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36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94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7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garV99/FoodExpress/tree/master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7E76-756B-F56C-8152-6964B8926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16. GITHUB REPOSITORIES</a:t>
            </a:r>
          </a:p>
        </p:txBody>
      </p:sp>
    </p:spTree>
    <p:extLst>
      <p:ext uri="{BB962C8B-B14F-4D97-AF65-F5344CB8AC3E}">
        <p14:creationId xmlns:p14="http://schemas.microsoft.com/office/powerpoint/2010/main" val="232166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096CD1A-8AB7-68BB-49E6-2C43F1226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" b="6285"/>
          <a:stretch/>
        </p:blipFill>
        <p:spPr>
          <a:xfrm>
            <a:off x="1273651" y="1910570"/>
            <a:ext cx="7680444" cy="4434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18EFB6-E304-2DCC-C5FF-490BF4E324FF}"/>
              </a:ext>
            </a:extLst>
          </p:cNvPr>
          <p:cNvSpPr txBox="1"/>
          <p:nvPr/>
        </p:nvSpPr>
        <p:spPr>
          <a:xfrm>
            <a:off x="1560352" y="134486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https://github.com/JigarV99/FoodExpress/tree/master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1256B6-9B48-FEAA-A818-F235B5B9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97" y="855273"/>
            <a:ext cx="7951431" cy="48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0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C596809-BA08-34CB-1C59-F60804B6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9" y="1002059"/>
            <a:ext cx="8314283" cy="46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1A8D23-06FD-5413-BD89-F694C20B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7" y="998022"/>
            <a:ext cx="8476693" cy="47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54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16. GITHUB REPOSITORIES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 GITHUB REPOSITORIES</dc:title>
  <dc:creator>Yada, Mr. Venu</dc:creator>
  <cp:lastModifiedBy>Yada, Mr. Venu</cp:lastModifiedBy>
  <cp:revision>17</cp:revision>
  <dcterms:created xsi:type="dcterms:W3CDTF">2022-12-19T02:28:20Z</dcterms:created>
  <dcterms:modified xsi:type="dcterms:W3CDTF">2022-12-19T04:08:57Z</dcterms:modified>
</cp:coreProperties>
</file>