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D4A5-AB5F-4409-B1FF-D90A49B66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6E383-8FC7-484E-8309-3A1CCED2C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D2CF6-AA92-4F41-8C96-EB2F9AEB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9CC6-A6E3-48A8-A082-86C32CE6C25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D902-AB18-4790-B46F-2A3E67DB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AEE58-C39B-4F80-94C7-936601CA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A393-3D35-4F7B-9BF2-C44DC92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5287-BC58-4F6D-9F53-386F8682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B9BA6-9EB7-4F35-9232-5987527DB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7C97-98B6-4B39-AABE-1CD79C71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9CC6-A6E3-48A8-A082-86C32CE6C25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F0358-09C6-4AB5-B3B5-1D76A4E1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BFE67-0DFF-4A40-ACD5-BB8034B9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A393-3D35-4F7B-9BF2-C44DC92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945E3-AFD8-4A16-AC31-9B4A8F785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65CA0-FF28-4D0B-AD76-2839AA4AD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737DC-A8FB-4619-A952-B65FAF50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9CC6-A6E3-48A8-A082-86C32CE6C25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05E5B-0A55-4372-B765-6CC9E9CF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FADB-E2DE-4A6B-BE63-8B8300C6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A393-3D35-4F7B-9BF2-C44DC92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DB3F-BAF7-403D-BD67-2D35720E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FFB7-A878-4451-ADED-705A5BF0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7F222-EFD2-42A2-8E3B-CD68FE7A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9CC6-A6E3-48A8-A082-86C32CE6C25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4B3A2-50EB-4A2C-A2BA-F5019E1B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61CF-A5CA-44B1-AD2D-228466CA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A393-3D35-4F7B-9BF2-C44DC92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4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00F0-B5D5-4B57-8A66-A53538CA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11E6-CA69-4F8A-AFE2-D221A096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EB5A-D4F6-49F7-875E-3C53A3DE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9CC6-A6E3-48A8-A082-86C32CE6C25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0E50F-3819-42C1-97F9-71D2D000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4056-E398-4E61-BDF2-F5EC62C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A393-3D35-4F7B-9BF2-C44DC92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7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926C-1714-4078-B586-AC913CEF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B787-C169-43A6-91FB-5A5667EC3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06959-9FF2-47D7-A0AE-58BE4162C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0C6AA-827F-4B1F-94D7-33DFEDC4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9CC6-A6E3-48A8-A082-86C32CE6C25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14BDD-8078-4615-8C8C-C22A0A3F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767A7-85D2-4059-93E3-BB93DDD7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A393-3D35-4F7B-9BF2-C44DC92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1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24F4-7DB2-4B26-A20E-97D11918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87CEC-0CE1-41F3-8A3C-5574E1FF6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C75AD-B274-47FA-AB18-7B90353FD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17491-4394-432A-811F-35A976A21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5A531-B967-4D4F-A061-1305CCD85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DEE58-C6B7-42B8-9D6C-28BA076F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9CC6-A6E3-48A8-A082-86C32CE6C25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52B50-7696-46C3-9948-9BADD64E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C53C7-9A0B-4863-BCFA-A1FF2801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A393-3D35-4F7B-9BF2-C44DC92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3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582D-E628-4B19-9D9E-EAACA650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1F693-9B55-48E9-9E5B-C9CCA878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9CC6-A6E3-48A8-A082-86C32CE6C25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CA439-53D5-4868-AF33-3BEE6A75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1A366-AC40-4F37-8745-B458B7C4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A393-3D35-4F7B-9BF2-C44DC92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8A720-A5BC-4A8B-8683-BE3CC842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9CC6-A6E3-48A8-A082-86C32CE6C25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B1A07-E363-4E95-BABE-8AC0181A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80471-C452-4CA9-99A3-23FA2CB0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A393-3D35-4F7B-9BF2-C44DC92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5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1321-BFB3-415F-906D-C47E4DC7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426C-DEF4-4822-AF5B-D5C9CAA3C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D50D1-0BA1-4591-9554-27DF5C064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9A065-1923-4894-BD47-5DABD1F7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9CC6-A6E3-48A8-A082-86C32CE6C25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B582E-78E7-4968-9646-74380FF5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AFF92-22F1-40EF-8765-77501D80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A393-3D35-4F7B-9BF2-C44DC92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6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33D9-97B3-43B0-8169-D63ACD5B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44640-FAD3-4240-8C57-26EC720BB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EEED7-50BB-44CC-9E54-2F3DDC330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2A012-F5AD-42DA-AA62-8DC0AFA2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9CC6-A6E3-48A8-A082-86C32CE6C25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1678C-DD45-41EE-A264-1FDA5ADA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F58A9-4FF7-4613-9987-1B4F7281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A393-3D35-4F7B-9BF2-C44DC92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1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64F5F-E4F2-4A47-940A-12D5CC87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8F0C1-943E-48F4-A2EA-12987535A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886C-32AB-41B4-85C3-C69A80D1D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9CC6-A6E3-48A8-A082-86C32CE6C25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9C89-27E0-4064-A14E-DFF191023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D8D6-6079-42A0-A061-42CEB6A80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A393-3D35-4F7B-9BF2-C44DC9297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6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327-A3A7-48BA-B15C-5C81581C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96" y="182881"/>
            <a:ext cx="10515600" cy="1020278"/>
          </a:xfrm>
        </p:spPr>
        <p:txBody>
          <a:bodyPr/>
          <a:lstStyle/>
          <a:p>
            <a:r>
              <a:rPr lang="en-US" b="1" dirty="0"/>
              <a:t>Food Express – Business Relationship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3739-1B75-40DC-A925-2A5CD69F9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81" y="1135781"/>
            <a:ext cx="11444437" cy="5357094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     Suppliers 		Food Express Business groups		Customers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EC783F-94A3-492D-9FA1-781FEC159270}"/>
              </a:ext>
            </a:extLst>
          </p:cNvPr>
          <p:cNvSpPr/>
          <p:nvPr/>
        </p:nvSpPr>
        <p:spPr>
          <a:xfrm>
            <a:off x="838200" y="1568918"/>
            <a:ext cx="2376638" cy="4649002"/>
          </a:xfrm>
          <a:prstGeom prst="roundRect">
            <a:avLst/>
          </a:prstGeom>
          <a:solidFill>
            <a:srgbClr val="F4F5FE"/>
          </a:solidFill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30CB3B-A50D-46CC-AD37-9BCC8B8EF551}"/>
              </a:ext>
            </a:extLst>
          </p:cNvPr>
          <p:cNvSpPr/>
          <p:nvPr/>
        </p:nvSpPr>
        <p:spPr>
          <a:xfrm>
            <a:off x="1203157" y="1925053"/>
            <a:ext cx="1626669" cy="689810"/>
          </a:xfrm>
          <a:prstGeom prst="roundRect">
            <a:avLst/>
          </a:prstGeom>
          <a:solidFill>
            <a:srgbClr val="E7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Food Retailers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815F5D-42C1-45D9-91DC-6FA7739E47C2}"/>
              </a:ext>
            </a:extLst>
          </p:cNvPr>
          <p:cNvSpPr/>
          <p:nvPr/>
        </p:nvSpPr>
        <p:spPr>
          <a:xfrm>
            <a:off x="1203158" y="4090729"/>
            <a:ext cx="1628272" cy="777625"/>
          </a:xfrm>
          <a:prstGeom prst="roundRect">
            <a:avLst/>
          </a:prstGeom>
          <a:solidFill>
            <a:srgbClr val="E7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Banks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D48D8D-A3A0-4E27-9506-7981E0AD102A}"/>
              </a:ext>
            </a:extLst>
          </p:cNvPr>
          <p:cNvSpPr/>
          <p:nvPr/>
        </p:nvSpPr>
        <p:spPr>
          <a:xfrm>
            <a:off x="1203157" y="5143310"/>
            <a:ext cx="1628273" cy="720078"/>
          </a:xfrm>
          <a:prstGeom prst="roundRect">
            <a:avLst/>
          </a:prstGeom>
          <a:solidFill>
            <a:srgbClr val="E7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Credit card vendors and Apple Pay/ Google Pay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0EE789-544F-4BFA-9E29-119185C54FB0}"/>
              </a:ext>
            </a:extLst>
          </p:cNvPr>
          <p:cNvSpPr/>
          <p:nvPr/>
        </p:nvSpPr>
        <p:spPr>
          <a:xfrm>
            <a:off x="1227221" y="3007891"/>
            <a:ext cx="1604210" cy="689810"/>
          </a:xfrm>
          <a:prstGeom prst="roundRect">
            <a:avLst>
              <a:gd name="adj" fmla="val 9690"/>
            </a:avLst>
          </a:prstGeom>
          <a:solidFill>
            <a:srgbClr val="E7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Advertisement Agency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1AB667-8363-4904-A8AF-2F13E62465E1}"/>
              </a:ext>
            </a:extLst>
          </p:cNvPr>
          <p:cNvSpPr/>
          <p:nvPr/>
        </p:nvSpPr>
        <p:spPr>
          <a:xfrm>
            <a:off x="4251158" y="1568918"/>
            <a:ext cx="3686476" cy="4649002"/>
          </a:xfrm>
          <a:prstGeom prst="roundRect">
            <a:avLst/>
          </a:prstGeom>
          <a:solidFill>
            <a:srgbClr val="F4F5FE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2CB804-5A77-4188-822E-1E57AD03F4EB}"/>
              </a:ext>
            </a:extLst>
          </p:cNvPr>
          <p:cNvSpPr/>
          <p:nvPr/>
        </p:nvSpPr>
        <p:spPr>
          <a:xfrm>
            <a:off x="4764504" y="1825548"/>
            <a:ext cx="2685449" cy="689810"/>
          </a:xfrm>
          <a:prstGeom prst="roundRect">
            <a:avLst/>
          </a:prstGeom>
          <a:solidFill>
            <a:srgbClr val="E7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Product Development Group (Food Express)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5FFBF7-306A-492F-B2E4-FCA85D15EDB7}"/>
              </a:ext>
            </a:extLst>
          </p:cNvPr>
          <p:cNvSpPr/>
          <p:nvPr/>
        </p:nvSpPr>
        <p:spPr>
          <a:xfrm>
            <a:off x="8999621" y="1568919"/>
            <a:ext cx="2541070" cy="4649002"/>
          </a:xfrm>
          <a:prstGeom prst="roundRect">
            <a:avLst/>
          </a:prstGeom>
          <a:solidFill>
            <a:srgbClr val="F4F5FE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E6BE1B-3498-4349-8B51-EFDEADC45AD3}"/>
              </a:ext>
            </a:extLst>
          </p:cNvPr>
          <p:cNvSpPr/>
          <p:nvPr/>
        </p:nvSpPr>
        <p:spPr>
          <a:xfrm>
            <a:off x="9375006" y="1925054"/>
            <a:ext cx="1809549" cy="943274"/>
          </a:xfrm>
          <a:prstGeom prst="roundRect">
            <a:avLst/>
          </a:prstGeom>
          <a:solidFill>
            <a:srgbClr val="E7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Subscribed  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Customers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(Food Express)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A787E8-96D5-44E6-8778-1E4F8F0BC164}"/>
              </a:ext>
            </a:extLst>
          </p:cNvPr>
          <p:cNvSpPr/>
          <p:nvPr/>
        </p:nvSpPr>
        <p:spPr>
          <a:xfrm>
            <a:off x="9375006" y="4932946"/>
            <a:ext cx="1809549" cy="1013924"/>
          </a:xfrm>
          <a:prstGeom prst="roundRect">
            <a:avLst/>
          </a:prstGeom>
          <a:solidFill>
            <a:srgbClr val="E7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Subscribed Food Distributors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(Food Express)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29499B-B98E-41C5-BA28-A1C60CC9DABC}"/>
              </a:ext>
            </a:extLst>
          </p:cNvPr>
          <p:cNvSpPr/>
          <p:nvPr/>
        </p:nvSpPr>
        <p:spPr>
          <a:xfrm>
            <a:off x="4764506" y="2953353"/>
            <a:ext cx="2685448" cy="689810"/>
          </a:xfrm>
          <a:prstGeom prst="roundRect">
            <a:avLst/>
          </a:prstGeom>
          <a:solidFill>
            <a:srgbClr val="E7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Finance Group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(Food Express)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FD4063-4A66-44CA-A3D2-E7B423ADA9D8}"/>
              </a:ext>
            </a:extLst>
          </p:cNvPr>
          <p:cNvSpPr/>
          <p:nvPr/>
        </p:nvSpPr>
        <p:spPr>
          <a:xfrm>
            <a:off x="4764506" y="4044276"/>
            <a:ext cx="2685448" cy="689810"/>
          </a:xfrm>
          <a:prstGeom prst="roundRect">
            <a:avLst/>
          </a:prstGeom>
          <a:solidFill>
            <a:srgbClr val="E7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Customer Support Group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(Food Express)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BF27E43-FB9A-4ADE-8A17-3AE092CF8449}"/>
              </a:ext>
            </a:extLst>
          </p:cNvPr>
          <p:cNvSpPr/>
          <p:nvPr/>
        </p:nvSpPr>
        <p:spPr>
          <a:xfrm>
            <a:off x="4764506" y="5143310"/>
            <a:ext cx="2685448" cy="689810"/>
          </a:xfrm>
          <a:prstGeom prst="roundRect">
            <a:avLst/>
          </a:prstGeom>
          <a:solidFill>
            <a:srgbClr val="E7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Advertisement Group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(Food Express)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196B157-1056-4EEB-BEF3-4C692DAC21EE}"/>
              </a:ext>
            </a:extLst>
          </p:cNvPr>
          <p:cNvSpPr/>
          <p:nvPr/>
        </p:nvSpPr>
        <p:spPr>
          <a:xfrm>
            <a:off x="9375006" y="3429000"/>
            <a:ext cx="1809549" cy="943274"/>
          </a:xfrm>
          <a:prstGeom prst="roundRect">
            <a:avLst/>
          </a:prstGeom>
          <a:solidFill>
            <a:srgbClr val="E7EA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Subscribed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Food Retailers (Food Express)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D2EE31-B146-4477-A640-B0E838E34A48}"/>
              </a:ext>
            </a:extLst>
          </p:cNvPr>
          <p:cNvCxnSpPr>
            <a:endCxn id="14" idx="1"/>
          </p:cNvCxnSpPr>
          <p:nvPr/>
        </p:nvCxnSpPr>
        <p:spPr>
          <a:xfrm flipV="1">
            <a:off x="2829826" y="2170453"/>
            <a:ext cx="1934678" cy="14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10BF5F-7A63-40D2-8BB6-BF188A226D17}"/>
              </a:ext>
            </a:extLst>
          </p:cNvPr>
          <p:cNvCxnSpPr>
            <a:endCxn id="21" idx="1"/>
          </p:cNvCxnSpPr>
          <p:nvPr/>
        </p:nvCxnSpPr>
        <p:spPr>
          <a:xfrm flipV="1">
            <a:off x="2829826" y="3298258"/>
            <a:ext cx="1934680" cy="101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6A6521-E64A-486D-928A-9076B022C61A}"/>
              </a:ext>
            </a:extLst>
          </p:cNvPr>
          <p:cNvCxnSpPr/>
          <p:nvPr/>
        </p:nvCxnSpPr>
        <p:spPr>
          <a:xfrm flipV="1">
            <a:off x="2829826" y="3429000"/>
            <a:ext cx="1934678" cy="198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503A59-E883-45BB-890F-B67F0D9D3FF6}"/>
              </a:ext>
            </a:extLst>
          </p:cNvPr>
          <p:cNvCxnSpPr/>
          <p:nvPr/>
        </p:nvCxnSpPr>
        <p:spPr>
          <a:xfrm>
            <a:off x="2829826" y="3429000"/>
            <a:ext cx="1934678" cy="186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CAD175-AF96-4325-A69D-D121FDA419CC}"/>
              </a:ext>
            </a:extLst>
          </p:cNvPr>
          <p:cNvCxnSpPr/>
          <p:nvPr/>
        </p:nvCxnSpPr>
        <p:spPr>
          <a:xfrm>
            <a:off x="7449953" y="2088682"/>
            <a:ext cx="1925053" cy="29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5AA9E20-CFF7-44A2-8BB6-5478CFE88E60}"/>
              </a:ext>
            </a:extLst>
          </p:cNvPr>
          <p:cNvCxnSpPr>
            <a:cxnSpLocks/>
          </p:cNvCxnSpPr>
          <p:nvPr/>
        </p:nvCxnSpPr>
        <p:spPr>
          <a:xfrm>
            <a:off x="7512517" y="2328497"/>
            <a:ext cx="1849657" cy="136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9ED98F-F82C-49B5-9FC3-31F81ED1A78C}"/>
              </a:ext>
            </a:extLst>
          </p:cNvPr>
          <p:cNvCxnSpPr>
            <a:cxnSpLocks/>
          </p:cNvCxnSpPr>
          <p:nvPr/>
        </p:nvCxnSpPr>
        <p:spPr>
          <a:xfrm>
            <a:off x="7427496" y="2515358"/>
            <a:ext cx="1947510" cy="262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2E13F2-399F-4BAF-8820-833061C97462}"/>
              </a:ext>
            </a:extLst>
          </p:cNvPr>
          <p:cNvCxnSpPr>
            <a:cxnSpLocks/>
          </p:cNvCxnSpPr>
          <p:nvPr/>
        </p:nvCxnSpPr>
        <p:spPr>
          <a:xfrm flipV="1">
            <a:off x="7449953" y="2547485"/>
            <a:ext cx="1912221" cy="66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0623F5-F44A-4762-A368-4AD82100491C}"/>
              </a:ext>
            </a:extLst>
          </p:cNvPr>
          <p:cNvCxnSpPr>
            <a:cxnSpLocks/>
          </p:cNvCxnSpPr>
          <p:nvPr/>
        </p:nvCxnSpPr>
        <p:spPr>
          <a:xfrm flipV="1">
            <a:off x="7438725" y="2631623"/>
            <a:ext cx="1925052" cy="171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9D805E-1A14-4F47-941B-4F5A48082A14}"/>
              </a:ext>
            </a:extLst>
          </p:cNvPr>
          <p:cNvCxnSpPr>
            <a:stCxn id="23" idx="3"/>
          </p:cNvCxnSpPr>
          <p:nvPr/>
        </p:nvCxnSpPr>
        <p:spPr>
          <a:xfrm flipV="1">
            <a:off x="7449954" y="2791326"/>
            <a:ext cx="2002054" cy="269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E03FE3-8497-45EF-ACA8-076E357B360E}"/>
              </a:ext>
            </a:extLst>
          </p:cNvPr>
          <p:cNvCxnSpPr>
            <a:cxnSpLocks/>
          </p:cNvCxnSpPr>
          <p:nvPr/>
        </p:nvCxnSpPr>
        <p:spPr>
          <a:xfrm>
            <a:off x="7472410" y="3339547"/>
            <a:ext cx="1925052" cy="56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B90B21-CD66-433D-84A1-BFF25DECC0BA}"/>
              </a:ext>
            </a:extLst>
          </p:cNvPr>
          <p:cNvCxnSpPr/>
          <p:nvPr/>
        </p:nvCxnSpPr>
        <p:spPr>
          <a:xfrm flipV="1">
            <a:off x="7449952" y="4139770"/>
            <a:ext cx="1912222" cy="15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CB8EA6-AF55-4281-B4B7-D96870699A0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7449954" y="4012098"/>
            <a:ext cx="1947508" cy="37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03FF0C-4351-493B-B058-628A654A6E5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72410" y="4575222"/>
            <a:ext cx="1902596" cy="86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B17364-D21D-4E45-8646-FAE8604AAACF}"/>
              </a:ext>
            </a:extLst>
          </p:cNvPr>
          <p:cNvCxnSpPr/>
          <p:nvPr/>
        </p:nvCxnSpPr>
        <p:spPr>
          <a:xfrm flipH="1">
            <a:off x="6289040" y="2547485"/>
            <a:ext cx="111760" cy="40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9D1D81-109A-4E7E-9DA0-BB590DBD3E34}"/>
              </a:ext>
            </a:extLst>
          </p:cNvPr>
          <p:cNvCxnSpPr>
            <a:cxnSpLocks/>
          </p:cNvCxnSpPr>
          <p:nvPr/>
        </p:nvCxnSpPr>
        <p:spPr>
          <a:xfrm flipH="1">
            <a:off x="7284717" y="3647754"/>
            <a:ext cx="3126" cy="149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5444D2-7CE7-476D-90C0-E9D552742478}"/>
              </a:ext>
            </a:extLst>
          </p:cNvPr>
          <p:cNvCxnSpPr>
            <a:cxnSpLocks/>
          </p:cNvCxnSpPr>
          <p:nvPr/>
        </p:nvCxnSpPr>
        <p:spPr>
          <a:xfrm flipV="1">
            <a:off x="4771439" y="3611099"/>
            <a:ext cx="8023" cy="146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833F60-90FD-4201-9516-1AF7E91FF121}"/>
              </a:ext>
            </a:extLst>
          </p:cNvPr>
          <p:cNvCxnSpPr>
            <a:cxnSpLocks/>
          </p:cNvCxnSpPr>
          <p:nvPr/>
        </p:nvCxnSpPr>
        <p:spPr>
          <a:xfrm flipV="1">
            <a:off x="5291486" y="2547485"/>
            <a:ext cx="8023" cy="146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2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0202-8C2C-42C9-AD14-2F9E9BE3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22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Roles by Business Group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2D9A-32F5-4078-8847-B43DC4CDF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7398"/>
            <a:ext cx="10515600" cy="4767271"/>
          </a:xfrm>
        </p:spPr>
        <p:txBody>
          <a:bodyPr/>
          <a:lstStyle/>
          <a:p>
            <a:r>
              <a:rPr lang="en-US" sz="1600" u="sng" dirty="0"/>
              <a:t>External Users (Customers)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Subscribed Customers (Deva)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Subscribed Food Retailers (Jigar, </a:t>
            </a:r>
            <a:r>
              <a:rPr lang="en-US" sz="1600" dirty="0" err="1"/>
              <a:t>Lohith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Subscribed Food Distributors (Murali)</a:t>
            </a:r>
          </a:p>
          <a:p>
            <a:pPr marL="0" indent="0">
              <a:buNone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 Users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13166F-7EDA-4753-985E-0E8A97FDF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88950"/>
              </p:ext>
            </p:extLst>
          </p:nvPr>
        </p:nvGraphicFramePr>
        <p:xfrm>
          <a:off x="818147" y="2729948"/>
          <a:ext cx="10535653" cy="3703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2472">
                  <a:extLst>
                    <a:ext uri="{9D8B030D-6E8A-4147-A177-3AD203B41FA5}">
                      <a16:colId xmlns:a16="http://schemas.microsoft.com/office/drawing/2014/main" val="3250358172"/>
                    </a:ext>
                  </a:extLst>
                </a:gridCol>
                <a:gridCol w="3499201">
                  <a:extLst>
                    <a:ext uri="{9D8B030D-6E8A-4147-A177-3AD203B41FA5}">
                      <a16:colId xmlns:a16="http://schemas.microsoft.com/office/drawing/2014/main" val="2076734255"/>
                    </a:ext>
                  </a:extLst>
                </a:gridCol>
                <a:gridCol w="3503980">
                  <a:extLst>
                    <a:ext uri="{9D8B030D-6E8A-4147-A177-3AD203B41FA5}">
                      <a16:colId xmlns:a16="http://schemas.microsoft.com/office/drawing/2014/main" val="1744716684"/>
                    </a:ext>
                  </a:extLst>
                </a:gridCol>
              </a:tblGrid>
              <a:tr h="705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</a:rPr>
                        <a:t>Business Group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9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u="sng" dirty="0">
                          <a:solidFill>
                            <a:schemeClr val="tx1"/>
                          </a:solidFill>
                          <a:effectLst/>
                        </a:rPr>
                        <a:t>User Roles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9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</a:rPr>
                        <a:t>Team Member Name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</a:rPr>
                        <a:t>(Bus. Group Proxy)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BC9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28953"/>
                  </a:ext>
                </a:extLst>
              </a:tr>
              <a:tr h="8059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Product Development Group</a:t>
                      </a:r>
                      <a:endParaRPr lang="en-IN" sz="12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A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 Owner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A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400" dirty="0" err="1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Venu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383413"/>
                  </a:ext>
                </a:extLst>
              </a:tr>
              <a:tr h="742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Finance Group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4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dirty="0">
                          <a:effectLst/>
                          <a:latin typeface="+mn-lt"/>
                        </a:rPr>
                        <a:t>Accountant 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4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400" dirty="0" err="1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Navya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4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451761"/>
                  </a:ext>
                </a:extLst>
              </a:tr>
              <a:tr h="762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dirty="0">
                          <a:effectLst/>
                        </a:rPr>
                        <a:t>Customer Support Group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A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 Care Representative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A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4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Asma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E7E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498702"/>
                  </a:ext>
                </a:extLst>
              </a:tr>
              <a:tr h="687535">
                <a:tc>
                  <a:txBody>
                    <a:bodyPr/>
                    <a:lstStyle/>
                    <a:p>
                      <a:pPr algn="l"/>
                      <a:r>
                        <a:rPr lang="en-US" sz="1400" u="sng" dirty="0">
                          <a:solidFill>
                            <a:schemeClr val="tx1"/>
                          </a:solidFill>
                        </a:rPr>
                        <a:t>Advertisement Group</a:t>
                      </a:r>
                    </a:p>
                  </a:txBody>
                  <a:tcPr>
                    <a:solidFill>
                      <a:srgbClr val="F4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u="sng" dirty="0">
                          <a:effectLst/>
                          <a:latin typeface="+mn-lt"/>
                        </a:rPr>
                        <a:t>Advertisement Representative</a:t>
                      </a:r>
                      <a:endParaRPr lang="en-IN" sz="1400" dirty="0"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4F5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400" dirty="0" err="1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Tharun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4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00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07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144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Food Express – Business Relationship Map</vt:lpstr>
      <vt:lpstr>User Roles by Business Group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Express – Business Relationship Map</dc:title>
  <dc:creator>Kamarapu, Mr. Murali Krishna</dc:creator>
  <cp:lastModifiedBy>Kamarapu, Mr. Murali Krishna</cp:lastModifiedBy>
  <cp:revision>11</cp:revision>
  <dcterms:created xsi:type="dcterms:W3CDTF">2022-10-15T02:23:41Z</dcterms:created>
  <dcterms:modified xsi:type="dcterms:W3CDTF">2022-10-24T23:19:00Z</dcterms:modified>
</cp:coreProperties>
</file>