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D3FB"/>
    <a:srgbClr val="D8DEF6"/>
    <a:srgbClr val="309A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7" d="100"/>
          <a:sy n="67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FD9119-EEC5-45EB-A9F1-793B80992C25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62D5B8-AB6F-4B54-B786-8A9B8930F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33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afd3e376c_1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11afd3e376c_1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545C-B44D-4EA7-9CB0-B077A617F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B3EEC8-800D-4398-96D9-C9BAD81B4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125CB-7F4D-47F3-9807-0D2B0B415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00E3-1BC4-4220-B77F-76A9113FCC6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4BCD3-2BD4-4B64-B145-47BFFDF28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953DC-E259-4967-9054-44EFBA29D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B0BE-B9A9-4D47-AC8D-BFFADB60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89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1D3F9-51C6-4150-BE78-54311A7EA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BF9AE2-DE11-42D0-A30C-1AEA18597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C518D-76AF-4ED0-925D-ED86E38C7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00E3-1BC4-4220-B77F-76A9113FCC6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29622-A387-41E2-B007-81B184CFC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8CBC-7105-46CA-BD5C-B21D5FFB3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B0BE-B9A9-4D47-AC8D-BFFADB60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8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EAD6C4-4F13-498A-A63B-8B32D32BA0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263471-5C83-4CED-9AAD-2A0C7C710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8EC2B-8861-47E6-B499-97C49EF90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00E3-1BC4-4220-B77F-76A9113FCC6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A5E7E-5EBB-4A3F-902F-23B9F635B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AA43E-C9C5-4907-9C23-44B0291F4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B0BE-B9A9-4D47-AC8D-BFFADB60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97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511B0-6D12-4882-967E-C5918EFED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02EF4-0306-4C3F-B9BC-566325738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F34C0-702C-46F9-A173-54F878CE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00E3-1BC4-4220-B77F-76A9113FCC6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54CD9-F0D1-4235-865B-8DEE6CDE8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A28E7-C07A-472A-B257-6B0244EF4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B0BE-B9A9-4D47-AC8D-BFFADB60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51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46046-A6F4-4DC1-85F0-0DD2A6D00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0ECD7-930E-46D7-BAD1-0BE3A82E4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58FB8-6FBB-43AE-94E7-D986D54A6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00E3-1BC4-4220-B77F-76A9113FCC6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96176-3826-40D5-AFCA-7624650D7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D860C-D984-4A87-8698-D364A0346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B0BE-B9A9-4D47-AC8D-BFFADB60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72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ED6C4-7620-4143-83FA-418199357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5942-580A-44B8-A4E8-B86C4C038A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AB0230-7250-4448-B80B-8DEBD40FE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25EF1-F579-4853-B83C-DD2681853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00E3-1BC4-4220-B77F-76A9113FCC6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F673B-310B-40BB-88D3-2BA7ADD4E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FE8BB-B89F-4FAE-A033-E8F39A4D9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B0BE-B9A9-4D47-AC8D-BFFADB60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9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31905-035A-4025-B5D7-F0D93CCA1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543E4-D9FA-4552-93E4-85B6D6DBA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9829C-81FD-4FB1-81FB-BB1F109DE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4EBEC5-4A7B-4453-B8E4-FEEE965FE0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9EB6AA-42B7-4D77-AB9B-3054F692A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E55E2-1E17-44CB-96B5-E8813E709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00E3-1BC4-4220-B77F-76A9113FCC6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D7CE11-9178-4886-B4F4-06805CD6A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8C1855-76A9-45E8-A08D-179DF2571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B0BE-B9A9-4D47-AC8D-BFFADB60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01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36E93-B134-4623-B3B6-C28262040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E3D5A2-77A6-40D3-81B1-F6922D73D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00E3-1BC4-4220-B77F-76A9113FCC6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CF7E76-3EEA-4C5E-8ABC-4C356A529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142397-2B75-445C-A348-1A53748CA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B0BE-B9A9-4D47-AC8D-BFFADB60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2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12EC90-E50E-469F-BF46-5D47C1B55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00E3-1BC4-4220-B77F-76A9113FCC6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DCC19B-E305-4E2A-A7C3-C88AE8AEE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446CA-BCA7-4D3D-B5B9-80313343F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B0BE-B9A9-4D47-AC8D-BFFADB60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41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39569-B7FD-49E0-B4F3-83CC892D1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4EA2B-8281-4282-958A-BA1A52B74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AADA6C-D765-4C52-B7CB-84647DBCF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29BB1-96DB-4786-A608-5FAF02FD4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00E3-1BC4-4220-B77F-76A9113FCC6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A2965-E4E2-4A9F-85B5-DA7FF227B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194AA-E336-4480-AAD3-A1970CA01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B0BE-B9A9-4D47-AC8D-BFFADB60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14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17E9D-615B-4E7B-AFF3-6BC7C67D7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7BB7D3-7F22-4FD9-B896-8F8FA66F5D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7B126-11AE-415D-BAA0-997B8E6EB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1CFE00-6A14-45E6-BE2E-244F91903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00E3-1BC4-4220-B77F-76A9113FCC6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CB6B4-8E63-44E0-8BFF-A4919563A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B3C170-C241-46B6-B13B-2A36B6276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B0BE-B9A9-4D47-AC8D-BFFADB60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09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C39E23-A34A-4414-9160-EB981F23E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826B7-5120-45AE-91C8-25738C275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2F45E-736A-4037-8B22-44CAEC651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800E3-1BC4-4220-B77F-76A9113FCC6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900C4-862E-41DA-AA39-39F29AC873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2FA12-4B52-48D1-9121-AD0AB8073F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AB0BE-B9A9-4D47-AC8D-BFFADB60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8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4097784" y="1669167"/>
            <a:ext cx="2412800" cy="5044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400">
              <a:solidFill>
                <a:schemeClr val="accent1"/>
              </a:solidFill>
              <a:latin typeface="Bookman Old Style" panose="02050604050505020204" pitchFamily="18" charset="0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ctrTitle"/>
          </p:nvPr>
        </p:nvSpPr>
        <p:spPr>
          <a:xfrm>
            <a:off x="4329599" y="0"/>
            <a:ext cx="4139152" cy="1002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t" anchorCtr="0">
            <a:normAutofit/>
          </a:bodyPr>
          <a:lstStyle/>
          <a:p>
            <a:pPr algn="l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GB" sz="1400" b="1" dirty="0">
                <a:latin typeface="Bookman Old Style" panose="02050604050505020204" pitchFamily="18" charset="0"/>
              </a:rPr>
              <a:t>Application: Food Express</a:t>
            </a:r>
            <a:br>
              <a:rPr lang="en-GB" sz="1400" b="1" dirty="0">
                <a:latin typeface="Bookman Old Style" panose="02050604050505020204" pitchFamily="18" charset="0"/>
              </a:rPr>
            </a:br>
            <a:r>
              <a:rPr lang="en-GB" sz="1400" b="1" dirty="0">
                <a:latin typeface="Bookman Old Style" panose="02050604050505020204" pitchFamily="18" charset="0"/>
              </a:rPr>
              <a:t>Type: Application Architecture</a:t>
            </a:r>
            <a:br>
              <a:rPr lang="en-GB" sz="1400" b="1" dirty="0">
                <a:latin typeface="Bookman Old Style" panose="02050604050505020204" pitchFamily="18" charset="0"/>
              </a:rPr>
            </a:br>
            <a:r>
              <a:rPr lang="en-GB" sz="1400" b="1" dirty="0">
                <a:latin typeface="Bookman Old Style" panose="02050604050505020204" pitchFamily="18" charset="0"/>
              </a:rPr>
              <a:t>View: Logical View</a:t>
            </a:r>
            <a:br>
              <a:rPr lang="en-GB" sz="1400" b="1" dirty="0">
                <a:latin typeface="Bookman Old Style" panose="02050604050505020204" pitchFamily="18" charset="0"/>
              </a:rPr>
            </a:br>
            <a:r>
              <a:rPr lang="en-GB" sz="1400" b="1" dirty="0">
                <a:latin typeface="Bookman Old Style" panose="02050604050505020204" pitchFamily="18" charset="0"/>
              </a:rPr>
              <a:t>Style: Layered Architecture Pattern</a:t>
            </a:r>
            <a:endParaRPr sz="1400" dirty="0">
              <a:latin typeface="Bookman Old Style" panose="02050604050505020204" pitchFamily="18" charset="0"/>
            </a:endParaRPr>
          </a:p>
        </p:txBody>
      </p:sp>
      <p:pic>
        <p:nvPicPr>
          <p:cNvPr id="131" name="Google Shape;13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0667" y="1632732"/>
            <a:ext cx="405600" cy="806197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/>
        </p:nvSpPr>
        <p:spPr>
          <a:xfrm>
            <a:off x="305700" y="1092000"/>
            <a:ext cx="81120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algn="ctr"/>
            <a:r>
              <a:rPr lang="en-GB" sz="1400">
                <a:solidFill>
                  <a:schemeClr val="dk1"/>
                </a:solidFill>
                <a:latin typeface="Bookman Old Style" panose="02050604050505020204" pitchFamily="18" charset="0"/>
                <a:ea typeface="Calibri"/>
                <a:cs typeface="Calibri"/>
                <a:sym typeface="Calibri"/>
              </a:rPr>
              <a:t>Users</a:t>
            </a:r>
            <a:endParaRPr sz="1400">
              <a:latin typeface="Bookman Old Style" panose="02050604050505020204" pitchFamily="18" charset="0"/>
            </a:endParaRPr>
          </a:p>
        </p:txBody>
      </p:sp>
      <p:sp>
        <p:nvSpPr>
          <p:cNvPr id="133" name="Google Shape;133;p25"/>
          <p:cNvSpPr txBox="1"/>
          <p:nvPr/>
        </p:nvSpPr>
        <p:spPr>
          <a:xfrm>
            <a:off x="1901548" y="1107501"/>
            <a:ext cx="181533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algn="ctr"/>
            <a:r>
              <a:rPr lang="en-GB" sz="1400" dirty="0">
                <a:solidFill>
                  <a:schemeClr val="dk1"/>
                </a:solidFill>
                <a:latin typeface="Bookman Old Style" panose="02050604050505020204" pitchFamily="18" charset="0"/>
                <a:ea typeface="Calibri"/>
                <a:cs typeface="Calibri"/>
                <a:sym typeface="Calibri"/>
              </a:rPr>
              <a:t>Delivery Channels</a:t>
            </a:r>
            <a:endParaRPr sz="1400" dirty="0">
              <a:latin typeface="Bookman Old Style" panose="02050604050505020204" pitchFamily="18" charset="0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4097783" y="1097534"/>
            <a:ext cx="247326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algn="ctr"/>
            <a:r>
              <a:rPr lang="en-GB" sz="1400" dirty="0">
                <a:solidFill>
                  <a:schemeClr val="dk1"/>
                </a:solidFill>
                <a:latin typeface="Bookman Old Style" panose="02050604050505020204" pitchFamily="18" charset="0"/>
                <a:ea typeface="Calibri"/>
                <a:cs typeface="Calibri"/>
                <a:sym typeface="Calibri"/>
              </a:rPr>
              <a:t>Core Business Processes</a:t>
            </a:r>
            <a:endParaRPr sz="1400" dirty="0">
              <a:latin typeface="Bookman Old Style" panose="02050604050505020204" pitchFamily="18" charset="0"/>
            </a:endParaRPr>
          </a:p>
        </p:txBody>
      </p:sp>
      <p:sp>
        <p:nvSpPr>
          <p:cNvPr id="135" name="Google Shape;135;p25"/>
          <p:cNvSpPr txBox="1"/>
          <p:nvPr/>
        </p:nvSpPr>
        <p:spPr>
          <a:xfrm>
            <a:off x="6795666" y="1107500"/>
            <a:ext cx="246321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algn="ctr"/>
            <a:r>
              <a:rPr lang="en-GB" sz="1400" dirty="0">
                <a:solidFill>
                  <a:schemeClr val="dk1"/>
                </a:solidFill>
                <a:latin typeface="Bookman Old Style" panose="02050604050505020204" pitchFamily="18" charset="0"/>
                <a:ea typeface="Calibri"/>
                <a:cs typeface="Calibri"/>
                <a:sym typeface="Calibri"/>
              </a:rPr>
              <a:t>Data And Information</a:t>
            </a:r>
            <a:endParaRPr sz="1400" dirty="0">
              <a:latin typeface="Bookman Old Style" panose="02050604050505020204" pitchFamily="18" charset="0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9483500" y="1104467"/>
            <a:ext cx="244960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algn="ctr"/>
            <a:r>
              <a:rPr lang="en-GB" sz="1400" dirty="0">
                <a:solidFill>
                  <a:schemeClr val="dk1"/>
                </a:solidFill>
                <a:latin typeface="Bookman Old Style" panose="02050604050505020204" pitchFamily="18" charset="0"/>
                <a:ea typeface="Calibri"/>
                <a:cs typeface="Calibri"/>
                <a:sym typeface="Calibri"/>
              </a:rPr>
              <a:t>Technology Enablers</a:t>
            </a:r>
            <a:endParaRPr sz="1400" dirty="0">
              <a:latin typeface="Bookman Old Style" panose="02050604050505020204" pitchFamily="18" charset="0"/>
            </a:endParaRPr>
          </a:p>
        </p:txBody>
      </p:sp>
      <p:cxnSp>
        <p:nvCxnSpPr>
          <p:cNvPr id="137" name="Google Shape;137;p25"/>
          <p:cNvCxnSpPr/>
          <p:nvPr/>
        </p:nvCxnSpPr>
        <p:spPr>
          <a:xfrm>
            <a:off x="1901549" y="1440123"/>
            <a:ext cx="17564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38" name="Google Shape;138;p25"/>
          <p:cNvCxnSpPr/>
          <p:nvPr/>
        </p:nvCxnSpPr>
        <p:spPr>
          <a:xfrm>
            <a:off x="6820084" y="1433057"/>
            <a:ext cx="2438800" cy="7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39" name="Google Shape;139;p25"/>
          <p:cNvCxnSpPr/>
          <p:nvPr/>
        </p:nvCxnSpPr>
        <p:spPr>
          <a:xfrm>
            <a:off x="4057955" y="1441531"/>
            <a:ext cx="2449600" cy="28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40" name="Google Shape;140;p25"/>
          <p:cNvCxnSpPr>
            <a:cxnSpLocks/>
          </p:cNvCxnSpPr>
          <p:nvPr/>
        </p:nvCxnSpPr>
        <p:spPr>
          <a:xfrm>
            <a:off x="9531646" y="1455167"/>
            <a:ext cx="2469254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41" name="Google Shape;141;p25"/>
          <p:cNvCxnSpPr/>
          <p:nvPr/>
        </p:nvCxnSpPr>
        <p:spPr>
          <a:xfrm rot="10800000" flipH="1">
            <a:off x="188900" y="1428433"/>
            <a:ext cx="1087200" cy="10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142" name="Google Shape;142;p25"/>
          <p:cNvSpPr/>
          <p:nvPr/>
        </p:nvSpPr>
        <p:spPr>
          <a:xfrm>
            <a:off x="1990484" y="2981139"/>
            <a:ext cx="1726400" cy="563600"/>
          </a:xfrm>
          <a:prstGeom prst="roundRect">
            <a:avLst>
              <a:gd name="adj" fmla="val 16667"/>
            </a:avLst>
          </a:prstGeom>
          <a:solidFill>
            <a:srgbClr val="E1D3FB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GB" sz="1400" b="1" dirty="0">
                <a:latin typeface="Bookman Old Style" panose="02050604050505020204" pitchFamily="18" charset="0"/>
                <a:ea typeface="Calibri"/>
                <a:cs typeface="Calibri"/>
                <a:sym typeface="Calibri"/>
              </a:rPr>
              <a:t>Mobile App</a:t>
            </a:r>
            <a:endParaRPr sz="1400" b="1" dirty="0">
              <a:latin typeface="Bookman Old Style" panose="02050604050505020204" pitchFamily="18" charset="0"/>
            </a:endParaRPr>
          </a:p>
        </p:txBody>
      </p:sp>
      <p:sp>
        <p:nvSpPr>
          <p:cNvPr id="143" name="Google Shape;143;p25"/>
          <p:cNvSpPr/>
          <p:nvPr/>
        </p:nvSpPr>
        <p:spPr>
          <a:xfrm>
            <a:off x="1956782" y="4809928"/>
            <a:ext cx="1726400" cy="563600"/>
          </a:xfrm>
          <a:prstGeom prst="roundRect">
            <a:avLst>
              <a:gd name="adj" fmla="val 16667"/>
            </a:avLst>
          </a:prstGeom>
          <a:solidFill>
            <a:srgbClr val="E1D3FB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GB" sz="1400" b="1">
                <a:latin typeface="Bookman Old Style" panose="02050604050505020204" pitchFamily="18" charset="0"/>
                <a:ea typeface="Calibri"/>
                <a:cs typeface="Calibri"/>
                <a:sym typeface="Calibri"/>
              </a:rPr>
              <a:t>Browser</a:t>
            </a:r>
            <a:endParaRPr sz="1400" b="1">
              <a:latin typeface="Bookman Old Style" panose="02050604050505020204" pitchFamily="18" charset="0"/>
            </a:endParaRPr>
          </a:p>
        </p:txBody>
      </p:sp>
      <p:sp>
        <p:nvSpPr>
          <p:cNvPr id="144" name="Google Shape;144;p25"/>
          <p:cNvSpPr/>
          <p:nvPr/>
        </p:nvSpPr>
        <p:spPr>
          <a:xfrm>
            <a:off x="4487397" y="1849358"/>
            <a:ext cx="1726400" cy="825438"/>
          </a:xfrm>
          <a:prstGeom prst="roundRect">
            <a:avLst>
              <a:gd name="adj" fmla="val 16667"/>
            </a:avLst>
          </a:prstGeom>
          <a:solidFill>
            <a:srgbClr val="E1D3FB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GB" sz="1400" b="1" dirty="0">
                <a:latin typeface="Bookman Old Style" panose="02050604050505020204" pitchFamily="18" charset="0"/>
                <a:ea typeface="Calibri"/>
                <a:cs typeface="Calibri"/>
                <a:sym typeface="Calibri"/>
              </a:rPr>
              <a:t>Search</a:t>
            </a:r>
            <a:endParaRPr lang="en-GB" sz="1400" b="1" dirty="0">
              <a:latin typeface="Bookman Old Style" panose="02050604050505020204" pitchFamily="18" charset="0"/>
            </a:endParaRPr>
          </a:p>
        </p:txBody>
      </p:sp>
      <p:cxnSp>
        <p:nvCxnSpPr>
          <p:cNvPr id="145" name="Google Shape;145;p25"/>
          <p:cNvCxnSpPr/>
          <p:nvPr/>
        </p:nvCxnSpPr>
        <p:spPr>
          <a:xfrm rot="10800000" flipH="1">
            <a:off x="9224046" y="3930500"/>
            <a:ext cx="307600" cy="8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46" name="Google Shape;146;p25"/>
          <p:cNvCxnSpPr>
            <a:cxnSpLocks/>
          </p:cNvCxnSpPr>
          <p:nvPr/>
        </p:nvCxnSpPr>
        <p:spPr>
          <a:xfrm>
            <a:off x="6510627" y="3927555"/>
            <a:ext cx="285039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147" name="Google Shape;147;p25"/>
          <p:cNvSpPr txBox="1"/>
          <p:nvPr/>
        </p:nvSpPr>
        <p:spPr>
          <a:xfrm>
            <a:off x="277344" y="2355805"/>
            <a:ext cx="11792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r>
              <a:rPr lang="en-US" sz="1400" dirty="0">
                <a:solidFill>
                  <a:schemeClr val="dk1"/>
                </a:solidFill>
                <a:latin typeface="Bookman Old Style" panose="02050604050505020204" pitchFamily="18" charset="0"/>
                <a:ea typeface="Calibri"/>
                <a:cs typeface="Calibri"/>
                <a:sym typeface="Calibri"/>
              </a:rPr>
              <a:t>Customer</a:t>
            </a:r>
            <a:endParaRPr sz="1400" dirty="0">
              <a:latin typeface="Bookman Old Style" panose="02050604050505020204" pitchFamily="18" charset="0"/>
            </a:endParaRPr>
          </a:p>
          <a:p>
            <a:endParaRPr sz="1400" dirty="0">
              <a:solidFill>
                <a:schemeClr val="dk1"/>
              </a:solidFill>
              <a:latin typeface="Bookman Old Style" panose="02050604050505020204" pitchFamily="18" charset="0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0667" y="2851932"/>
            <a:ext cx="405600" cy="806197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 txBox="1"/>
          <p:nvPr/>
        </p:nvSpPr>
        <p:spPr>
          <a:xfrm>
            <a:off x="277335" y="3575000"/>
            <a:ext cx="9988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r>
              <a:rPr lang="en-US" sz="1400" dirty="0">
                <a:solidFill>
                  <a:schemeClr val="dk1"/>
                </a:solidFill>
                <a:latin typeface="Bookman Old Style" panose="02050604050505020204" pitchFamily="18" charset="0"/>
                <a:ea typeface="Calibri"/>
                <a:cs typeface="Calibri"/>
                <a:sym typeface="Calibri"/>
              </a:rPr>
              <a:t>Food Retailer</a:t>
            </a:r>
            <a:endParaRPr sz="1400" dirty="0">
              <a:latin typeface="Bookman Old Style" panose="02050604050505020204" pitchFamily="18" charset="0"/>
            </a:endParaRPr>
          </a:p>
          <a:p>
            <a:endParaRPr sz="1400" dirty="0">
              <a:solidFill>
                <a:schemeClr val="dk1"/>
              </a:solidFill>
              <a:latin typeface="Bookman Old Style" panose="02050604050505020204" pitchFamily="18" charset="0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0667" y="4071132"/>
            <a:ext cx="405600" cy="806197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 txBox="1"/>
          <p:nvPr/>
        </p:nvSpPr>
        <p:spPr>
          <a:xfrm>
            <a:off x="277344" y="4794205"/>
            <a:ext cx="11792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r>
              <a:rPr lang="en-US" sz="1400" dirty="0">
                <a:solidFill>
                  <a:schemeClr val="dk1"/>
                </a:solidFill>
                <a:latin typeface="Bookman Old Style" panose="02050604050505020204" pitchFamily="18" charset="0"/>
                <a:ea typeface="Calibri"/>
                <a:cs typeface="Calibri"/>
                <a:sym typeface="Calibri"/>
              </a:rPr>
              <a:t>Distributor</a:t>
            </a:r>
            <a:endParaRPr sz="1400" dirty="0">
              <a:latin typeface="Bookman Old Style" panose="02050604050505020204" pitchFamily="18" charset="0"/>
            </a:endParaRPr>
          </a:p>
          <a:p>
            <a:endParaRPr sz="1400" dirty="0">
              <a:solidFill>
                <a:schemeClr val="dk1"/>
              </a:solidFill>
              <a:latin typeface="Bookman Old Style" panose="02050604050505020204" pitchFamily="18" charset="0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0667" y="5290332"/>
            <a:ext cx="405600" cy="806197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5"/>
          <p:cNvSpPr txBox="1"/>
          <p:nvPr/>
        </p:nvSpPr>
        <p:spPr>
          <a:xfrm>
            <a:off x="-50304" y="6013401"/>
            <a:ext cx="172640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algn="ctr"/>
            <a:r>
              <a:rPr lang="en-GB" sz="1400">
                <a:solidFill>
                  <a:schemeClr val="dk1"/>
                </a:solidFill>
                <a:latin typeface="Bookman Old Style" panose="02050604050505020204" pitchFamily="18" charset="0"/>
                <a:ea typeface="Calibri"/>
                <a:cs typeface="Calibri"/>
                <a:sym typeface="Calibri"/>
              </a:rPr>
              <a:t>Administrator</a:t>
            </a:r>
            <a:endParaRPr sz="1400">
              <a:solidFill>
                <a:schemeClr val="dk1"/>
              </a:solidFill>
              <a:latin typeface="Bookman Old Style" panose="02050604050505020204" pitchFamily="18" charset="0"/>
              <a:ea typeface="Calibri"/>
              <a:cs typeface="Calibri"/>
              <a:sym typeface="Calibri"/>
            </a:endParaRPr>
          </a:p>
        </p:txBody>
      </p:sp>
      <p:cxnSp>
        <p:nvCxnSpPr>
          <p:cNvPr id="154" name="Google Shape;154;p25"/>
          <p:cNvCxnSpPr>
            <a:cxnSpLocks/>
            <a:stCxn id="142" idx="1"/>
            <a:endCxn id="148" idx="3"/>
          </p:cNvCxnSpPr>
          <p:nvPr/>
        </p:nvCxnSpPr>
        <p:spPr>
          <a:xfrm flipH="1" flipV="1">
            <a:off x="926267" y="3255031"/>
            <a:ext cx="1064217" cy="790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55" name="Google Shape;155;p25"/>
          <p:cNvCxnSpPr>
            <a:cxnSpLocks/>
            <a:stCxn id="150" idx="3"/>
            <a:endCxn id="142" idx="1"/>
          </p:cNvCxnSpPr>
          <p:nvPr/>
        </p:nvCxnSpPr>
        <p:spPr>
          <a:xfrm flipV="1">
            <a:off x="926267" y="3262939"/>
            <a:ext cx="1064217" cy="121129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56" name="Google Shape;156;p25"/>
          <p:cNvCxnSpPr>
            <a:stCxn id="152" idx="3"/>
            <a:endCxn id="143" idx="1"/>
          </p:cNvCxnSpPr>
          <p:nvPr/>
        </p:nvCxnSpPr>
        <p:spPr>
          <a:xfrm flipV="1">
            <a:off x="926267" y="5091728"/>
            <a:ext cx="1030515" cy="60170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57" name="Google Shape;157;p25"/>
          <p:cNvCxnSpPr>
            <a:cxnSpLocks/>
            <a:stCxn id="131" idx="3"/>
            <a:endCxn id="142" idx="1"/>
          </p:cNvCxnSpPr>
          <p:nvPr/>
        </p:nvCxnSpPr>
        <p:spPr>
          <a:xfrm>
            <a:off x="926267" y="2035831"/>
            <a:ext cx="1064217" cy="122710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58" name="Google Shape;158;p25"/>
          <p:cNvCxnSpPr>
            <a:cxnSpLocks/>
            <a:stCxn id="142" idx="3"/>
          </p:cNvCxnSpPr>
          <p:nvPr/>
        </p:nvCxnSpPr>
        <p:spPr>
          <a:xfrm>
            <a:off x="3716884" y="3262939"/>
            <a:ext cx="39254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59" name="Google Shape;159;p25"/>
          <p:cNvCxnSpPr>
            <a:cxnSpLocks/>
          </p:cNvCxnSpPr>
          <p:nvPr/>
        </p:nvCxnSpPr>
        <p:spPr>
          <a:xfrm>
            <a:off x="3655133" y="5091728"/>
            <a:ext cx="430543" cy="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61" name="Google Shape;161;p25"/>
          <p:cNvSpPr/>
          <p:nvPr/>
        </p:nvSpPr>
        <p:spPr>
          <a:xfrm>
            <a:off x="4490324" y="2809103"/>
            <a:ext cx="1726400" cy="825438"/>
          </a:xfrm>
          <a:prstGeom prst="roundRect">
            <a:avLst>
              <a:gd name="adj" fmla="val 16667"/>
            </a:avLst>
          </a:prstGeom>
          <a:solidFill>
            <a:srgbClr val="E1D3FB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GB" sz="1400" b="1" dirty="0">
                <a:latin typeface="Bookman Old Style" panose="02050604050505020204" pitchFamily="18" charset="0"/>
                <a:ea typeface="Calibri"/>
                <a:cs typeface="Calibri"/>
                <a:sym typeface="Calibri"/>
              </a:rPr>
              <a:t>Order</a:t>
            </a:r>
            <a:endParaRPr sz="1400" b="1" dirty="0">
              <a:latin typeface="Bookman Old Style" panose="02050604050505020204" pitchFamily="18" charset="0"/>
            </a:endParaRPr>
          </a:p>
        </p:txBody>
      </p:sp>
      <p:sp>
        <p:nvSpPr>
          <p:cNvPr id="163" name="Google Shape;163;p25"/>
          <p:cNvSpPr/>
          <p:nvPr/>
        </p:nvSpPr>
        <p:spPr>
          <a:xfrm>
            <a:off x="4474151" y="3766489"/>
            <a:ext cx="1726400" cy="825438"/>
          </a:xfrm>
          <a:prstGeom prst="roundRect">
            <a:avLst>
              <a:gd name="adj" fmla="val 16667"/>
            </a:avLst>
          </a:prstGeom>
          <a:solidFill>
            <a:srgbClr val="E1D3FB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GB" sz="1400" b="1" dirty="0">
                <a:latin typeface="Bookman Old Style" panose="02050604050505020204" pitchFamily="18" charset="0"/>
                <a:ea typeface="Calibri"/>
                <a:cs typeface="Calibri"/>
                <a:sym typeface="Calibri"/>
              </a:rPr>
              <a:t>Payments</a:t>
            </a:r>
            <a:endParaRPr sz="1400" b="1" dirty="0">
              <a:latin typeface="Bookman Old Style" panose="02050604050505020204" pitchFamily="18" charset="0"/>
            </a:endParaRPr>
          </a:p>
        </p:txBody>
      </p:sp>
      <p:sp>
        <p:nvSpPr>
          <p:cNvPr id="164" name="Google Shape;164;p25"/>
          <p:cNvSpPr/>
          <p:nvPr/>
        </p:nvSpPr>
        <p:spPr>
          <a:xfrm>
            <a:off x="4487397" y="4723875"/>
            <a:ext cx="1726400" cy="825438"/>
          </a:xfrm>
          <a:prstGeom prst="roundRect">
            <a:avLst>
              <a:gd name="adj" fmla="val 16667"/>
            </a:avLst>
          </a:prstGeom>
          <a:solidFill>
            <a:srgbClr val="E1D3FB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GB" sz="1400" b="1" dirty="0">
                <a:latin typeface="Bookman Old Style" panose="02050604050505020204" pitchFamily="18" charset="0"/>
                <a:ea typeface="Calibri"/>
                <a:cs typeface="Calibri"/>
                <a:sym typeface="Calibri"/>
              </a:rPr>
              <a:t>User Account</a:t>
            </a:r>
            <a:endParaRPr sz="1400" b="1" dirty="0">
              <a:latin typeface="Bookman Old Style" panose="02050604050505020204" pitchFamily="18" charset="0"/>
            </a:endParaRPr>
          </a:p>
        </p:txBody>
      </p:sp>
      <p:sp>
        <p:nvSpPr>
          <p:cNvPr id="166" name="Google Shape;166;p25"/>
          <p:cNvSpPr/>
          <p:nvPr/>
        </p:nvSpPr>
        <p:spPr>
          <a:xfrm>
            <a:off x="4487397" y="5681237"/>
            <a:ext cx="1726400" cy="825438"/>
          </a:xfrm>
          <a:prstGeom prst="roundRect">
            <a:avLst>
              <a:gd name="adj" fmla="val 16667"/>
            </a:avLst>
          </a:prstGeom>
          <a:solidFill>
            <a:srgbClr val="E1D3FB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GB" sz="1400" b="1" dirty="0">
                <a:latin typeface="Bookman Old Style" panose="02050604050505020204" pitchFamily="18" charset="0"/>
                <a:ea typeface="Calibri"/>
                <a:cs typeface="Calibri"/>
                <a:sym typeface="Calibri"/>
              </a:rPr>
              <a:t>Advertisement</a:t>
            </a:r>
            <a:endParaRPr sz="1400" b="1" dirty="0">
              <a:latin typeface="Bookman Old Style" panose="02050604050505020204" pitchFamily="18" charset="0"/>
            </a:endParaRPr>
          </a:p>
        </p:txBody>
      </p:sp>
      <p:sp>
        <p:nvSpPr>
          <p:cNvPr id="167" name="Google Shape;167;p25"/>
          <p:cNvSpPr/>
          <p:nvPr/>
        </p:nvSpPr>
        <p:spPr>
          <a:xfrm>
            <a:off x="6802725" y="1669167"/>
            <a:ext cx="2412800" cy="5044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400">
              <a:solidFill>
                <a:schemeClr val="accent1"/>
              </a:solidFill>
              <a:latin typeface="Bookman Old Style" panose="02050604050505020204" pitchFamily="18" charset="0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5"/>
          <p:cNvSpPr/>
          <p:nvPr/>
        </p:nvSpPr>
        <p:spPr>
          <a:xfrm>
            <a:off x="9483500" y="1672733"/>
            <a:ext cx="2531800" cy="5041234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400">
              <a:solidFill>
                <a:schemeClr val="accent1"/>
              </a:solidFill>
              <a:latin typeface="Bookman Old Style" panose="02050604050505020204" pitchFamily="18" charset="0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9714154" y="2066733"/>
            <a:ext cx="2106045" cy="563600"/>
          </a:xfrm>
          <a:prstGeom prst="roundRect">
            <a:avLst>
              <a:gd name="adj" fmla="val 16667"/>
            </a:avLst>
          </a:prstGeom>
          <a:solidFill>
            <a:srgbClr val="E1D3FB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400" b="1" dirty="0">
                <a:latin typeface="Bookman Old Style" panose="02050604050505020204" pitchFamily="18" charset="0"/>
              </a:rPr>
              <a:t>For Database</a:t>
            </a:r>
            <a:endParaRPr sz="1400" b="1" dirty="0">
              <a:latin typeface="Bookman Old Style" panose="02050604050505020204" pitchFamily="18" charset="0"/>
            </a:endParaRPr>
          </a:p>
        </p:txBody>
      </p:sp>
      <p:sp>
        <p:nvSpPr>
          <p:cNvPr id="178" name="Google Shape;178;p25"/>
          <p:cNvSpPr/>
          <p:nvPr/>
        </p:nvSpPr>
        <p:spPr>
          <a:xfrm>
            <a:off x="9714154" y="2777933"/>
            <a:ext cx="2106046" cy="563600"/>
          </a:xfrm>
          <a:prstGeom prst="roundRect">
            <a:avLst>
              <a:gd name="adj" fmla="val 16667"/>
            </a:avLst>
          </a:prstGeom>
          <a:solidFill>
            <a:srgbClr val="E1D3FB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400" b="1" dirty="0">
                <a:latin typeface="Bookman Old Style" panose="02050604050505020204" pitchFamily="18" charset="0"/>
              </a:rPr>
              <a:t>Connection for MySQL</a:t>
            </a:r>
            <a:endParaRPr sz="1400" b="1" dirty="0">
              <a:latin typeface="Bookman Old Style" panose="02050604050505020204" pitchFamily="18" charset="0"/>
            </a:endParaRPr>
          </a:p>
        </p:txBody>
      </p:sp>
      <p:sp>
        <p:nvSpPr>
          <p:cNvPr id="179" name="Google Shape;179;p25"/>
          <p:cNvSpPr/>
          <p:nvPr/>
        </p:nvSpPr>
        <p:spPr>
          <a:xfrm>
            <a:off x="9714154" y="3489133"/>
            <a:ext cx="2106046" cy="563600"/>
          </a:xfrm>
          <a:prstGeom prst="roundRect">
            <a:avLst>
              <a:gd name="adj" fmla="val 16667"/>
            </a:avLst>
          </a:prstGeom>
          <a:solidFill>
            <a:srgbClr val="E1D3FB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400" b="1" dirty="0">
                <a:latin typeface="Bookman Old Style" panose="02050604050505020204" pitchFamily="18" charset="0"/>
              </a:rPr>
              <a:t>Location API (Google Map)</a:t>
            </a:r>
            <a:endParaRPr sz="1400" b="1" dirty="0">
              <a:latin typeface="Bookman Old Style" panose="02050604050505020204" pitchFamily="18" charset="0"/>
            </a:endParaRPr>
          </a:p>
        </p:txBody>
      </p:sp>
      <p:sp>
        <p:nvSpPr>
          <p:cNvPr id="180" name="Google Shape;180;p25"/>
          <p:cNvSpPr/>
          <p:nvPr/>
        </p:nvSpPr>
        <p:spPr>
          <a:xfrm>
            <a:off x="9714152" y="4200333"/>
            <a:ext cx="2106047" cy="563600"/>
          </a:xfrm>
          <a:prstGeom prst="roundRect">
            <a:avLst>
              <a:gd name="adj" fmla="val 16667"/>
            </a:avLst>
          </a:prstGeom>
          <a:solidFill>
            <a:srgbClr val="E1D3FB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400" b="1" dirty="0">
                <a:latin typeface="Bookman Old Style" panose="02050604050505020204" pitchFamily="18" charset="0"/>
              </a:rPr>
              <a:t>User Interface(React Native)</a:t>
            </a:r>
            <a:endParaRPr sz="1400" b="1" dirty="0">
              <a:latin typeface="Bookman Old Style" panose="02050604050505020204" pitchFamily="18" charset="0"/>
            </a:endParaRPr>
          </a:p>
        </p:txBody>
      </p:sp>
      <p:sp>
        <p:nvSpPr>
          <p:cNvPr id="181" name="Google Shape;181;p25"/>
          <p:cNvSpPr/>
          <p:nvPr/>
        </p:nvSpPr>
        <p:spPr>
          <a:xfrm>
            <a:off x="9714152" y="4911533"/>
            <a:ext cx="2106048" cy="563600"/>
          </a:xfrm>
          <a:prstGeom prst="roundRect">
            <a:avLst>
              <a:gd name="adj" fmla="val 16667"/>
            </a:avLst>
          </a:prstGeom>
          <a:solidFill>
            <a:srgbClr val="E1D3FB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400" b="1" dirty="0">
                <a:latin typeface="Bookman Old Style" panose="02050604050505020204" pitchFamily="18" charset="0"/>
              </a:rPr>
              <a:t>AWS lambda for API</a:t>
            </a:r>
            <a:endParaRPr sz="1400" b="1" dirty="0">
              <a:latin typeface="Bookman Old Style" panose="02050604050505020204" pitchFamily="18" charset="0"/>
            </a:endParaRPr>
          </a:p>
        </p:txBody>
      </p:sp>
      <p:sp>
        <p:nvSpPr>
          <p:cNvPr id="182" name="Google Shape;182;p25"/>
          <p:cNvSpPr/>
          <p:nvPr/>
        </p:nvSpPr>
        <p:spPr>
          <a:xfrm>
            <a:off x="9714152" y="5622733"/>
            <a:ext cx="2106048" cy="563600"/>
          </a:xfrm>
          <a:prstGeom prst="roundRect">
            <a:avLst>
              <a:gd name="adj" fmla="val 16667"/>
            </a:avLst>
          </a:prstGeom>
          <a:solidFill>
            <a:srgbClr val="E1D3FB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400" b="1" dirty="0">
                <a:latin typeface="Bookman Old Style" panose="02050604050505020204" pitchFamily="18" charset="0"/>
              </a:rPr>
              <a:t>CI/CD GitHub</a:t>
            </a:r>
            <a:endParaRPr sz="1400" b="1" dirty="0">
              <a:latin typeface="Bookman Old Style" panose="02050604050505020204" pitchFamily="18" charset="0"/>
            </a:endParaRPr>
          </a:p>
        </p:txBody>
      </p:sp>
      <p:sp>
        <p:nvSpPr>
          <p:cNvPr id="69" name="Google Shape;144;p25">
            <a:extLst>
              <a:ext uri="{FF2B5EF4-FFF2-40B4-BE49-F238E27FC236}">
                <a16:creationId xmlns:a16="http://schemas.microsoft.com/office/drawing/2014/main" id="{93AD04BE-DA99-4A6E-A44B-BE2D107D60F7}"/>
              </a:ext>
            </a:extLst>
          </p:cNvPr>
          <p:cNvSpPr/>
          <p:nvPr/>
        </p:nvSpPr>
        <p:spPr>
          <a:xfrm>
            <a:off x="7167850" y="1883423"/>
            <a:ext cx="1726400" cy="825438"/>
          </a:xfrm>
          <a:prstGeom prst="roundRect">
            <a:avLst>
              <a:gd name="adj" fmla="val 16667"/>
            </a:avLst>
          </a:prstGeom>
          <a:solidFill>
            <a:srgbClr val="E1D3FB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GB" sz="1400" b="1" dirty="0">
                <a:latin typeface="Bookman Old Style" panose="02050604050505020204" pitchFamily="18" charset="0"/>
                <a:ea typeface="Calibri"/>
                <a:cs typeface="Calibri"/>
                <a:sym typeface="Calibri"/>
              </a:rPr>
              <a:t>Search for Restaurant/Food item</a:t>
            </a:r>
            <a:endParaRPr lang="en-GB" sz="1400" b="1" dirty="0">
              <a:latin typeface="Bookman Old Style" panose="02050604050505020204" pitchFamily="18" charset="0"/>
            </a:endParaRPr>
          </a:p>
        </p:txBody>
      </p:sp>
      <p:sp>
        <p:nvSpPr>
          <p:cNvPr id="70" name="Google Shape;161;p25">
            <a:extLst>
              <a:ext uri="{FF2B5EF4-FFF2-40B4-BE49-F238E27FC236}">
                <a16:creationId xmlns:a16="http://schemas.microsoft.com/office/drawing/2014/main" id="{BFE0B1DC-C1A0-4B1C-B414-71A10BB5E1A2}"/>
              </a:ext>
            </a:extLst>
          </p:cNvPr>
          <p:cNvSpPr/>
          <p:nvPr/>
        </p:nvSpPr>
        <p:spPr>
          <a:xfrm>
            <a:off x="7170777" y="2843168"/>
            <a:ext cx="1726400" cy="825438"/>
          </a:xfrm>
          <a:prstGeom prst="roundRect">
            <a:avLst>
              <a:gd name="adj" fmla="val 16667"/>
            </a:avLst>
          </a:prstGeom>
          <a:solidFill>
            <a:srgbClr val="E1D3FB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GB" sz="1400" b="1" dirty="0">
                <a:latin typeface="Bookman Old Style" panose="02050604050505020204" pitchFamily="18" charset="0"/>
                <a:ea typeface="Calibri"/>
                <a:cs typeface="Calibri"/>
                <a:sym typeface="Calibri"/>
              </a:rPr>
              <a:t>Placing an Order</a:t>
            </a:r>
            <a:endParaRPr sz="1400" b="1" dirty="0">
              <a:latin typeface="Bookman Old Style" panose="02050604050505020204" pitchFamily="18" charset="0"/>
            </a:endParaRPr>
          </a:p>
        </p:txBody>
      </p:sp>
      <p:sp>
        <p:nvSpPr>
          <p:cNvPr id="71" name="Google Shape;163;p25">
            <a:extLst>
              <a:ext uri="{FF2B5EF4-FFF2-40B4-BE49-F238E27FC236}">
                <a16:creationId xmlns:a16="http://schemas.microsoft.com/office/drawing/2014/main" id="{585104C6-AE23-4789-AF5D-E1C478DF1DC2}"/>
              </a:ext>
            </a:extLst>
          </p:cNvPr>
          <p:cNvSpPr/>
          <p:nvPr/>
        </p:nvSpPr>
        <p:spPr>
          <a:xfrm>
            <a:off x="7154604" y="3800554"/>
            <a:ext cx="1726400" cy="825438"/>
          </a:xfrm>
          <a:prstGeom prst="roundRect">
            <a:avLst>
              <a:gd name="adj" fmla="val 16667"/>
            </a:avLst>
          </a:prstGeom>
          <a:solidFill>
            <a:srgbClr val="E1D3FB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GB" sz="1400" b="1" dirty="0">
                <a:latin typeface="Bookman Old Style" panose="02050604050505020204" pitchFamily="18" charset="0"/>
                <a:ea typeface="Calibri"/>
                <a:cs typeface="Calibri"/>
                <a:sym typeface="Calibri"/>
              </a:rPr>
              <a:t>Payment Information</a:t>
            </a:r>
            <a:endParaRPr sz="1400" b="1" dirty="0">
              <a:latin typeface="Bookman Old Style" panose="02050604050505020204" pitchFamily="18" charset="0"/>
            </a:endParaRPr>
          </a:p>
        </p:txBody>
      </p:sp>
      <p:sp>
        <p:nvSpPr>
          <p:cNvPr id="72" name="Google Shape;164;p25">
            <a:extLst>
              <a:ext uri="{FF2B5EF4-FFF2-40B4-BE49-F238E27FC236}">
                <a16:creationId xmlns:a16="http://schemas.microsoft.com/office/drawing/2014/main" id="{A2286CE9-FD14-4DF0-836D-9BC710D4440F}"/>
              </a:ext>
            </a:extLst>
          </p:cNvPr>
          <p:cNvSpPr/>
          <p:nvPr/>
        </p:nvSpPr>
        <p:spPr>
          <a:xfrm>
            <a:off x="7167850" y="4757940"/>
            <a:ext cx="1726400" cy="825438"/>
          </a:xfrm>
          <a:prstGeom prst="roundRect">
            <a:avLst>
              <a:gd name="adj" fmla="val 16667"/>
            </a:avLst>
          </a:prstGeom>
          <a:solidFill>
            <a:srgbClr val="E1D3FB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GB" sz="1400" b="1" dirty="0">
                <a:latin typeface="Bookman Old Style" panose="02050604050505020204" pitchFamily="18" charset="0"/>
                <a:ea typeface="Calibri"/>
                <a:cs typeface="Calibri"/>
                <a:sym typeface="Calibri"/>
              </a:rPr>
              <a:t>User Account Information</a:t>
            </a:r>
            <a:endParaRPr sz="1400" b="1" dirty="0">
              <a:latin typeface="Bookman Old Style" panose="02050604050505020204" pitchFamily="18" charset="0"/>
            </a:endParaRPr>
          </a:p>
        </p:txBody>
      </p:sp>
      <p:sp>
        <p:nvSpPr>
          <p:cNvPr id="73" name="Google Shape;166;p25">
            <a:extLst>
              <a:ext uri="{FF2B5EF4-FFF2-40B4-BE49-F238E27FC236}">
                <a16:creationId xmlns:a16="http://schemas.microsoft.com/office/drawing/2014/main" id="{BAE94E9D-A784-40F4-9E5E-4FEC9BE4DCD9}"/>
              </a:ext>
            </a:extLst>
          </p:cNvPr>
          <p:cNvSpPr/>
          <p:nvPr/>
        </p:nvSpPr>
        <p:spPr>
          <a:xfrm>
            <a:off x="7167850" y="5715302"/>
            <a:ext cx="1726400" cy="825438"/>
          </a:xfrm>
          <a:prstGeom prst="roundRect">
            <a:avLst>
              <a:gd name="adj" fmla="val 16667"/>
            </a:avLst>
          </a:prstGeom>
          <a:solidFill>
            <a:srgbClr val="E1D3FB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GB" sz="1400" b="1" dirty="0">
                <a:latin typeface="Bookman Old Style" panose="02050604050505020204" pitchFamily="18" charset="0"/>
                <a:ea typeface="Calibri"/>
                <a:cs typeface="Calibri"/>
                <a:sym typeface="Calibri"/>
              </a:rPr>
              <a:t>Advertisements Information</a:t>
            </a:r>
            <a:endParaRPr sz="1400" b="1" dirty="0"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User Group Icon">
            <a:extLst>
              <a:ext uri="{FF2B5EF4-FFF2-40B4-BE49-F238E27FC236}">
                <a16:creationId xmlns:a16="http://schemas.microsoft.com/office/drawing/2014/main" id="{218D2142-D5C9-4DF0-AF31-5596E896D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101" y="3407352"/>
            <a:ext cx="112395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mobile logo">
            <a:extLst>
              <a:ext uri="{FF2B5EF4-FFF2-40B4-BE49-F238E27FC236}">
                <a16:creationId xmlns:a16="http://schemas.microsoft.com/office/drawing/2014/main" id="{CDF82751-DCBC-42AA-BC62-AA6193F02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721" y="2328303"/>
            <a:ext cx="696056" cy="1089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mage result for cloud logo">
            <a:extLst>
              <a:ext uri="{FF2B5EF4-FFF2-40B4-BE49-F238E27FC236}">
                <a16:creationId xmlns:a16="http://schemas.microsoft.com/office/drawing/2014/main" id="{829F1FD1-45AC-4B26-BF3E-D330BC5A0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899" y="2982766"/>
            <a:ext cx="170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Image result for web server logo">
            <a:extLst>
              <a:ext uri="{FF2B5EF4-FFF2-40B4-BE49-F238E27FC236}">
                <a16:creationId xmlns:a16="http://schemas.microsoft.com/office/drawing/2014/main" id="{53FC9051-CBB7-494D-BED8-71A57FB29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767" y="5141674"/>
            <a:ext cx="850849" cy="1142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Image result for app server logo">
            <a:extLst>
              <a:ext uri="{FF2B5EF4-FFF2-40B4-BE49-F238E27FC236}">
                <a16:creationId xmlns:a16="http://schemas.microsoft.com/office/drawing/2014/main" id="{69442D0F-4FD2-40CB-80F5-EFDD9D9D5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459" y="4957364"/>
            <a:ext cx="1142931" cy="1142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Image result for app server logo">
            <a:extLst>
              <a:ext uri="{FF2B5EF4-FFF2-40B4-BE49-F238E27FC236}">
                <a16:creationId xmlns:a16="http://schemas.microsoft.com/office/drawing/2014/main" id="{28D69A24-FEE3-4078-A87E-DFAFF8A94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267" y="5091228"/>
            <a:ext cx="1739795" cy="1142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Image result for Admin Login Logo">
            <a:extLst>
              <a:ext uri="{FF2B5EF4-FFF2-40B4-BE49-F238E27FC236}">
                <a16:creationId xmlns:a16="http://schemas.microsoft.com/office/drawing/2014/main" id="{1C456A0A-B63F-4774-8B74-57687BC07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668" y="1563396"/>
            <a:ext cx="1020426" cy="116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Image result for storage/nas logo">
            <a:extLst>
              <a:ext uri="{FF2B5EF4-FFF2-40B4-BE49-F238E27FC236}">
                <a16:creationId xmlns:a16="http://schemas.microsoft.com/office/drawing/2014/main" id="{4AE1D01A-CEA4-48F7-B617-15895CD4D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6024" y="1376724"/>
            <a:ext cx="1097081" cy="134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4BC44348-7A2D-4667-8BAC-636C7E806037}"/>
              </a:ext>
            </a:extLst>
          </p:cNvPr>
          <p:cNvSpPr/>
          <p:nvPr/>
        </p:nvSpPr>
        <p:spPr>
          <a:xfrm rot="19292796">
            <a:off x="2016685" y="3408574"/>
            <a:ext cx="928272" cy="2020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2E8D65C-7629-406D-8B82-31AE74AD4107}"/>
              </a:ext>
            </a:extLst>
          </p:cNvPr>
          <p:cNvSpPr/>
          <p:nvPr/>
        </p:nvSpPr>
        <p:spPr>
          <a:xfrm rot="2096267">
            <a:off x="3791222" y="3513218"/>
            <a:ext cx="723511" cy="1553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701DCAC-1776-4CEB-A479-0C2CCDB8A094}"/>
              </a:ext>
            </a:extLst>
          </p:cNvPr>
          <p:cNvSpPr/>
          <p:nvPr/>
        </p:nvSpPr>
        <p:spPr>
          <a:xfrm rot="12896267">
            <a:off x="3722233" y="3450168"/>
            <a:ext cx="723511" cy="1553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5D7384-9E12-4148-8394-1E7EC06DB18F}"/>
              </a:ext>
            </a:extLst>
          </p:cNvPr>
          <p:cNvCxnSpPr/>
          <p:nvPr/>
        </p:nvCxnSpPr>
        <p:spPr>
          <a:xfrm>
            <a:off x="9481272" y="1244312"/>
            <a:ext cx="0" cy="692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8B09CE0-9A4C-4DFB-8411-CDC99713E67B}"/>
              </a:ext>
            </a:extLst>
          </p:cNvPr>
          <p:cNvCxnSpPr/>
          <p:nvPr/>
        </p:nvCxnSpPr>
        <p:spPr>
          <a:xfrm>
            <a:off x="9481272" y="2200275"/>
            <a:ext cx="0" cy="692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3401804-8CAE-4A48-AAD1-BC3387166F12}"/>
              </a:ext>
            </a:extLst>
          </p:cNvPr>
          <p:cNvCxnSpPr/>
          <p:nvPr/>
        </p:nvCxnSpPr>
        <p:spPr>
          <a:xfrm>
            <a:off x="9481272" y="3213551"/>
            <a:ext cx="0" cy="692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05ACB9C-760A-4770-BE9D-E04B44C8AED3}"/>
              </a:ext>
            </a:extLst>
          </p:cNvPr>
          <p:cNvCxnSpPr/>
          <p:nvPr/>
        </p:nvCxnSpPr>
        <p:spPr>
          <a:xfrm>
            <a:off x="9481272" y="4325215"/>
            <a:ext cx="0" cy="692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82B4F6-40FC-460D-95AE-C72F17141401}"/>
              </a:ext>
            </a:extLst>
          </p:cNvPr>
          <p:cNvCxnSpPr/>
          <p:nvPr/>
        </p:nvCxnSpPr>
        <p:spPr>
          <a:xfrm>
            <a:off x="9481272" y="5528830"/>
            <a:ext cx="0" cy="692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7A2B8D-4840-4A2E-BCEC-5F2F5D14A453}"/>
              </a:ext>
            </a:extLst>
          </p:cNvPr>
          <p:cNvCxnSpPr/>
          <p:nvPr/>
        </p:nvCxnSpPr>
        <p:spPr>
          <a:xfrm>
            <a:off x="6245325" y="1244312"/>
            <a:ext cx="0" cy="692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CD1000-784D-41CB-B07C-4D5D20C63902}"/>
              </a:ext>
            </a:extLst>
          </p:cNvPr>
          <p:cNvCxnSpPr/>
          <p:nvPr/>
        </p:nvCxnSpPr>
        <p:spPr>
          <a:xfrm>
            <a:off x="6245325" y="2200275"/>
            <a:ext cx="0" cy="692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73AF2F4-CF65-4C65-9F00-FB8EC7619D07}"/>
              </a:ext>
            </a:extLst>
          </p:cNvPr>
          <p:cNvCxnSpPr/>
          <p:nvPr/>
        </p:nvCxnSpPr>
        <p:spPr>
          <a:xfrm>
            <a:off x="6245325" y="3213551"/>
            <a:ext cx="0" cy="692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340D37F-E1D9-4214-A4F6-3575566E0FED}"/>
              </a:ext>
            </a:extLst>
          </p:cNvPr>
          <p:cNvCxnSpPr/>
          <p:nvPr/>
        </p:nvCxnSpPr>
        <p:spPr>
          <a:xfrm>
            <a:off x="6245325" y="4325215"/>
            <a:ext cx="0" cy="692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DAA63E6-C479-407B-A7FD-B5E76CDE5BFB}"/>
              </a:ext>
            </a:extLst>
          </p:cNvPr>
          <p:cNvCxnSpPr/>
          <p:nvPr/>
        </p:nvCxnSpPr>
        <p:spPr>
          <a:xfrm>
            <a:off x="6245325" y="5528830"/>
            <a:ext cx="0" cy="692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EB56ADD-69FD-44FB-B03E-03800029052D}"/>
              </a:ext>
            </a:extLst>
          </p:cNvPr>
          <p:cNvCxnSpPr/>
          <p:nvPr/>
        </p:nvCxnSpPr>
        <p:spPr>
          <a:xfrm>
            <a:off x="7592290" y="1307360"/>
            <a:ext cx="0" cy="692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B61230E-E217-4163-BDA6-BE47C7D25FB2}"/>
              </a:ext>
            </a:extLst>
          </p:cNvPr>
          <p:cNvCxnSpPr/>
          <p:nvPr/>
        </p:nvCxnSpPr>
        <p:spPr>
          <a:xfrm>
            <a:off x="7592290" y="2263323"/>
            <a:ext cx="0" cy="692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662729F-D3FA-4E96-91FF-97792BEA6EDD}"/>
              </a:ext>
            </a:extLst>
          </p:cNvPr>
          <p:cNvCxnSpPr/>
          <p:nvPr/>
        </p:nvCxnSpPr>
        <p:spPr>
          <a:xfrm>
            <a:off x="7592290" y="3276599"/>
            <a:ext cx="0" cy="692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5F5325-E436-4322-ABA3-5A6ED316BC66}"/>
              </a:ext>
            </a:extLst>
          </p:cNvPr>
          <p:cNvCxnSpPr/>
          <p:nvPr/>
        </p:nvCxnSpPr>
        <p:spPr>
          <a:xfrm>
            <a:off x="7592290" y="4388263"/>
            <a:ext cx="0" cy="692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047A3DD-271A-4426-AAE2-4C25263BE7D2}"/>
              </a:ext>
            </a:extLst>
          </p:cNvPr>
          <p:cNvCxnSpPr/>
          <p:nvPr/>
        </p:nvCxnSpPr>
        <p:spPr>
          <a:xfrm>
            <a:off x="7592290" y="5591878"/>
            <a:ext cx="0" cy="692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01732724-323F-4318-BA97-90AB9219CD51}"/>
              </a:ext>
            </a:extLst>
          </p:cNvPr>
          <p:cNvSpPr/>
          <p:nvPr/>
        </p:nvSpPr>
        <p:spPr>
          <a:xfrm rot="5400000">
            <a:off x="7761550" y="3827919"/>
            <a:ext cx="1488625" cy="138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7D11CC88-97BC-4F3F-A430-27859952915F}"/>
              </a:ext>
            </a:extLst>
          </p:cNvPr>
          <p:cNvSpPr/>
          <p:nvPr/>
        </p:nvSpPr>
        <p:spPr>
          <a:xfrm rot="16200000">
            <a:off x="7726117" y="3666656"/>
            <a:ext cx="1559502" cy="138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CD0334E0-BFB3-4F28-89D6-D7EF85E0C602}"/>
              </a:ext>
            </a:extLst>
          </p:cNvPr>
          <p:cNvSpPr/>
          <p:nvPr/>
        </p:nvSpPr>
        <p:spPr>
          <a:xfrm>
            <a:off x="7285972" y="5754344"/>
            <a:ext cx="723511" cy="183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DE41299E-8E22-4D7B-8C6B-3B781AD0B438}"/>
              </a:ext>
            </a:extLst>
          </p:cNvPr>
          <p:cNvSpPr/>
          <p:nvPr/>
        </p:nvSpPr>
        <p:spPr>
          <a:xfrm rot="5400000">
            <a:off x="9766913" y="3682272"/>
            <a:ext cx="1488625" cy="1750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EC3AB266-9425-4D8A-93E9-24967D0821D2}"/>
              </a:ext>
            </a:extLst>
          </p:cNvPr>
          <p:cNvSpPr/>
          <p:nvPr/>
        </p:nvSpPr>
        <p:spPr>
          <a:xfrm rot="16200000">
            <a:off x="9746412" y="3504605"/>
            <a:ext cx="1559502" cy="207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9BCCDCF3-AB92-41DE-A658-BBA69D1A0D45}"/>
              </a:ext>
            </a:extLst>
          </p:cNvPr>
          <p:cNvSpPr/>
          <p:nvPr/>
        </p:nvSpPr>
        <p:spPr>
          <a:xfrm>
            <a:off x="9318028" y="5691296"/>
            <a:ext cx="723511" cy="183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31FC7C9D-1FEF-43F6-B3E3-C8D1AD38C2A0}"/>
              </a:ext>
            </a:extLst>
          </p:cNvPr>
          <p:cNvSpPr/>
          <p:nvPr/>
        </p:nvSpPr>
        <p:spPr>
          <a:xfrm rot="17652086">
            <a:off x="8097259" y="3731072"/>
            <a:ext cx="2648412" cy="135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73F8AA1F-856A-4CA7-B8E7-818C9918B495}"/>
              </a:ext>
            </a:extLst>
          </p:cNvPr>
          <p:cNvSpPr/>
          <p:nvPr/>
        </p:nvSpPr>
        <p:spPr>
          <a:xfrm rot="2946423">
            <a:off x="5454929" y="4898236"/>
            <a:ext cx="1230557" cy="118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646A03A-AAB0-4DF9-A916-D5BE82BA441B}"/>
              </a:ext>
            </a:extLst>
          </p:cNvPr>
          <p:cNvSpPr txBox="1"/>
          <p:nvPr/>
        </p:nvSpPr>
        <p:spPr>
          <a:xfrm>
            <a:off x="6419466" y="1376724"/>
            <a:ext cx="1227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Exception </a:t>
            </a:r>
          </a:p>
          <a:p>
            <a:r>
              <a:rPr lang="en-US" dirty="0"/>
              <a:t>handling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C45D9F9-5B99-4DDB-8CBA-45F85D1FC7EF}"/>
              </a:ext>
            </a:extLst>
          </p:cNvPr>
          <p:cNvSpPr txBox="1"/>
          <p:nvPr/>
        </p:nvSpPr>
        <p:spPr>
          <a:xfrm>
            <a:off x="1058101" y="4641372"/>
            <a:ext cx="1122081" cy="315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4FE9A26-2773-4168-989C-D8A0ADEFAF20}"/>
              </a:ext>
            </a:extLst>
          </p:cNvPr>
          <p:cNvSpPr txBox="1"/>
          <p:nvPr/>
        </p:nvSpPr>
        <p:spPr>
          <a:xfrm>
            <a:off x="2570831" y="3488292"/>
            <a:ext cx="18455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Mobile Devices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EB33267-F9D5-4404-9C2B-2B7F10A5057D}"/>
              </a:ext>
            </a:extLst>
          </p:cNvPr>
          <p:cNvSpPr txBox="1"/>
          <p:nvPr/>
        </p:nvSpPr>
        <p:spPr>
          <a:xfrm>
            <a:off x="4990324" y="3096295"/>
            <a:ext cx="9638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Internet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D75321C-D4CC-4AE3-A402-6F5E6A57D833}"/>
              </a:ext>
            </a:extLst>
          </p:cNvPr>
          <p:cNvSpPr txBox="1"/>
          <p:nvPr/>
        </p:nvSpPr>
        <p:spPr>
          <a:xfrm>
            <a:off x="8213945" y="1117515"/>
            <a:ext cx="10204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Admin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746C15-AFEA-4CBD-8F50-04E4D2FB2A89}"/>
              </a:ext>
            </a:extLst>
          </p:cNvPr>
          <p:cNvSpPr txBox="1"/>
          <p:nvPr/>
        </p:nvSpPr>
        <p:spPr>
          <a:xfrm>
            <a:off x="8009483" y="6333562"/>
            <a:ext cx="20671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App Server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94C38A2-F292-41DD-8FAF-E3CF7AA58ABB}"/>
              </a:ext>
            </a:extLst>
          </p:cNvPr>
          <p:cNvSpPr txBox="1"/>
          <p:nvPr/>
        </p:nvSpPr>
        <p:spPr>
          <a:xfrm>
            <a:off x="10005612" y="999583"/>
            <a:ext cx="9963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Storage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65BC729-855C-4BE2-896A-7DCB6FF9213C}"/>
              </a:ext>
            </a:extLst>
          </p:cNvPr>
          <p:cNvSpPr txBox="1"/>
          <p:nvPr/>
        </p:nvSpPr>
        <p:spPr>
          <a:xfrm>
            <a:off x="10015189" y="6172134"/>
            <a:ext cx="12661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DB Server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486514E-8779-48EB-9ED2-84E5098103E8}"/>
              </a:ext>
            </a:extLst>
          </p:cNvPr>
          <p:cNvSpPr txBox="1"/>
          <p:nvPr/>
        </p:nvSpPr>
        <p:spPr>
          <a:xfrm>
            <a:off x="177971" y="99864"/>
            <a:ext cx="11103336" cy="2046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b="1" dirty="0"/>
              <a:t>	                      	 	      </a:t>
            </a:r>
            <a:r>
              <a:rPr lang="en-US" sz="2500" b="1" dirty="0"/>
              <a:t>Food Express Application</a:t>
            </a:r>
          </a:p>
          <a:p>
            <a:endParaRPr lang="en-US" sz="1700" b="1" dirty="0"/>
          </a:p>
          <a:p>
            <a:r>
              <a:rPr lang="en-US" sz="1700" b="1" dirty="0"/>
              <a:t>Architecture type : Application Architecture</a:t>
            </a:r>
          </a:p>
          <a:p>
            <a:endParaRPr lang="en-US" sz="1700" b="1" dirty="0"/>
          </a:p>
          <a:p>
            <a:r>
              <a:rPr lang="en-US" sz="1700" b="1" dirty="0"/>
              <a:t>View : Process View</a:t>
            </a:r>
          </a:p>
          <a:p>
            <a:endParaRPr lang="en-US" sz="1700" b="1" dirty="0"/>
          </a:p>
          <a:p>
            <a:r>
              <a:rPr lang="en-US" sz="1700" b="1" dirty="0"/>
              <a:t>Style : Client – Server Architecture Pattern</a:t>
            </a:r>
          </a:p>
        </p:txBody>
      </p:sp>
      <p:pic>
        <p:nvPicPr>
          <p:cNvPr id="48" name="Picture 18" descr="Image result for PC Computer Logo">
            <a:extLst>
              <a:ext uri="{FF2B5EF4-FFF2-40B4-BE49-F238E27FC236}">
                <a16:creationId xmlns:a16="http://schemas.microsoft.com/office/drawing/2014/main" id="{924B3CA6-E7B5-40CE-905F-ED5E49206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937" y="4852655"/>
            <a:ext cx="1459689" cy="838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26ABFB5-3D46-493A-A127-0DB9BA75A184}"/>
              </a:ext>
            </a:extLst>
          </p:cNvPr>
          <p:cNvSpPr txBox="1"/>
          <p:nvPr/>
        </p:nvSpPr>
        <p:spPr>
          <a:xfrm>
            <a:off x="2927946" y="5754344"/>
            <a:ext cx="18455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Browser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36F4D02-62FA-42E8-B37E-41FD411053FD}"/>
              </a:ext>
            </a:extLst>
          </p:cNvPr>
          <p:cNvSpPr txBox="1"/>
          <p:nvPr/>
        </p:nvSpPr>
        <p:spPr>
          <a:xfrm rot="2970434">
            <a:off x="5812269" y="4715382"/>
            <a:ext cx="96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0C22DEB-0487-4841-B42D-73D65BC499D6}"/>
              </a:ext>
            </a:extLst>
          </p:cNvPr>
          <p:cNvSpPr txBox="1"/>
          <p:nvPr/>
        </p:nvSpPr>
        <p:spPr>
          <a:xfrm>
            <a:off x="7291379" y="5470275"/>
            <a:ext cx="938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2E6AA4B4-F8BE-4421-89D7-1B72861973AA}"/>
              </a:ext>
            </a:extLst>
          </p:cNvPr>
          <p:cNvSpPr/>
          <p:nvPr/>
        </p:nvSpPr>
        <p:spPr>
          <a:xfrm rot="2654676">
            <a:off x="1925367" y="4633582"/>
            <a:ext cx="928272" cy="2020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8FD36B23-4D1E-400D-BCE9-7D0F6C153435}"/>
              </a:ext>
            </a:extLst>
          </p:cNvPr>
          <p:cNvSpPr/>
          <p:nvPr/>
        </p:nvSpPr>
        <p:spPr>
          <a:xfrm rot="18998334">
            <a:off x="4091187" y="4757060"/>
            <a:ext cx="928272" cy="2020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50BA4B97-6307-457C-BF8D-E95F97C9B00A}"/>
              </a:ext>
            </a:extLst>
          </p:cNvPr>
          <p:cNvSpPr/>
          <p:nvPr/>
        </p:nvSpPr>
        <p:spPr>
          <a:xfrm rot="8164801">
            <a:off x="3994202" y="4842564"/>
            <a:ext cx="928272" cy="2020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58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126</Words>
  <Application>Microsoft Office PowerPoint</Application>
  <PresentationFormat>Widescreen</PresentationFormat>
  <Paragraphs>47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Bookman Old Style</vt:lpstr>
      <vt:lpstr>Calibri</vt:lpstr>
      <vt:lpstr>Calibri Light</vt:lpstr>
      <vt:lpstr>Office Theme</vt:lpstr>
      <vt:lpstr>Application: Food Express Type: Application Architecture View: Logical View Style: Layered Architecture Pattern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Application: NutraMeals Type: Application Architecture</dc:title>
  <dc:creator>Kamarapu, Mr. Murali Krishna</dc:creator>
  <cp:lastModifiedBy>yada venu</cp:lastModifiedBy>
  <cp:revision>13</cp:revision>
  <dcterms:created xsi:type="dcterms:W3CDTF">2022-11-17T09:32:52Z</dcterms:created>
  <dcterms:modified xsi:type="dcterms:W3CDTF">2022-11-22T04:12:00Z</dcterms:modified>
</cp:coreProperties>
</file>