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>
      <p:cViewPr varScale="1">
        <p:scale>
          <a:sx n="117" d="100"/>
          <a:sy n="117" d="100"/>
        </p:scale>
        <p:origin x="10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1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07dbf2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07dbf2a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7dbf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07dbf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07dbf2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07dbf2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07dbf2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07dbf2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 Application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Search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50" y="1035167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01.01 Search Restaurant</a:t>
            </a:r>
            <a:endParaRPr sz="900" dirty="0"/>
          </a:p>
        </p:txBody>
      </p:sp>
      <p:sp>
        <p:nvSpPr>
          <p:cNvPr id="60" name="Google Shape;60;p13"/>
          <p:cNvSpPr/>
          <p:nvPr/>
        </p:nvSpPr>
        <p:spPr>
          <a:xfrm>
            <a:off x="3597329" y="1682213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01.02 </a:t>
            </a:r>
            <a:r>
              <a:rPr lang="en-US" sz="900" dirty="0">
                <a:solidFill>
                  <a:schemeClr val="dk1"/>
                </a:solidFill>
              </a:rPr>
              <a:t>S</a:t>
            </a:r>
            <a:r>
              <a:rPr lang="en" sz="900" dirty="0" err="1">
                <a:solidFill>
                  <a:schemeClr val="dk1"/>
                </a:solidFill>
              </a:rPr>
              <a:t>earch</a:t>
            </a:r>
            <a:r>
              <a:rPr lang="en" sz="900" dirty="0">
                <a:solidFill>
                  <a:schemeClr val="dk1"/>
                </a:solidFill>
              </a:rPr>
              <a:t> Recipes</a:t>
            </a:r>
            <a:endParaRPr sz="900" dirty="0"/>
          </a:p>
        </p:txBody>
      </p:sp>
      <p:sp>
        <p:nvSpPr>
          <p:cNvPr id="61" name="Google Shape;61;p13"/>
          <p:cNvSpPr/>
          <p:nvPr/>
        </p:nvSpPr>
        <p:spPr>
          <a:xfrm>
            <a:off x="3635754" y="2317613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01.03 Search Beverages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41237" y="2452818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Product Owner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599450" y="25015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Subscribed Customer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  <a:endCxn id="55" idx="2"/>
          </p:cNvCxnSpPr>
          <p:nvPr/>
        </p:nvCxnSpPr>
        <p:spPr>
          <a:xfrm flipV="1">
            <a:off x="892575" y="1352867"/>
            <a:ext cx="2662475" cy="8597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cxnSpLocks/>
            <a:endCxn id="60" idx="2"/>
          </p:cNvCxnSpPr>
          <p:nvPr/>
        </p:nvCxnSpPr>
        <p:spPr>
          <a:xfrm flipV="1">
            <a:off x="892575" y="1999913"/>
            <a:ext cx="2704754" cy="1903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cxnSpLocks/>
            <a:endCxn id="60" idx="6"/>
          </p:cNvCxnSpPr>
          <p:nvPr/>
        </p:nvCxnSpPr>
        <p:spPr>
          <a:xfrm flipH="1" flipV="1">
            <a:off x="5775629" y="1999913"/>
            <a:ext cx="2353068" cy="288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cxnSpLocks/>
            <a:endCxn id="61" idx="6"/>
          </p:cNvCxnSpPr>
          <p:nvPr/>
        </p:nvCxnSpPr>
        <p:spPr>
          <a:xfrm flipH="1">
            <a:off x="5814054" y="2028742"/>
            <a:ext cx="2314643" cy="606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8" y="178600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697" y="1817987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cxnSpLocks/>
            <a:endCxn id="55" idx="6"/>
          </p:cNvCxnSpPr>
          <p:nvPr/>
        </p:nvCxnSpPr>
        <p:spPr>
          <a:xfrm flipH="1" flipV="1">
            <a:off x="5733350" y="1352867"/>
            <a:ext cx="2395347" cy="6758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cxnSpLocks/>
            <a:endCxn id="61" idx="2"/>
          </p:cNvCxnSpPr>
          <p:nvPr/>
        </p:nvCxnSpPr>
        <p:spPr>
          <a:xfrm>
            <a:off x="892575" y="2190299"/>
            <a:ext cx="2743179" cy="4450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F1B959-D9BF-610F-F74C-10D9EA3D0A16}"/>
              </a:ext>
            </a:extLst>
          </p:cNvPr>
          <p:cNvSpPr/>
          <p:nvPr/>
        </p:nvSpPr>
        <p:spPr>
          <a:xfrm>
            <a:off x="7275443" y="4163883"/>
            <a:ext cx="1679995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 this semester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4A3D6-EB92-9024-980D-10E2B72387F6}"/>
              </a:ext>
            </a:extLst>
          </p:cNvPr>
          <p:cNvSpPr txBox="1"/>
          <p:nvPr/>
        </p:nvSpPr>
        <p:spPr>
          <a:xfrm>
            <a:off x="7570258" y="376442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</p:spTree>
    <p:extLst>
      <p:ext uri="{BB962C8B-B14F-4D97-AF65-F5344CB8AC3E}">
        <p14:creationId xmlns:p14="http://schemas.microsoft.com/office/powerpoint/2010/main" val="54336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Application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Order Details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142599" y="189773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Product Owner</a:t>
            </a:r>
            <a:endParaRPr sz="1000" dirty="0"/>
          </a:p>
        </p:txBody>
      </p:sp>
      <p:sp>
        <p:nvSpPr>
          <p:cNvPr id="107" name="Google Shape;107;p14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02.01 Add Items to  cart</a:t>
            </a:r>
            <a:endParaRPr sz="900" dirty="0"/>
          </a:p>
        </p:txBody>
      </p:sp>
      <p:sp>
        <p:nvSpPr>
          <p:cNvPr id="108" name="Google Shape;108;p14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02.02 Order Placement</a:t>
            </a:r>
            <a:endParaRPr lang="en-US" sz="900" dirty="0"/>
          </a:p>
        </p:txBody>
      </p:sp>
      <p:sp>
        <p:nvSpPr>
          <p:cNvPr id="109" name="Google Shape;109;p14"/>
          <p:cNvSpPr/>
          <p:nvPr/>
        </p:nvSpPr>
        <p:spPr>
          <a:xfrm>
            <a:off x="3396625" y="2114925"/>
            <a:ext cx="2178300" cy="6354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02.03 Accept/Reject Orders</a:t>
            </a:r>
            <a:endParaRPr lang="en-US" sz="900"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7552402" y="1803971"/>
            <a:ext cx="1159501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Subscribed Customers </a:t>
            </a:r>
            <a:endParaRPr sz="1000" dirty="0"/>
          </a:p>
        </p:txBody>
      </p:sp>
      <p:cxnSp>
        <p:nvCxnSpPr>
          <p:cNvPr id="111" name="Google Shape;111;p14"/>
          <p:cNvCxnSpPr>
            <a:stCxn id="112" idx="3"/>
            <a:endCxn id="107" idx="2"/>
          </p:cNvCxnSpPr>
          <p:nvPr/>
        </p:nvCxnSpPr>
        <p:spPr>
          <a:xfrm rot="10800000" flipH="1">
            <a:off x="919446" y="1161972"/>
            <a:ext cx="2517300" cy="36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stCxn id="112" idx="3"/>
            <a:endCxn id="108" idx="2"/>
          </p:cNvCxnSpPr>
          <p:nvPr/>
        </p:nvCxnSpPr>
        <p:spPr>
          <a:xfrm>
            <a:off x="919446" y="1530972"/>
            <a:ext cx="2517300" cy="26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endCxn id="108" idx="6"/>
          </p:cNvCxnSpPr>
          <p:nvPr/>
        </p:nvCxnSpPr>
        <p:spPr>
          <a:xfrm flipH="1">
            <a:off x="5614950" y="1705125"/>
            <a:ext cx="2277025" cy="9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4"/>
          <p:cNvCxnSpPr>
            <a:cxnSpLocks/>
            <a:endCxn id="107" idx="6"/>
          </p:cNvCxnSpPr>
          <p:nvPr/>
        </p:nvCxnSpPr>
        <p:spPr>
          <a:xfrm flipH="1" flipV="1">
            <a:off x="5614950" y="1161825"/>
            <a:ext cx="2277025" cy="514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1" y="10778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55" y="985898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4"/>
          <p:cNvCxnSpPr>
            <a:stCxn id="112" idx="3"/>
            <a:endCxn id="109" idx="2"/>
          </p:cNvCxnSpPr>
          <p:nvPr/>
        </p:nvCxnSpPr>
        <p:spPr>
          <a:xfrm>
            <a:off x="919446" y="1530972"/>
            <a:ext cx="2477100" cy="90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142600" y="35628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Subscribed Food Retailers</a:t>
            </a:r>
            <a:endParaRPr dirty="0"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5" y="2750178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7732703" y="3611569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Subscribed Food Distributors</a:t>
            </a:r>
            <a:endParaRPr dirty="0"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101" y="2678831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5" name="Google Shape;119;p14">
            <a:extLst>
              <a:ext uri="{FF2B5EF4-FFF2-40B4-BE49-F238E27FC236}">
                <a16:creationId xmlns:a16="http://schemas.microsoft.com/office/drawing/2014/main" id="{6B425682-EB16-C47E-04EA-3B028AE7D145}"/>
              </a:ext>
            </a:extLst>
          </p:cNvPr>
          <p:cNvCxnSpPr>
            <a:cxnSpLocks/>
          </p:cNvCxnSpPr>
          <p:nvPr/>
        </p:nvCxnSpPr>
        <p:spPr>
          <a:xfrm flipV="1">
            <a:off x="1073426" y="3067878"/>
            <a:ext cx="2363224" cy="828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19;p14">
            <a:extLst>
              <a:ext uri="{FF2B5EF4-FFF2-40B4-BE49-F238E27FC236}">
                <a16:creationId xmlns:a16="http://schemas.microsoft.com/office/drawing/2014/main" id="{C3812E90-AA0F-9D61-141E-938D434DD84C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73426" y="2432625"/>
            <a:ext cx="2323199" cy="71807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4;p14">
            <a:extLst>
              <a:ext uri="{FF2B5EF4-FFF2-40B4-BE49-F238E27FC236}">
                <a16:creationId xmlns:a16="http://schemas.microsoft.com/office/drawing/2014/main" id="{F74DF8ED-8DB6-4267-043C-FF746F28A9E4}"/>
              </a:ext>
            </a:extLst>
          </p:cNvPr>
          <p:cNvCxnSpPr>
            <a:cxnSpLocks/>
          </p:cNvCxnSpPr>
          <p:nvPr/>
        </p:nvCxnSpPr>
        <p:spPr>
          <a:xfrm flipH="1" flipV="1">
            <a:off x="5614950" y="3074266"/>
            <a:ext cx="2320105" cy="764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4;p14">
            <a:extLst>
              <a:ext uri="{FF2B5EF4-FFF2-40B4-BE49-F238E27FC236}">
                <a16:creationId xmlns:a16="http://schemas.microsoft.com/office/drawing/2014/main" id="{2B053C3E-B652-923B-A007-1A590210CCCC}"/>
              </a:ext>
            </a:extLst>
          </p:cNvPr>
          <p:cNvCxnSpPr>
            <a:cxnSpLocks/>
          </p:cNvCxnSpPr>
          <p:nvPr/>
        </p:nvCxnSpPr>
        <p:spPr>
          <a:xfrm flipH="1" flipV="1">
            <a:off x="5574925" y="2439372"/>
            <a:ext cx="2360130" cy="7113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09;p14">
            <a:extLst>
              <a:ext uri="{FF2B5EF4-FFF2-40B4-BE49-F238E27FC236}">
                <a16:creationId xmlns:a16="http://schemas.microsoft.com/office/drawing/2014/main" id="{58159337-9A3C-8620-5F4C-2CE1DF96DA86}"/>
              </a:ext>
            </a:extLst>
          </p:cNvPr>
          <p:cNvSpPr/>
          <p:nvPr/>
        </p:nvSpPr>
        <p:spPr>
          <a:xfrm>
            <a:off x="3436650" y="2749199"/>
            <a:ext cx="2178300" cy="6354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02.04 Update Order status</a:t>
            </a:r>
            <a:endParaRPr 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5DFE4-A296-4066-AD95-DC3425F37A4F}"/>
              </a:ext>
            </a:extLst>
          </p:cNvPr>
          <p:cNvSpPr txBox="1"/>
          <p:nvPr/>
        </p:nvSpPr>
        <p:spPr>
          <a:xfrm>
            <a:off x="7586970" y="404599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6D0C9A-4BA4-4FBE-B81B-807C7A8F36D0}"/>
              </a:ext>
            </a:extLst>
          </p:cNvPr>
          <p:cNvSpPr/>
          <p:nvPr/>
        </p:nvSpPr>
        <p:spPr>
          <a:xfrm>
            <a:off x="7275443" y="4402545"/>
            <a:ext cx="1679995" cy="4759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 this semester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Application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Payment Details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03.01 Add payment details</a:t>
            </a:r>
            <a:endParaRPr sz="900" dirty="0"/>
          </a:p>
        </p:txBody>
      </p:sp>
      <p:sp>
        <p:nvSpPr>
          <p:cNvPr id="132" name="Google Shape;132;p15"/>
          <p:cNvSpPr/>
          <p:nvPr/>
        </p:nvSpPr>
        <p:spPr>
          <a:xfrm>
            <a:off x="3248192" y="163446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03.02 Update payment details </a:t>
            </a:r>
            <a:endParaRPr sz="900" dirty="0"/>
          </a:p>
        </p:txBody>
      </p:sp>
      <p:sp>
        <p:nvSpPr>
          <p:cNvPr id="133" name="Google Shape;133;p15"/>
          <p:cNvSpPr/>
          <p:nvPr/>
        </p:nvSpPr>
        <p:spPr>
          <a:xfrm>
            <a:off x="3258131" y="2286643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03.03 Make Payments</a:t>
            </a:r>
            <a:endParaRPr sz="900" dirty="0"/>
          </a:p>
        </p:txBody>
      </p:sp>
      <p:cxnSp>
        <p:nvCxnSpPr>
          <p:cNvPr id="137" name="Google Shape;137;p15"/>
          <p:cNvCxnSpPr>
            <a:cxnSpLocks/>
            <a:endCxn id="131" idx="6"/>
          </p:cNvCxnSpPr>
          <p:nvPr/>
        </p:nvCxnSpPr>
        <p:spPr>
          <a:xfrm flipH="1" flipV="1">
            <a:off x="5375125" y="1301375"/>
            <a:ext cx="2745145" cy="682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cxnSpLocks/>
            <a:endCxn id="132" idx="6"/>
          </p:cNvCxnSpPr>
          <p:nvPr/>
        </p:nvCxnSpPr>
        <p:spPr>
          <a:xfrm flipH="1" flipV="1">
            <a:off x="5426492" y="1952166"/>
            <a:ext cx="2693778" cy="45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cxnSpLocks/>
            <a:endCxn id="133" idx="6"/>
          </p:cNvCxnSpPr>
          <p:nvPr/>
        </p:nvCxnSpPr>
        <p:spPr>
          <a:xfrm flipH="1">
            <a:off x="5436431" y="1997357"/>
            <a:ext cx="2683839" cy="6069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651" y="1394850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90775" y="2191866"/>
            <a:ext cx="1050362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Product Owner</a:t>
            </a:r>
            <a:endParaRPr dirty="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>
            <a:cxnSpLocks/>
            <a:endCxn id="131" idx="2"/>
          </p:cNvCxnSpPr>
          <p:nvPr/>
        </p:nvCxnSpPr>
        <p:spPr>
          <a:xfrm flipV="1">
            <a:off x="892825" y="1301375"/>
            <a:ext cx="2304000" cy="55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>
            <a:cxnSpLocks/>
            <a:endCxn id="132" idx="2"/>
          </p:cNvCxnSpPr>
          <p:nvPr/>
        </p:nvCxnSpPr>
        <p:spPr>
          <a:xfrm>
            <a:off x="901390" y="1874166"/>
            <a:ext cx="2346802" cy="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>
            <a:cxnSpLocks/>
            <a:endCxn id="133" idx="2"/>
          </p:cNvCxnSpPr>
          <p:nvPr/>
        </p:nvCxnSpPr>
        <p:spPr>
          <a:xfrm>
            <a:off x="879912" y="1874166"/>
            <a:ext cx="2378219" cy="7301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7887759" y="225345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Subscribed customers</a:t>
            </a:r>
            <a:endParaRPr sz="1000"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16" name="Google Shape;152;p15">
            <a:extLst>
              <a:ext uri="{FF2B5EF4-FFF2-40B4-BE49-F238E27FC236}">
                <a16:creationId xmlns:a16="http://schemas.microsoft.com/office/drawing/2014/main" id="{C9AFC04D-8C0E-4903-0F03-B194AD47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25" y="2744375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51;p15">
            <a:extLst>
              <a:ext uri="{FF2B5EF4-FFF2-40B4-BE49-F238E27FC236}">
                <a16:creationId xmlns:a16="http://schemas.microsoft.com/office/drawing/2014/main" id="{BBB626CF-F66E-2E34-F61B-22AD1A80148D}"/>
              </a:ext>
            </a:extLst>
          </p:cNvPr>
          <p:cNvSpPr txBox="1"/>
          <p:nvPr/>
        </p:nvSpPr>
        <p:spPr>
          <a:xfrm>
            <a:off x="44768" y="3664822"/>
            <a:ext cx="1050362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Accountant</a:t>
            </a:r>
            <a:endParaRPr dirty="0"/>
          </a:p>
        </p:txBody>
      </p:sp>
      <p:cxnSp>
        <p:nvCxnSpPr>
          <p:cNvPr id="19" name="Google Shape;155;p15">
            <a:extLst>
              <a:ext uri="{FF2B5EF4-FFF2-40B4-BE49-F238E27FC236}">
                <a16:creationId xmlns:a16="http://schemas.microsoft.com/office/drawing/2014/main" id="{ABC01CC7-6739-72CF-3A99-F477438747E8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901390" y="2604343"/>
            <a:ext cx="2356741" cy="8903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6E77F8-5D5A-4F7C-ADA3-A44D17BA4D93}"/>
              </a:ext>
            </a:extLst>
          </p:cNvPr>
          <p:cNvSpPr/>
          <p:nvPr/>
        </p:nvSpPr>
        <p:spPr>
          <a:xfrm>
            <a:off x="7275443" y="4163883"/>
            <a:ext cx="1679995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 this semester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F9666-B859-4D67-8DF5-791AAAAFDBA8}"/>
              </a:ext>
            </a:extLst>
          </p:cNvPr>
          <p:cNvSpPr txBox="1"/>
          <p:nvPr/>
        </p:nvSpPr>
        <p:spPr>
          <a:xfrm>
            <a:off x="7570258" y="370680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Application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User Account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02024" y="1429994"/>
            <a:ext cx="115949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/>
              <a:t>Product Owner</a:t>
            </a:r>
            <a:endParaRPr sz="1000" dirty="0"/>
          </a:p>
        </p:txBody>
      </p:sp>
      <p:sp>
        <p:nvSpPr>
          <p:cNvPr id="167" name="Google Shape;167;p16"/>
          <p:cNvSpPr/>
          <p:nvPr/>
        </p:nvSpPr>
        <p:spPr>
          <a:xfrm>
            <a:off x="3361481" y="665731"/>
            <a:ext cx="1859353" cy="36761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04.01 Create User Account </a:t>
            </a:r>
            <a:endParaRPr sz="900" dirty="0"/>
          </a:p>
        </p:txBody>
      </p:sp>
      <p:sp>
        <p:nvSpPr>
          <p:cNvPr id="168" name="Google Shape;168;p16"/>
          <p:cNvSpPr/>
          <p:nvPr/>
        </p:nvSpPr>
        <p:spPr>
          <a:xfrm>
            <a:off x="3348738" y="2095174"/>
            <a:ext cx="1859354" cy="37110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04.04 Log into Account</a:t>
            </a:r>
            <a:endParaRPr sz="900" dirty="0"/>
          </a:p>
        </p:txBody>
      </p:sp>
      <p:sp>
        <p:nvSpPr>
          <p:cNvPr id="169" name="Google Shape;169;p16"/>
          <p:cNvSpPr/>
          <p:nvPr/>
        </p:nvSpPr>
        <p:spPr>
          <a:xfrm>
            <a:off x="3373804" y="2558927"/>
            <a:ext cx="1859354" cy="4006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04.05 Make Subscription Plan</a:t>
            </a:r>
            <a:endParaRPr sz="900" dirty="0"/>
          </a:p>
        </p:txBody>
      </p:sp>
      <p:sp>
        <p:nvSpPr>
          <p:cNvPr id="170" name="Google Shape;170;p16"/>
          <p:cNvSpPr/>
          <p:nvPr/>
        </p:nvSpPr>
        <p:spPr>
          <a:xfrm>
            <a:off x="3373804" y="3087795"/>
            <a:ext cx="1859354" cy="37209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04.05 Contact Customer Support</a:t>
            </a:r>
            <a:endParaRPr sz="900" dirty="0"/>
          </a:p>
        </p:txBody>
      </p:sp>
      <p:sp>
        <p:nvSpPr>
          <p:cNvPr id="171" name="Google Shape;171;p16"/>
          <p:cNvSpPr txBox="1"/>
          <p:nvPr/>
        </p:nvSpPr>
        <p:spPr>
          <a:xfrm>
            <a:off x="7940648" y="1539160"/>
            <a:ext cx="915775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Subscribed Customer</a:t>
            </a:r>
            <a:endParaRPr dirty="0"/>
          </a:p>
        </p:txBody>
      </p:sp>
      <p:cxnSp>
        <p:nvCxnSpPr>
          <p:cNvPr id="172" name="Google Shape;172;p16"/>
          <p:cNvCxnSpPr>
            <a:cxnSpLocks/>
            <a:endCxn id="168" idx="2"/>
          </p:cNvCxnSpPr>
          <p:nvPr/>
        </p:nvCxnSpPr>
        <p:spPr>
          <a:xfrm>
            <a:off x="1064425" y="2026175"/>
            <a:ext cx="2284313" cy="2545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6"/>
          <p:cNvCxnSpPr>
            <a:cxnSpLocks/>
            <a:endCxn id="169" idx="2"/>
          </p:cNvCxnSpPr>
          <p:nvPr/>
        </p:nvCxnSpPr>
        <p:spPr>
          <a:xfrm>
            <a:off x="1170438" y="1301375"/>
            <a:ext cx="2203366" cy="14578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6"/>
          <p:cNvCxnSpPr>
            <a:cxnSpLocks/>
            <a:endCxn id="170" idx="2"/>
          </p:cNvCxnSpPr>
          <p:nvPr/>
        </p:nvCxnSpPr>
        <p:spPr>
          <a:xfrm>
            <a:off x="1219932" y="1287898"/>
            <a:ext cx="2153872" cy="19859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6"/>
          <p:cNvCxnSpPr>
            <a:cxnSpLocks/>
            <a:endCxn id="167" idx="6"/>
          </p:cNvCxnSpPr>
          <p:nvPr/>
        </p:nvCxnSpPr>
        <p:spPr>
          <a:xfrm flipH="1" flipV="1">
            <a:off x="5220834" y="849539"/>
            <a:ext cx="2623018" cy="7618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6"/>
          <p:cNvCxnSpPr>
            <a:cxnSpLocks/>
            <a:endCxn id="168" idx="6"/>
          </p:cNvCxnSpPr>
          <p:nvPr/>
        </p:nvCxnSpPr>
        <p:spPr>
          <a:xfrm flipH="1">
            <a:off x="5208092" y="1619075"/>
            <a:ext cx="2610694" cy="6616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6"/>
          <p:cNvCxnSpPr>
            <a:cxnSpLocks/>
          </p:cNvCxnSpPr>
          <p:nvPr/>
        </p:nvCxnSpPr>
        <p:spPr>
          <a:xfrm flipH="1">
            <a:off x="5209317" y="1638375"/>
            <a:ext cx="2551983" cy="11608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6"/>
          <p:cNvCxnSpPr>
            <a:cxnSpLocks/>
          </p:cNvCxnSpPr>
          <p:nvPr/>
        </p:nvCxnSpPr>
        <p:spPr>
          <a:xfrm flipH="1">
            <a:off x="5248650" y="1626497"/>
            <a:ext cx="2585628" cy="16473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6"/>
          <p:cNvCxnSpPr>
            <a:cxnSpLocks/>
            <a:endCxn id="167" idx="2"/>
          </p:cNvCxnSpPr>
          <p:nvPr/>
        </p:nvCxnSpPr>
        <p:spPr>
          <a:xfrm flipV="1">
            <a:off x="1219932" y="849539"/>
            <a:ext cx="2141549" cy="4469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9" y="1040711"/>
            <a:ext cx="394196" cy="42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932" y="903760"/>
            <a:ext cx="394196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229599" y="42074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63" y="1874034"/>
            <a:ext cx="378788" cy="43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7793720" y="389479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Subscribed Food Distributor</a:t>
            </a:r>
            <a:endParaRPr dirty="0"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372" y="2246175"/>
            <a:ext cx="394196" cy="540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185;p16">
            <a:extLst>
              <a:ext uri="{FF2B5EF4-FFF2-40B4-BE49-F238E27FC236}">
                <a16:creationId xmlns:a16="http://schemas.microsoft.com/office/drawing/2014/main" id="{ADDD1381-1B2E-D3BE-F307-74FDF39AD9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30" y="2733315"/>
            <a:ext cx="378788" cy="4692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4;p16">
            <a:extLst>
              <a:ext uri="{FF2B5EF4-FFF2-40B4-BE49-F238E27FC236}">
                <a16:creationId xmlns:a16="http://schemas.microsoft.com/office/drawing/2014/main" id="{4F103556-F051-B820-B31D-8CC7E9DA1A60}"/>
              </a:ext>
            </a:extLst>
          </p:cNvPr>
          <p:cNvSpPr txBox="1"/>
          <p:nvPr/>
        </p:nvSpPr>
        <p:spPr>
          <a:xfrm>
            <a:off x="10938" y="22536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Accountant</a:t>
            </a:r>
            <a:endParaRPr sz="1000" dirty="0"/>
          </a:p>
        </p:txBody>
      </p:sp>
      <p:sp>
        <p:nvSpPr>
          <p:cNvPr id="6" name="Google Shape;184;p16">
            <a:extLst>
              <a:ext uri="{FF2B5EF4-FFF2-40B4-BE49-F238E27FC236}">
                <a16:creationId xmlns:a16="http://schemas.microsoft.com/office/drawing/2014/main" id="{DF44D7D5-1AFC-E4E0-43C9-0A9F061DF6BC}"/>
              </a:ext>
            </a:extLst>
          </p:cNvPr>
          <p:cNvSpPr txBox="1"/>
          <p:nvPr/>
        </p:nvSpPr>
        <p:spPr>
          <a:xfrm>
            <a:off x="102023" y="3167806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Customer care representative</a:t>
            </a:r>
            <a:endParaRPr dirty="0"/>
          </a:p>
        </p:txBody>
      </p:sp>
      <p:sp>
        <p:nvSpPr>
          <p:cNvPr id="7" name="Google Shape;171;p16">
            <a:extLst>
              <a:ext uri="{FF2B5EF4-FFF2-40B4-BE49-F238E27FC236}">
                <a16:creationId xmlns:a16="http://schemas.microsoft.com/office/drawing/2014/main" id="{1AFA713B-1087-0C9A-A34E-3827B3B954E5}"/>
              </a:ext>
            </a:extLst>
          </p:cNvPr>
          <p:cNvSpPr txBox="1"/>
          <p:nvPr/>
        </p:nvSpPr>
        <p:spPr>
          <a:xfrm>
            <a:off x="7818786" y="2761775"/>
            <a:ext cx="1159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</a:rPr>
              <a:t>Subscribed Food Retailer</a:t>
            </a: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oogle Shape;187;p16">
            <a:extLst>
              <a:ext uri="{FF2B5EF4-FFF2-40B4-BE49-F238E27FC236}">
                <a16:creationId xmlns:a16="http://schemas.microsoft.com/office/drawing/2014/main" id="{E90A5F59-3045-8F26-1695-188B1CDFD1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372" y="3377475"/>
            <a:ext cx="394196" cy="5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5;p16">
            <a:extLst>
              <a:ext uri="{FF2B5EF4-FFF2-40B4-BE49-F238E27FC236}">
                <a16:creationId xmlns:a16="http://schemas.microsoft.com/office/drawing/2014/main" id="{34CE4A5D-2673-3D6A-C6A3-E29F1A7B5C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80" y="3849923"/>
            <a:ext cx="378788" cy="46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4;p16">
            <a:extLst>
              <a:ext uri="{FF2B5EF4-FFF2-40B4-BE49-F238E27FC236}">
                <a16:creationId xmlns:a16="http://schemas.microsoft.com/office/drawing/2014/main" id="{25F92C42-6B38-928E-1910-02327F316DBA}"/>
              </a:ext>
            </a:extLst>
          </p:cNvPr>
          <p:cNvSpPr txBox="1"/>
          <p:nvPr/>
        </p:nvSpPr>
        <p:spPr>
          <a:xfrm>
            <a:off x="78292" y="425779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Advertisement Representative</a:t>
            </a:r>
            <a:endParaRPr sz="1000" dirty="0"/>
          </a:p>
        </p:txBody>
      </p:sp>
      <p:sp>
        <p:nvSpPr>
          <p:cNvPr id="14" name="Google Shape;170;p16">
            <a:extLst>
              <a:ext uri="{FF2B5EF4-FFF2-40B4-BE49-F238E27FC236}">
                <a16:creationId xmlns:a16="http://schemas.microsoft.com/office/drawing/2014/main" id="{C5DE3464-AF5C-2BB7-E824-5765451BE8A8}"/>
              </a:ext>
            </a:extLst>
          </p:cNvPr>
          <p:cNvSpPr/>
          <p:nvPr/>
        </p:nvSpPr>
        <p:spPr>
          <a:xfrm>
            <a:off x="3368025" y="3588074"/>
            <a:ext cx="1899912" cy="38912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04.06 Add Review / Rating</a:t>
            </a:r>
            <a:endParaRPr sz="900" dirty="0"/>
          </a:p>
        </p:txBody>
      </p:sp>
      <p:sp>
        <p:nvSpPr>
          <p:cNvPr id="15" name="Google Shape;170;p16">
            <a:extLst>
              <a:ext uri="{FF2B5EF4-FFF2-40B4-BE49-F238E27FC236}">
                <a16:creationId xmlns:a16="http://schemas.microsoft.com/office/drawing/2014/main" id="{B88F4734-B2E7-B686-218A-45FAA6E04392}"/>
              </a:ext>
            </a:extLst>
          </p:cNvPr>
          <p:cNvSpPr/>
          <p:nvPr/>
        </p:nvSpPr>
        <p:spPr>
          <a:xfrm>
            <a:off x="3368024" y="4116989"/>
            <a:ext cx="1899913" cy="38912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04.07 Mange restaurant details</a:t>
            </a:r>
            <a:endParaRPr sz="900" dirty="0"/>
          </a:p>
        </p:txBody>
      </p:sp>
      <p:cxnSp>
        <p:nvCxnSpPr>
          <p:cNvPr id="16" name="Google Shape;175;p16">
            <a:extLst>
              <a:ext uri="{FF2B5EF4-FFF2-40B4-BE49-F238E27FC236}">
                <a16:creationId xmlns:a16="http://schemas.microsoft.com/office/drawing/2014/main" id="{B3A6CE44-DA7B-604A-EEA2-2E8179EA797B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1170438" y="2280727"/>
            <a:ext cx="2178300" cy="88707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75;p16">
            <a:extLst>
              <a:ext uri="{FF2B5EF4-FFF2-40B4-BE49-F238E27FC236}">
                <a16:creationId xmlns:a16="http://schemas.microsoft.com/office/drawing/2014/main" id="{7B29A33B-98B9-42CE-D935-C8FD4E72507B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1256088" y="2280727"/>
            <a:ext cx="2092650" cy="188547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80;p16">
            <a:extLst>
              <a:ext uri="{FF2B5EF4-FFF2-40B4-BE49-F238E27FC236}">
                <a16:creationId xmlns:a16="http://schemas.microsoft.com/office/drawing/2014/main" id="{71305FB2-7936-2CC2-7027-B5D37065ADCC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 flipV="1">
            <a:off x="5208092" y="2280727"/>
            <a:ext cx="2679820" cy="452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80;p16">
            <a:extLst>
              <a:ext uri="{FF2B5EF4-FFF2-40B4-BE49-F238E27FC236}">
                <a16:creationId xmlns:a16="http://schemas.microsoft.com/office/drawing/2014/main" id="{AD7654FA-CFCF-44A3-0E82-B9CE42A92365}"/>
              </a:ext>
            </a:extLst>
          </p:cNvPr>
          <p:cNvCxnSpPr>
            <a:cxnSpLocks/>
            <a:stCxn id="9" idx="1"/>
            <a:endCxn id="168" idx="6"/>
          </p:cNvCxnSpPr>
          <p:nvPr/>
        </p:nvCxnSpPr>
        <p:spPr>
          <a:xfrm flipH="1" flipV="1">
            <a:off x="5208092" y="2280727"/>
            <a:ext cx="2968280" cy="13670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74;p16">
            <a:extLst>
              <a:ext uri="{FF2B5EF4-FFF2-40B4-BE49-F238E27FC236}">
                <a16:creationId xmlns:a16="http://schemas.microsoft.com/office/drawing/2014/main" id="{164E5406-6AAE-B9AF-FBFE-04795763135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237792" y="1321823"/>
            <a:ext cx="2130232" cy="29897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80;p16">
            <a:extLst>
              <a:ext uri="{FF2B5EF4-FFF2-40B4-BE49-F238E27FC236}">
                <a16:creationId xmlns:a16="http://schemas.microsoft.com/office/drawing/2014/main" id="{3ED6DA2A-C87B-2827-04AA-1F298FED8DAF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5267937" y="1614536"/>
            <a:ext cx="2550849" cy="2168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75;p16">
            <a:extLst>
              <a:ext uri="{FF2B5EF4-FFF2-40B4-BE49-F238E27FC236}">
                <a16:creationId xmlns:a16="http://schemas.microsoft.com/office/drawing/2014/main" id="{DF3A8F56-478D-132C-E8A2-88C78B8E519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185072" y="1307332"/>
            <a:ext cx="2182953" cy="247530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74;p16">
            <a:extLst>
              <a:ext uri="{FF2B5EF4-FFF2-40B4-BE49-F238E27FC236}">
                <a16:creationId xmlns:a16="http://schemas.microsoft.com/office/drawing/2014/main" id="{1FE4D636-1AEA-7513-EF64-124C5C1BE55A}"/>
              </a:ext>
            </a:extLst>
          </p:cNvPr>
          <p:cNvCxnSpPr>
            <a:cxnSpLocks/>
            <a:endCxn id="168" idx="2"/>
          </p:cNvCxnSpPr>
          <p:nvPr/>
        </p:nvCxnSpPr>
        <p:spPr>
          <a:xfrm>
            <a:off x="1185072" y="1304141"/>
            <a:ext cx="2163666" cy="9765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80;p16">
            <a:extLst>
              <a:ext uri="{FF2B5EF4-FFF2-40B4-BE49-F238E27FC236}">
                <a16:creationId xmlns:a16="http://schemas.microsoft.com/office/drawing/2014/main" id="{D14B0708-C1E5-B416-6FBF-EBE695CB8D5E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267937" y="2699796"/>
            <a:ext cx="2619975" cy="16117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42B575F-6531-445C-8EDA-00C3BAC6B0E1}"/>
              </a:ext>
            </a:extLst>
          </p:cNvPr>
          <p:cNvSpPr/>
          <p:nvPr/>
        </p:nvSpPr>
        <p:spPr>
          <a:xfrm>
            <a:off x="7275443" y="4435408"/>
            <a:ext cx="1679995" cy="5100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 this semester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37571F-6EE6-4F3C-A6B3-30DDB0120417}"/>
              </a:ext>
            </a:extLst>
          </p:cNvPr>
          <p:cNvSpPr txBox="1"/>
          <p:nvPr/>
        </p:nvSpPr>
        <p:spPr>
          <a:xfrm>
            <a:off x="6185080" y="465142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  <p:sp>
        <p:nvSpPr>
          <p:cNvPr id="46" name="Google Shape;167;p16">
            <a:extLst>
              <a:ext uri="{FF2B5EF4-FFF2-40B4-BE49-F238E27FC236}">
                <a16:creationId xmlns:a16="http://schemas.microsoft.com/office/drawing/2014/main" id="{281BD8E5-8C8C-4A86-BCCE-A4347781CB30}"/>
              </a:ext>
            </a:extLst>
          </p:cNvPr>
          <p:cNvSpPr/>
          <p:nvPr/>
        </p:nvSpPr>
        <p:spPr>
          <a:xfrm>
            <a:off x="3323673" y="1589354"/>
            <a:ext cx="1859353" cy="383176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04.03 Cancel User Account </a:t>
            </a:r>
            <a:endParaRPr sz="900" dirty="0"/>
          </a:p>
        </p:txBody>
      </p:sp>
      <p:sp>
        <p:nvSpPr>
          <p:cNvPr id="109" name="Google Shape;167;p16">
            <a:extLst>
              <a:ext uri="{FF2B5EF4-FFF2-40B4-BE49-F238E27FC236}">
                <a16:creationId xmlns:a16="http://schemas.microsoft.com/office/drawing/2014/main" id="{45860D5E-37A1-4F7C-9945-D009B059BD54}"/>
              </a:ext>
            </a:extLst>
          </p:cNvPr>
          <p:cNvSpPr/>
          <p:nvPr/>
        </p:nvSpPr>
        <p:spPr>
          <a:xfrm>
            <a:off x="3348737" y="1123929"/>
            <a:ext cx="1878640" cy="395788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04.02 Update User Account </a:t>
            </a:r>
            <a:endParaRPr sz="900" dirty="0"/>
          </a:p>
        </p:txBody>
      </p:sp>
      <p:cxnSp>
        <p:nvCxnSpPr>
          <p:cNvPr id="111" name="Google Shape;176;p16">
            <a:extLst>
              <a:ext uri="{FF2B5EF4-FFF2-40B4-BE49-F238E27FC236}">
                <a16:creationId xmlns:a16="http://schemas.microsoft.com/office/drawing/2014/main" id="{A7D9B5A1-79EA-4A1E-A524-52E055B3EA9E}"/>
              </a:ext>
            </a:extLst>
          </p:cNvPr>
          <p:cNvCxnSpPr>
            <a:cxnSpLocks/>
            <a:endCxn id="109" idx="6"/>
          </p:cNvCxnSpPr>
          <p:nvPr/>
        </p:nvCxnSpPr>
        <p:spPr>
          <a:xfrm flipH="1" flipV="1">
            <a:off x="5227377" y="1321823"/>
            <a:ext cx="2554186" cy="3600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76;p16">
            <a:extLst>
              <a:ext uri="{FF2B5EF4-FFF2-40B4-BE49-F238E27FC236}">
                <a16:creationId xmlns:a16="http://schemas.microsoft.com/office/drawing/2014/main" id="{4D969BCA-F6D3-453E-A6F7-B9AC9DFD3449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5183026" y="1680106"/>
            <a:ext cx="2555054" cy="1008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81;p16">
            <a:extLst>
              <a:ext uri="{FF2B5EF4-FFF2-40B4-BE49-F238E27FC236}">
                <a16:creationId xmlns:a16="http://schemas.microsoft.com/office/drawing/2014/main" id="{46BE6CB7-6B7B-4059-B538-553D82ACE209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302504" y="1321823"/>
            <a:ext cx="2046233" cy="224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81;p16">
            <a:extLst>
              <a:ext uri="{FF2B5EF4-FFF2-40B4-BE49-F238E27FC236}">
                <a16:creationId xmlns:a16="http://schemas.microsoft.com/office/drawing/2014/main" id="{23EA8F13-7541-44C0-AC37-8416B10F3E3E}"/>
              </a:ext>
            </a:extLst>
          </p:cNvPr>
          <p:cNvCxnSpPr>
            <a:cxnSpLocks/>
          </p:cNvCxnSpPr>
          <p:nvPr/>
        </p:nvCxnSpPr>
        <p:spPr>
          <a:xfrm>
            <a:off x="1276157" y="1310220"/>
            <a:ext cx="2047516" cy="4732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Application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Advertisement</a:t>
            </a:r>
            <a:endParaRPr dirty="0"/>
          </a:p>
        </p:txBody>
      </p:sp>
      <p:sp>
        <p:nvSpPr>
          <p:cNvPr id="194" name="Google Shape;194;p17"/>
          <p:cNvSpPr txBox="1"/>
          <p:nvPr/>
        </p:nvSpPr>
        <p:spPr>
          <a:xfrm>
            <a:off x="351249" y="2417559"/>
            <a:ext cx="1199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Product Owner</a:t>
            </a:r>
            <a:endParaRPr dirty="0"/>
          </a:p>
        </p:txBody>
      </p:sp>
      <p:sp>
        <p:nvSpPr>
          <p:cNvPr id="195" name="Google Shape;195;p17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05.01 Create Ad </a:t>
            </a:r>
            <a:endParaRPr sz="900" dirty="0"/>
          </a:p>
        </p:txBody>
      </p:sp>
      <p:sp>
        <p:nvSpPr>
          <p:cNvPr id="196" name="Google Shape;196;p17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05.02 Update Ad</a:t>
            </a:r>
            <a:endParaRPr sz="900" dirty="0"/>
          </a:p>
        </p:txBody>
      </p:sp>
      <p:sp>
        <p:nvSpPr>
          <p:cNvPr id="197" name="Google Shape;197;p17"/>
          <p:cNvSpPr/>
          <p:nvPr/>
        </p:nvSpPr>
        <p:spPr>
          <a:xfrm>
            <a:off x="3153775" y="22540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05.03 Delete Ad</a:t>
            </a:r>
            <a:endParaRPr sz="900" dirty="0"/>
          </a:p>
        </p:txBody>
      </p:sp>
      <p:sp>
        <p:nvSpPr>
          <p:cNvPr id="198" name="Google Shape;198;p17"/>
          <p:cNvSpPr/>
          <p:nvPr/>
        </p:nvSpPr>
        <p:spPr>
          <a:xfrm>
            <a:off x="3153775" y="28894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05.04Expire Ad</a:t>
            </a:r>
            <a:endParaRPr sz="900" dirty="0"/>
          </a:p>
        </p:txBody>
      </p:sp>
      <p:sp>
        <p:nvSpPr>
          <p:cNvPr id="199" name="Google Shape;199;p17"/>
          <p:cNvSpPr txBox="1"/>
          <p:nvPr/>
        </p:nvSpPr>
        <p:spPr>
          <a:xfrm>
            <a:off x="7067124" y="2233525"/>
            <a:ext cx="148441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Advertisement Representative</a:t>
            </a:r>
            <a:endParaRPr dirty="0"/>
          </a:p>
        </p:txBody>
      </p:sp>
      <p:cxnSp>
        <p:nvCxnSpPr>
          <p:cNvPr id="200" name="Google Shape;200;p17"/>
          <p:cNvCxnSpPr>
            <a:stCxn id="201" idx="3"/>
            <a:endCxn id="195" idx="2"/>
          </p:cNvCxnSpPr>
          <p:nvPr/>
        </p:nvCxnSpPr>
        <p:spPr>
          <a:xfrm rot="10800000" flipH="1">
            <a:off x="1232425" y="1301375"/>
            <a:ext cx="1964400" cy="67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7"/>
          <p:cNvCxnSpPr>
            <a:stCxn id="201" idx="3"/>
            <a:endCxn id="196" idx="2"/>
          </p:cNvCxnSpPr>
          <p:nvPr/>
        </p:nvCxnSpPr>
        <p:spPr>
          <a:xfrm rot="10800000" flipH="1">
            <a:off x="1232425" y="1936775"/>
            <a:ext cx="1964400" cy="3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7"/>
          <p:cNvCxnSpPr>
            <a:stCxn id="201" idx="3"/>
            <a:endCxn id="197" idx="2"/>
          </p:cNvCxnSpPr>
          <p:nvPr/>
        </p:nvCxnSpPr>
        <p:spPr>
          <a:xfrm>
            <a:off x="1232275" y="1976250"/>
            <a:ext cx="1921500" cy="59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7"/>
          <p:cNvCxnSpPr>
            <a:stCxn id="201" idx="3"/>
            <a:endCxn id="198" idx="2"/>
          </p:cNvCxnSpPr>
          <p:nvPr/>
        </p:nvCxnSpPr>
        <p:spPr>
          <a:xfrm>
            <a:off x="1232275" y="1976250"/>
            <a:ext cx="1921500" cy="123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7"/>
          <p:cNvCxnSpPr>
            <a:stCxn id="206" idx="1"/>
            <a:endCxn id="195" idx="6"/>
          </p:cNvCxnSpPr>
          <p:nvPr/>
        </p:nvCxnSpPr>
        <p:spPr>
          <a:xfrm rot="10800000">
            <a:off x="5375125" y="1301375"/>
            <a:ext cx="1692000" cy="53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7"/>
          <p:cNvCxnSpPr>
            <a:stCxn id="206" idx="1"/>
            <a:endCxn id="196" idx="6"/>
          </p:cNvCxnSpPr>
          <p:nvPr/>
        </p:nvCxnSpPr>
        <p:spPr>
          <a:xfrm flipH="1">
            <a:off x="5375125" y="1837175"/>
            <a:ext cx="16920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7"/>
          <p:cNvCxnSpPr>
            <a:stCxn id="206" idx="1"/>
            <a:endCxn id="197" idx="6"/>
          </p:cNvCxnSpPr>
          <p:nvPr/>
        </p:nvCxnSpPr>
        <p:spPr>
          <a:xfrm flipH="1">
            <a:off x="5332075" y="1837350"/>
            <a:ext cx="1735200" cy="7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7"/>
          <p:cNvCxnSpPr>
            <a:stCxn id="206" idx="1"/>
            <a:endCxn id="198" idx="6"/>
          </p:cNvCxnSpPr>
          <p:nvPr/>
        </p:nvCxnSpPr>
        <p:spPr>
          <a:xfrm flipH="1">
            <a:off x="5332075" y="1837350"/>
            <a:ext cx="1735200" cy="136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51" y="15350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13FDCA-39A0-4D66-9660-E82B9485D854}"/>
              </a:ext>
            </a:extLst>
          </p:cNvPr>
          <p:cNvSpPr/>
          <p:nvPr/>
        </p:nvSpPr>
        <p:spPr>
          <a:xfrm>
            <a:off x="7275443" y="4163883"/>
            <a:ext cx="1679995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 this semester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7081C-25EC-4AFA-BE45-21710BA8B880}"/>
              </a:ext>
            </a:extLst>
          </p:cNvPr>
          <p:cNvSpPr txBox="1"/>
          <p:nvPr/>
        </p:nvSpPr>
        <p:spPr>
          <a:xfrm>
            <a:off x="7570258" y="378473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219</Words>
  <Application>Microsoft Office PowerPoint</Application>
  <PresentationFormat>On-screen Show (16:9)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Kamarapu, Mr. Murali Krishna</cp:lastModifiedBy>
  <cp:revision>11</cp:revision>
  <dcterms:modified xsi:type="dcterms:W3CDTF">2022-10-31T13:29:29Z</dcterms:modified>
</cp:coreProperties>
</file>