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33E51-9D28-46AE-A68E-E80F8B035CB8}" v="17" dt="2022-11-15T06:32:03.601"/>
    <p1510:client id="{60D88E07-58CA-4646-920E-F094A4D1A38A}" v="1" dt="2022-11-14T02:08:18.334"/>
    <p1510:client id="{610D2409-8B6E-4FB0-807C-019BE68E3263}" v="124" dt="2022-11-14T01:59:44.361"/>
    <p1510:client id="{D87F9080-7464-4A65-AD43-6135787AD050}" v="2" dt="2022-11-14T02:00:07.149"/>
    <p1510:client id="{E84BCC46-EA67-4C85-808D-D82E40D41C51}" v="65" dt="2022-11-14T06:03:21.303"/>
    <p1510:client id="{F7D2C25B-4AA7-44C9-8654-20197278CC27}" v="92" dt="2022-11-14T02:08:08.451"/>
    <p1510:client id="{FBA7AA80-8CBE-4C4E-9FBB-27295C437AC1}" v="1259" dt="2022-11-14T06:00:38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D3E8-C95C-5C5B-A1F2-7F20D805F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9AABE-1571-4C75-1B55-C1768841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2BED-2427-35CD-59F9-97789438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7145-1B55-4A83-B501-EC3C48F9830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C54D-99E7-D94A-C2BA-0797FAFD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6A437-E4B2-BF1D-7812-6A6790C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2F91-F08B-4C82-A8F3-CABBC2DF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A310-6E3F-44F0-EAB8-39A6B1C0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3D66E-C9BC-B726-D31C-605A5E2FB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EDF36-A68C-D705-6AEC-F5FA89E2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7145-1B55-4A83-B501-EC3C48F9830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E33C5-74A1-D61C-2873-9B36EFEF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4B018-FAF9-FCD9-B312-7CF05823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2F91-F08B-4C82-A8F3-CABBC2DF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1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8EC1D-D940-EEE7-0777-879B731BA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10BB0-81E7-9E80-27DE-C85FC25EF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80695-775B-0E68-3AC1-F655196F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7145-1B55-4A83-B501-EC3C48F9830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A7E8F-CC74-9549-5A42-55468654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E98B6-3E13-F06E-1A88-D3B9516E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2F91-F08B-4C82-A8F3-CABBC2DF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9E65-E0A8-2D12-FF7A-22FE7D97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BE08-B6E0-94BA-6EB7-68402BB33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2278-20BF-6FCD-6AD0-0CDE6820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7145-1B55-4A83-B501-EC3C48F9830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90985-D292-CA56-104D-5671FB47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D8D7C-5F11-658B-2011-3684EA17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2F91-F08B-4C82-A8F3-CABBC2DF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4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A942-8A3A-342E-6D53-574DF029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FB36F-E627-C602-EDAC-868F3BA72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7FD51-5052-4FEC-B585-98E4AABA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7145-1B55-4A83-B501-EC3C48F9830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AF1EA-A9AD-8125-6A1F-D4F27FC1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45564-81C3-59FE-1805-50A6902B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2F91-F08B-4C82-A8F3-CABBC2DF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0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5EB3-EBB9-3E3D-F98B-63599380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8D66-FDF3-66D6-0C7E-79DDB1EAC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05351-22B2-7D26-5C3B-8EA7A6BBC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8232E-9CC2-882A-07E2-5C6D5DC0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7145-1B55-4A83-B501-EC3C48F9830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0D267-78C1-FB85-06FD-22F6E002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A7289-0369-B188-1037-CD9AF0CA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2F91-F08B-4C82-A8F3-CABBC2DF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B432-9365-9DD8-0A67-1169299D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FEFD1-D15A-0A92-20C3-8E4A8E0D3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A8643-50F2-1529-8982-0C859221F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B48BC-18F5-CBBD-9B23-071DE43FA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41E05-465E-D96B-3FD1-7D5CEF9BC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80CCF-38E0-1CB8-7A6D-E692B408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7145-1B55-4A83-B501-EC3C48F9830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31571-C2BC-B6E1-F7A9-69BAC1CB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6A46A-4EA7-861C-7D08-86B06DAD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2F91-F08B-4C82-A8F3-CABBC2DF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1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6495-1E72-B6B1-97BB-33448D63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623EA-ACD2-ABEC-3340-CC075764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7145-1B55-4A83-B501-EC3C48F9830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2A8A5-473E-5B12-876E-59D1FD76A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54E21-384F-F10D-92D8-DB308FEA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2F91-F08B-4C82-A8F3-CABBC2DF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7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E54E7-ACD5-3CA7-70DE-0884FAFB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7145-1B55-4A83-B501-EC3C48F9830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1D7E8-CCEC-B515-284D-6E05A46C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ABDD7-FDBB-AB3C-DD14-6EAF9CDF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2F91-F08B-4C82-A8F3-CABBC2DF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9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2355-C4F1-4D95-D14F-9C951303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93325-51E9-C1FF-2F42-AD6ECF21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D5DDE-277F-A716-3BA7-642F69672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3F94E-423C-3306-9E0A-45BF1F46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7145-1B55-4A83-B501-EC3C48F9830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D41C4-1794-DA42-BAE5-56AA0754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A8D91-1587-AE8C-B7E0-6AF4AE32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2F91-F08B-4C82-A8F3-CABBC2DF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5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6294-E7AB-38B3-35CB-4CC56618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B107B-1833-FDE4-A1FB-16B053C53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B2FF0-7AD2-5DCD-71BB-A8BBF41EB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559A0-D8CC-8C7C-E1D5-8962BBD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7145-1B55-4A83-B501-EC3C48F9830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AAC6C-0B9C-D49A-72F9-4E734EE2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C605B-D834-6C9E-9E76-32B0068D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2F91-F08B-4C82-A8F3-CABBC2DF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0FDF8-5D14-C831-A257-CEC3F1B8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744BF-E864-B43E-D660-A1FD4A62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CD70F-9435-78AA-957F-B154E641E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67145-1B55-4A83-B501-EC3C48F9830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5AADA-439F-96BD-75A8-980023CC7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9B1B-DE0E-DE56-8A6B-34594AF6D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02F91-F08B-4C82-A8F3-CABBC2DF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4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BF23B15-CE17-C8DC-BE3E-66367DCCA885}"/>
              </a:ext>
            </a:extLst>
          </p:cNvPr>
          <p:cNvSpPr/>
          <p:nvPr/>
        </p:nvSpPr>
        <p:spPr>
          <a:xfrm>
            <a:off x="6545751" y="1659797"/>
            <a:ext cx="473979" cy="2936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2CB2FA-CEBC-C2A3-D6D8-0DB1A03E0F64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6782741" y="1953410"/>
            <a:ext cx="35653" cy="494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E33E44-52AF-3AE2-9AB3-1EEA5F03B79B}"/>
              </a:ext>
            </a:extLst>
          </p:cNvPr>
          <p:cNvCxnSpPr/>
          <p:nvPr/>
        </p:nvCxnSpPr>
        <p:spPr>
          <a:xfrm flipH="1">
            <a:off x="6540508" y="2143168"/>
            <a:ext cx="260059" cy="134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B3E991-B643-A4E5-550F-0395C9C5D3C4}"/>
              </a:ext>
            </a:extLst>
          </p:cNvPr>
          <p:cNvCxnSpPr/>
          <p:nvPr/>
        </p:nvCxnSpPr>
        <p:spPr>
          <a:xfrm>
            <a:off x="6797749" y="2146523"/>
            <a:ext cx="268448" cy="134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CDCBB2-A2AF-ABCC-61A7-6384D1A885E6}"/>
              </a:ext>
            </a:extLst>
          </p:cNvPr>
          <p:cNvCxnSpPr>
            <a:cxnSpLocks/>
          </p:cNvCxnSpPr>
          <p:nvPr/>
        </p:nvCxnSpPr>
        <p:spPr>
          <a:xfrm flipH="1">
            <a:off x="6692559" y="2449456"/>
            <a:ext cx="125835" cy="184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A85107-9D98-4519-922A-EAFC64AB7B36}"/>
              </a:ext>
            </a:extLst>
          </p:cNvPr>
          <p:cNvCxnSpPr>
            <a:cxnSpLocks/>
          </p:cNvCxnSpPr>
          <p:nvPr/>
        </p:nvCxnSpPr>
        <p:spPr>
          <a:xfrm>
            <a:off x="6816297" y="2444794"/>
            <a:ext cx="138419" cy="184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53A6378-3521-F72A-7942-D789C1872A3B}"/>
              </a:ext>
            </a:extLst>
          </p:cNvPr>
          <p:cNvSpPr/>
          <p:nvPr/>
        </p:nvSpPr>
        <p:spPr>
          <a:xfrm>
            <a:off x="8224994" y="1265540"/>
            <a:ext cx="1283516" cy="6375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04.01 Create User Account</a:t>
            </a:r>
            <a:r>
              <a:rPr lang="en-US" sz="1000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2E8FF73-A06E-8566-D359-224EAAFF84D4}"/>
              </a:ext>
            </a:extLst>
          </p:cNvPr>
          <p:cNvSpPr/>
          <p:nvPr/>
        </p:nvSpPr>
        <p:spPr>
          <a:xfrm>
            <a:off x="8262260" y="3427295"/>
            <a:ext cx="1283516" cy="6375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04.04 Log into Account</a:t>
            </a:r>
            <a:r>
              <a:rPr lang="en-US" sz="1000" dirty="0"/>
              <a:t> </a:t>
            </a:r>
          </a:p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48546D-CC2B-10B6-08AB-4741B1882D54}"/>
              </a:ext>
            </a:extLst>
          </p:cNvPr>
          <p:cNvCxnSpPr/>
          <p:nvPr/>
        </p:nvCxnSpPr>
        <p:spPr>
          <a:xfrm flipV="1">
            <a:off x="7109260" y="1518014"/>
            <a:ext cx="1115735" cy="68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17030A-2404-7C71-8E30-AA05C8AD1035}"/>
              </a:ext>
            </a:extLst>
          </p:cNvPr>
          <p:cNvCxnSpPr>
            <a:cxnSpLocks/>
          </p:cNvCxnSpPr>
          <p:nvPr/>
        </p:nvCxnSpPr>
        <p:spPr>
          <a:xfrm>
            <a:off x="7057529" y="2614565"/>
            <a:ext cx="1167465" cy="88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1A802D0-160A-11DC-BFA0-278B79C33B03}"/>
              </a:ext>
            </a:extLst>
          </p:cNvPr>
          <p:cNvSpPr/>
          <p:nvPr/>
        </p:nvSpPr>
        <p:spPr>
          <a:xfrm>
            <a:off x="4321359" y="3721765"/>
            <a:ext cx="1283516" cy="6375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01.03 Search Beverages</a:t>
            </a:r>
            <a:r>
              <a:rPr lang="en-US" sz="1000" dirty="0"/>
              <a:t>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6EB8313-EB0E-0069-2688-F5D034398D17}"/>
              </a:ext>
            </a:extLst>
          </p:cNvPr>
          <p:cNvSpPr/>
          <p:nvPr/>
        </p:nvSpPr>
        <p:spPr>
          <a:xfrm>
            <a:off x="3810827" y="2165853"/>
            <a:ext cx="1283516" cy="6375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01.01 Search Restaurant</a:t>
            </a:r>
            <a:r>
              <a:rPr lang="en-US" sz="1000" dirty="0"/>
              <a:t>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66DE8A-B388-3C07-9BD6-368E829EE8E2}"/>
              </a:ext>
            </a:extLst>
          </p:cNvPr>
          <p:cNvCxnSpPr>
            <a:cxnSpLocks/>
          </p:cNvCxnSpPr>
          <p:nvPr/>
        </p:nvCxnSpPr>
        <p:spPr>
          <a:xfrm flipH="1">
            <a:off x="5108199" y="2256639"/>
            <a:ext cx="1405852" cy="11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1569A1-5CC7-DB49-B4DC-ED091DC70FCB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4040322" y="5213916"/>
            <a:ext cx="0" cy="28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9EC688-A129-80AC-8DF1-1BA5AA8067BC}"/>
              </a:ext>
            </a:extLst>
          </p:cNvPr>
          <p:cNvCxnSpPr>
            <a:cxnSpLocks/>
          </p:cNvCxnSpPr>
          <p:nvPr/>
        </p:nvCxnSpPr>
        <p:spPr>
          <a:xfrm flipH="1">
            <a:off x="5661440" y="2734811"/>
            <a:ext cx="852611" cy="114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C4BB82B-084B-6264-54C8-259D0AE2B004}"/>
              </a:ext>
            </a:extLst>
          </p:cNvPr>
          <p:cNvSpPr txBox="1"/>
          <p:nvPr/>
        </p:nvSpPr>
        <p:spPr>
          <a:xfrm>
            <a:off x="6619538" y="2598845"/>
            <a:ext cx="532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8D1673-01AD-4275-433D-3772F8E820A5}"/>
              </a:ext>
            </a:extLst>
          </p:cNvPr>
          <p:cNvSpPr txBox="1"/>
          <p:nvPr/>
        </p:nvSpPr>
        <p:spPr>
          <a:xfrm rot="19684980">
            <a:off x="6913479" y="1563077"/>
            <a:ext cx="169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Registration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9DD938-9BCD-5268-057E-2D8D7CCFF949}"/>
              </a:ext>
            </a:extLst>
          </p:cNvPr>
          <p:cNvSpPr txBox="1"/>
          <p:nvPr/>
        </p:nvSpPr>
        <p:spPr>
          <a:xfrm rot="2305230">
            <a:off x="6917045" y="2927527"/>
            <a:ext cx="169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Login credentials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F6B95A-D6EE-052E-1916-CA27D8BA0921}"/>
              </a:ext>
            </a:extLst>
          </p:cNvPr>
          <p:cNvSpPr txBox="1"/>
          <p:nvPr/>
        </p:nvSpPr>
        <p:spPr>
          <a:xfrm rot="21308042">
            <a:off x="5286225" y="2088702"/>
            <a:ext cx="169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LOCATION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060433-6382-4E25-076E-133E77D692A4}"/>
              </a:ext>
            </a:extLst>
          </p:cNvPr>
          <p:cNvSpPr txBox="1"/>
          <p:nvPr/>
        </p:nvSpPr>
        <p:spPr>
          <a:xfrm>
            <a:off x="4686494" y="5259995"/>
            <a:ext cx="169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Recipe name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69FDA-8204-1D49-D165-A13815F93CC7}"/>
              </a:ext>
            </a:extLst>
          </p:cNvPr>
          <p:cNvSpPr txBox="1"/>
          <p:nvPr/>
        </p:nvSpPr>
        <p:spPr>
          <a:xfrm rot="18353510">
            <a:off x="5356325" y="2842462"/>
            <a:ext cx="169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Beverage name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23821E9-5201-E079-EA4D-1ADDE4814F47}"/>
              </a:ext>
            </a:extLst>
          </p:cNvPr>
          <p:cNvSpPr/>
          <p:nvPr/>
        </p:nvSpPr>
        <p:spPr>
          <a:xfrm>
            <a:off x="3398564" y="4576352"/>
            <a:ext cx="1283516" cy="6375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01.02 Search Recipes</a:t>
            </a:r>
            <a:r>
              <a:rPr lang="en-US" sz="10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FAD40B-4DEA-78F4-7047-2DC101DBBD1F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4040322" y="2798354"/>
            <a:ext cx="19638" cy="177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83F35D-CECC-19B0-D4FF-E534F3579686}"/>
              </a:ext>
            </a:extLst>
          </p:cNvPr>
          <p:cNvSpPr txBox="1"/>
          <p:nvPr/>
        </p:nvSpPr>
        <p:spPr>
          <a:xfrm rot="16200000">
            <a:off x="3497431" y="3667345"/>
            <a:ext cx="934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Recipe name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7BDC2C7-8FDC-7D0A-7D42-A9FAAE3834E1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4963117" y="2845066"/>
            <a:ext cx="0" cy="87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8D55261-C72C-B99D-52F3-02DEA9B9C615}"/>
              </a:ext>
            </a:extLst>
          </p:cNvPr>
          <p:cNvSpPr txBox="1"/>
          <p:nvPr/>
        </p:nvSpPr>
        <p:spPr>
          <a:xfrm rot="16200000">
            <a:off x="4296046" y="3004356"/>
            <a:ext cx="1199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Beverage name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5BF46F-C5D6-694D-3D47-BE23F78CD47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6885889" y="2845066"/>
            <a:ext cx="29046" cy="2655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DBFF4FA-DBD6-AA30-F00A-CAE08C8CF86C}"/>
              </a:ext>
            </a:extLst>
          </p:cNvPr>
          <p:cNvCxnSpPr>
            <a:cxnSpLocks/>
          </p:cNvCxnSpPr>
          <p:nvPr/>
        </p:nvCxnSpPr>
        <p:spPr>
          <a:xfrm>
            <a:off x="4040322" y="5500839"/>
            <a:ext cx="2882694" cy="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71311D-8B0E-D776-748D-1ABB58DCF016}"/>
              </a:ext>
            </a:extLst>
          </p:cNvPr>
          <p:cNvSpPr/>
          <p:nvPr/>
        </p:nvSpPr>
        <p:spPr>
          <a:xfrm>
            <a:off x="188963" y="1269902"/>
            <a:ext cx="1283516" cy="6375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04.10 Add Restaurant details</a:t>
            </a:r>
            <a:r>
              <a:rPr lang="en-US" sz="1100" dirty="0"/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421901-1ABD-A55B-F451-14F7AC21E7E4}"/>
              </a:ext>
            </a:extLst>
          </p:cNvPr>
          <p:cNvCxnSpPr>
            <a:cxnSpLocks/>
            <a:stCxn id="46" idx="3"/>
            <a:endCxn id="2" idx="3"/>
          </p:cNvCxnSpPr>
          <p:nvPr/>
        </p:nvCxnSpPr>
        <p:spPr>
          <a:xfrm flipH="1" flipV="1">
            <a:off x="1472479" y="1588684"/>
            <a:ext cx="5502338" cy="55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28DFB-0972-EF3F-A58C-298807427A9C}"/>
              </a:ext>
            </a:extLst>
          </p:cNvPr>
          <p:cNvCxnSpPr>
            <a:cxnSpLocks/>
            <a:stCxn id="2" idx="2"/>
            <a:endCxn id="36" idx="1"/>
          </p:cNvCxnSpPr>
          <p:nvPr/>
        </p:nvCxnSpPr>
        <p:spPr>
          <a:xfrm>
            <a:off x="830721" y="1907466"/>
            <a:ext cx="2980106" cy="57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065EEC-C82E-D3F2-DCA3-CAF41AD14AC6}"/>
              </a:ext>
            </a:extLst>
          </p:cNvPr>
          <p:cNvSpPr txBox="1"/>
          <p:nvPr/>
        </p:nvSpPr>
        <p:spPr>
          <a:xfrm rot="162339">
            <a:off x="4496776" y="1495436"/>
            <a:ext cx="1072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Restaurant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16C2F0-FEC3-AFB2-5D2E-58EEE334ED78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8866752" y="1903104"/>
            <a:ext cx="37266" cy="152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14C388-403E-4A6C-1AD3-8BEE909E86EF}"/>
              </a:ext>
            </a:extLst>
          </p:cNvPr>
          <p:cNvSpPr txBox="1"/>
          <p:nvPr/>
        </p:nvSpPr>
        <p:spPr>
          <a:xfrm rot="5234119">
            <a:off x="8364432" y="2675244"/>
            <a:ext cx="1330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96B35C-95E4-067D-2FF0-6850DCC791D3}"/>
              </a:ext>
            </a:extLst>
          </p:cNvPr>
          <p:cNvSpPr txBox="1"/>
          <p:nvPr/>
        </p:nvSpPr>
        <p:spPr>
          <a:xfrm rot="1211326">
            <a:off x="2058251" y="2015782"/>
            <a:ext cx="100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Restaurant data</a:t>
            </a:r>
          </a:p>
          <a:p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B188C3-7080-3315-3F10-D77022F11418}"/>
              </a:ext>
            </a:extLst>
          </p:cNvPr>
          <p:cNvCxnSpPr>
            <a:cxnSpLocks/>
            <a:stCxn id="2" idx="2"/>
            <a:endCxn id="50" idx="1"/>
          </p:cNvCxnSpPr>
          <p:nvPr/>
        </p:nvCxnSpPr>
        <p:spPr>
          <a:xfrm>
            <a:off x="830721" y="1907466"/>
            <a:ext cx="2567843" cy="298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0E07783-AB6B-97B8-6312-64C9483F740C}"/>
              </a:ext>
            </a:extLst>
          </p:cNvPr>
          <p:cNvCxnSpPr>
            <a:cxnSpLocks/>
            <a:stCxn id="2" idx="2"/>
            <a:endCxn id="35" idx="1"/>
          </p:cNvCxnSpPr>
          <p:nvPr/>
        </p:nvCxnSpPr>
        <p:spPr>
          <a:xfrm>
            <a:off x="830721" y="1907466"/>
            <a:ext cx="3490638" cy="213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31A4A96-A3EF-95B4-D6FE-B2CEBF3BCFB7}"/>
              </a:ext>
            </a:extLst>
          </p:cNvPr>
          <p:cNvSpPr txBox="1"/>
          <p:nvPr/>
        </p:nvSpPr>
        <p:spPr>
          <a:xfrm rot="3101769">
            <a:off x="1323282" y="3302123"/>
            <a:ext cx="165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Restaurant’s recipes data</a:t>
            </a:r>
          </a:p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C49743-1C6F-F434-9A1E-D4DAD9D1E6A4}"/>
              </a:ext>
            </a:extLst>
          </p:cNvPr>
          <p:cNvSpPr txBox="1"/>
          <p:nvPr/>
        </p:nvSpPr>
        <p:spPr>
          <a:xfrm rot="2031718">
            <a:off x="1780794" y="2831566"/>
            <a:ext cx="170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Restaurant’s beverage data</a:t>
            </a:r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F498A4-B6B0-AD80-9292-45DE5053DEE5}"/>
              </a:ext>
            </a:extLst>
          </p:cNvPr>
          <p:cNvSpPr/>
          <p:nvPr/>
        </p:nvSpPr>
        <p:spPr>
          <a:xfrm>
            <a:off x="27648" y="4426593"/>
            <a:ext cx="1283516" cy="6375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04.11 Update Restaurant details</a:t>
            </a:r>
            <a:r>
              <a:rPr lang="en-US" sz="1100" dirty="0"/>
              <a:t>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107A12-712E-57B3-BF7F-E12B2704F62F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669406" y="1907466"/>
            <a:ext cx="161315" cy="251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108D1ED-CBD5-3E71-4629-91BB6FAFDF3F}"/>
              </a:ext>
            </a:extLst>
          </p:cNvPr>
          <p:cNvSpPr txBox="1"/>
          <p:nvPr/>
        </p:nvSpPr>
        <p:spPr>
          <a:xfrm rot="4855273">
            <a:off x="341711" y="2382416"/>
            <a:ext cx="100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Restaurant data</a:t>
            </a:r>
          </a:p>
          <a:p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BF2972B-C626-238E-65AB-835540A4EF57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1235549" y="2484635"/>
            <a:ext cx="2575278" cy="194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16335B-9A22-62BC-1018-509E681B8FE9}"/>
              </a:ext>
            </a:extLst>
          </p:cNvPr>
          <p:cNvCxnSpPr>
            <a:stCxn id="3" idx="3"/>
            <a:endCxn id="35" idx="1"/>
          </p:cNvCxnSpPr>
          <p:nvPr/>
        </p:nvCxnSpPr>
        <p:spPr>
          <a:xfrm flipV="1">
            <a:off x="1311164" y="4040547"/>
            <a:ext cx="3010195" cy="70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A4D238-4E83-A2DB-CA03-949927F9FD90}"/>
              </a:ext>
            </a:extLst>
          </p:cNvPr>
          <p:cNvCxnSpPr>
            <a:stCxn id="3" idx="3"/>
            <a:endCxn id="50" idx="1"/>
          </p:cNvCxnSpPr>
          <p:nvPr/>
        </p:nvCxnSpPr>
        <p:spPr>
          <a:xfrm>
            <a:off x="1311164" y="4745375"/>
            <a:ext cx="2087400" cy="14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E0E38F2-E130-528D-651F-34B2C04A35B8}"/>
              </a:ext>
            </a:extLst>
          </p:cNvPr>
          <p:cNvSpPr txBox="1"/>
          <p:nvPr/>
        </p:nvSpPr>
        <p:spPr>
          <a:xfrm rot="19302544">
            <a:off x="1320022" y="3816191"/>
            <a:ext cx="100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Restaurant data</a:t>
            </a:r>
          </a:p>
          <a:p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9CA3257-375E-D14E-85EC-81D3A16B40E0}"/>
              </a:ext>
            </a:extLst>
          </p:cNvPr>
          <p:cNvSpPr txBox="1"/>
          <p:nvPr/>
        </p:nvSpPr>
        <p:spPr>
          <a:xfrm rot="20894616">
            <a:off x="1612527" y="4234060"/>
            <a:ext cx="170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Restaurant’s beverage data</a:t>
            </a:r>
          </a:p>
          <a:p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79686BB-12D9-8041-247A-24D06BB91782}"/>
              </a:ext>
            </a:extLst>
          </p:cNvPr>
          <p:cNvSpPr txBox="1"/>
          <p:nvPr/>
        </p:nvSpPr>
        <p:spPr>
          <a:xfrm rot="218030">
            <a:off x="1624710" y="4785342"/>
            <a:ext cx="165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Restaurant’s recipes data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14949-706D-4A8C-DFC7-5AB59AF495F2}"/>
              </a:ext>
            </a:extLst>
          </p:cNvPr>
          <p:cNvSpPr txBox="1"/>
          <p:nvPr/>
        </p:nvSpPr>
        <p:spPr>
          <a:xfrm>
            <a:off x="2642531" y="195742"/>
            <a:ext cx="48236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Food Express Data Flow Diagram - Logical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696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17030A-2404-7C71-8E30-AA05C8AD1035}"/>
              </a:ext>
            </a:extLst>
          </p:cNvPr>
          <p:cNvCxnSpPr>
            <a:cxnSpLocks/>
          </p:cNvCxnSpPr>
          <p:nvPr/>
        </p:nvCxnSpPr>
        <p:spPr>
          <a:xfrm>
            <a:off x="9710161" y="1852502"/>
            <a:ext cx="18496" cy="236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5BF46F-C5D6-694D-3D47-BE23F78CD47C}"/>
              </a:ext>
            </a:extLst>
          </p:cNvPr>
          <p:cNvCxnSpPr>
            <a:cxnSpLocks/>
          </p:cNvCxnSpPr>
          <p:nvPr/>
        </p:nvCxnSpPr>
        <p:spPr>
          <a:xfrm>
            <a:off x="10713889" y="2387739"/>
            <a:ext cx="11046" cy="662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16C2F0-FEC3-AFB2-5D2E-58EEE334ED78}"/>
              </a:ext>
            </a:extLst>
          </p:cNvPr>
          <p:cNvCxnSpPr>
            <a:cxnSpLocks/>
          </p:cNvCxnSpPr>
          <p:nvPr/>
        </p:nvCxnSpPr>
        <p:spPr>
          <a:xfrm flipH="1">
            <a:off x="9900018" y="3031104"/>
            <a:ext cx="1288734" cy="116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107A12-712E-57B3-BF7F-E12B2704F62F}"/>
              </a:ext>
            </a:extLst>
          </p:cNvPr>
          <p:cNvCxnSpPr>
            <a:cxnSpLocks/>
          </p:cNvCxnSpPr>
          <p:nvPr/>
        </p:nvCxnSpPr>
        <p:spPr>
          <a:xfrm flipH="1" flipV="1">
            <a:off x="2319596" y="1351751"/>
            <a:ext cx="5827777" cy="139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5B8612-278F-6383-296B-12F16CEE4DA1}"/>
              </a:ext>
            </a:extLst>
          </p:cNvPr>
          <p:cNvSpPr/>
          <p:nvPr/>
        </p:nvSpPr>
        <p:spPr>
          <a:xfrm>
            <a:off x="1119979" y="913011"/>
            <a:ext cx="1191727" cy="9217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5F4022-9489-CA24-F3B4-28426DF83959}"/>
              </a:ext>
            </a:extLst>
          </p:cNvPr>
          <p:cNvSpPr/>
          <p:nvPr/>
        </p:nvSpPr>
        <p:spPr>
          <a:xfrm>
            <a:off x="9022483" y="4215916"/>
            <a:ext cx="1401727" cy="8617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FE564F-89F1-22EB-BB3F-846AF57298B5}"/>
              </a:ext>
            </a:extLst>
          </p:cNvPr>
          <p:cNvCxnSpPr>
            <a:cxnSpLocks/>
          </p:cNvCxnSpPr>
          <p:nvPr/>
        </p:nvCxnSpPr>
        <p:spPr>
          <a:xfrm flipV="1">
            <a:off x="9024505" y="4566916"/>
            <a:ext cx="1411704" cy="1610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1CDBAA-F5EB-27D0-3C0D-1CE6C6FE477E}"/>
              </a:ext>
            </a:extLst>
          </p:cNvPr>
          <p:cNvCxnSpPr>
            <a:cxnSpLocks/>
          </p:cNvCxnSpPr>
          <p:nvPr/>
        </p:nvCxnSpPr>
        <p:spPr>
          <a:xfrm flipV="1">
            <a:off x="8524751" y="1453294"/>
            <a:ext cx="313266" cy="132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8BB46F-044A-884D-0056-5D789C6C938C}"/>
              </a:ext>
            </a:extLst>
          </p:cNvPr>
          <p:cNvCxnSpPr>
            <a:cxnSpLocks/>
          </p:cNvCxnSpPr>
          <p:nvPr/>
        </p:nvCxnSpPr>
        <p:spPr>
          <a:xfrm>
            <a:off x="10078751" y="1669103"/>
            <a:ext cx="1321266" cy="72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A1502F-9927-ABDA-6B4E-F12FF5B65134}"/>
              </a:ext>
            </a:extLst>
          </p:cNvPr>
          <p:cNvSpPr txBox="1"/>
          <p:nvPr/>
        </p:nvSpPr>
        <p:spPr>
          <a:xfrm>
            <a:off x="9353999" y="4644000"/>
            <a:ext cx="10689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cs typeface="Calibri"/>
              </a:rPr>
              <a:t>Login into Account</a:t>
            </a:r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91D5BF-AF4F-CBF5-F604-76E9FFA66171}"/>
              </a:ext>
            </a:extLst>
          </p:cNvPr>
          <p:cNvSpPr txBox="1"/>
          <p:nvPr/>
        </p:nvSpPr>
        <p:spPr>
          <a:xfrm>
            <a:off x="1171262" y="1304842"/>
            <a:ext cx="1182975" cy="467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Add Restaurant details </a:t>
            </a:r>
            <a:endParaRPr lang="en-US" dirty="0">
              <a:ea typeface="+mn-lt"/>
              <a:cs typeface="+mn-lt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CC2935-AAA3-B401-7E4B-1FE68F70D450}"/>
              </a:ext>
            </a:extLst>
          </p:cNvPr>
          <p:cNvCxnSpPr>
            <a:cxnSpLocks/>
          </p:cNvCxnSpPr>
          <p:nvPr/>
        </p:nvCxnSpPr>
        <p:spPr>
          <a:xfrm flipH="1" flipV="1">
            <a:off x="9356209" y="4212916"/>
            <a:ext cx="16296" cy="37610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69D80A-6B22-E3AC-CF75-E29B69373B0B}"/>
              </a:ext>
            </a:extLst>
          </p:cNvPr>
          <p:cNvSpPr txBox="1"/>
          <p:nvPr/>
        </p:nvSpPr>
        <p:spPr>
          <a:xfrm>
            <a:off x="9059999" y="4314000"/>
            <a:ext cx="2289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Calibri"/>
              </a:rPr>
              <a:t>5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0D8C8AD-3372-BA7A-F3D8-CD8EF803FA60}"/>
              </a:ext>
            </a:extLst>
          </p:cNvPr>
          <p:cNvSpPr/>
          <p:nvPr/>
        </p:nvSpPr>
        <p:spPr>
          <a:xfrm>
            <a:off x="4934146" y="673957"/>
            <a:ext cx="1191727" cy="9217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30ECCB8-B959-81BB-ED18-E1CF852247C9}"/>
              </a:ext>
            </a:extLst>
          </p:cNvPr>
          <p:cNvSpPr/>
          <p:nvPr/>
        </p:nvSpPr>
        <p:spPr>
          <a:xfrm>
            <a:off x="5280694" y="3094294"/>
            <a:ext cx="1191727" cy="9217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7D95F3A-BFA9-12D8-5C6B-AA3BE5A60019}"/>
              </a:ext>
            </a:extLst>
          </p:cNvPr>
          <p:cNvSpPr/>
          <p:nvPr/>
        </p:nvSpPr>
        <p:spPr>
          <a:xfrm>
            <a:off x="1285957" y="5466947"/>
            <a:ext cx="1191727" cy="9217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62DE4E-28B4-7F23-9DDA-5FD388F1DB8E}"/>
              </a:ext>
            </a:extLst>
          </p:cNvPr>
          <p:cNvSpPr/>
          <p:nvPr/>
        </p:nvSpPr>
        <p:spPr>
          <a:xfrm>
            <a:off x="4685746" y="4741136"/>
            <a:ext cx="1191727" cy="9217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3AEE247-C6C5-85E3-9C76-06DEF74CD941}"/>
              </a:ext>
            </a:extLst>
          </p:cNvPr>
          <p:cNvSpPr/>
          <p:nvPr/>
        </p:nvSpPr>
        <p:spPr>
          <a:xfrm>
            <a:off x="8863515" y="917368"/>
            <a:ext cx="1197727" cy="9277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C</a:t>
            </a:r>
            <a:endParaRPr lang="en-US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2B8521D-1616-2CC9-34D7-57EE72302D9A}"/>
              </a:ext>
            </a:extLst>
          </p:cNvPr>
          <p:cNvSpPr/>
          <p:nvPr/>
        </p:nvSpPr>
        <p:spPr>
          <a:xfrm>
            <a:off x="7671347" y="2762842"/>
            <a:ext cx="1323474" cy="537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D40587-E496-4D94-0126-FFD7F63ED0FF}"/>
              </a:ext>
            </a:extLst>
          </p:cNvPr>
          <p:cNvSpPr txBox="1"/>
          <p:nvPr/>
        </p:nvSpPr>
        <p:spPr>
          <a:xfrm>
            <a:off x="8024148" y="2835158"/>
            <a:ext cx="7504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USER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0466D06-14A9-B2D9-D920-0E155C8DC064}"/>
              </a:ext>
            </a:extLst>
          </p:cNvPr>
          <p:cNvCxnSpPr>
            <a:cxnSpLocks/>
          </p:cNvCxnSpPr>
          <p:nvPr/>
        </p:nvCxnSpPr>
        <p:spPr>
          <a:xfrm flipV="1">
            <a:off x="10715910" y="2370354"/>
            <a:ext cx="1236182" cy="15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7AA56FA-2FA3-0F35-17D4-82F418C3E482}"/>
              </a:ext>
            </a:extLst>
          </p:cNvPr>
          <p:cNvCxnSpPr>
            <a:cxnSpLocks/>
          </p:cNvCxnSpPr>
          <p:nvPr/>
        </p:nvCxnSpPr>
        <p:spPr>
          <a:xfrm flipV="1">
            <a:off x="10745910" y="3032313"/>
            <a:ext cx="1278435" cy="17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CCCE79F-6230-BD6D-EE8F-D2E12180E51C}"/>
              </a:ext>
            </a:extLst>
          </p:cNvPr>
          <p:cNvCxnSpPr>
            <a:cxnSpLocks/>
          </p:cNvCxnSpPr>
          <p:nvPr/>
        </p:nvCxnSpPr>
        <p:spPr>
          <a:xfrm>
            <a:off x="11211319" y="2377760"/>
            <a:ext cx="27025" cy="662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ACDF03E-1152-BDB0-0FD2-3EFBB7FB983E}"/>
              </a:ext>
            </a:extLst>
          </p:cNvPr>
          <p:cNvSpPr txBox="1"/>
          <p:nvPr/>
        </p:nvSpPr>
        <p:spPr>
          <a:xfrm>
            <a:off x="11270779" y="2520252"/>
            <a:ext cx="718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USER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B36F2E-4B28-CFFF-63E1-33B94A724088}"/>
              </a:ext>
            </a:extLst>
          </p:cNvPr>
          <p:cNvSpPr txBox="1"/>
          <p:nvPr/>
        </p:nvSpPr>
        <p:spPr>
          <a:xfrm>
            <a:off x="10805684" y="2516147"/>
            <a:ext cx="32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C38916-EC83-B082-6A4F-60DFB97DA5A1}"/>
              </a:ext>
            </a:extLst>
          </p:cNvPr>
          <p:cNvCxnSpPr>
            <a:cxnSpLocks/>
          </p:cNvCxnSpPr>
          <p:nvPr/>
        </p:nvCxnSpPr>
        <p:spPr>
          <a:xfrm flipV="1">
            <a:off x="8850505" y="1266916"/>
            <a:ext cx="1195704" cy="410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596420-37B2-6F10-6C0E-7FD16DBD52D1}"/>
              </a:ext>
            </a:extLst>
          </p:cNvPr>
          <p:cNvCxnSpPr>
            <a:cxnSpLocks/>
          </p:cNvCxnSpPr>
          <p:nvPr/>
        </p:nvCxnSpPr>
        <p:spPr>
          <a:xfrm flipH="1" flipV="1">
            <a:off x="9206209" y="942916"/>
            <a:ext cx="4296" cy="32210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8A2D62-B80F-7B88-388C-CC6AB3C375F5}"/>
              </a:ext>
            </a:extLst>
          </p:cNvPr>
          <p:cNvSpPr txBox="1"/>
          <p:nvPr/>
        </p:nvSpPr>
        <p:spPr>
          <a:xfrm>
            <a:off x="8909998" y="996000"/>
            <a:ext cx="2289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Calibri"/>
              </a:rPr>
              <a:t>4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40A3F-8BF5-1508-AF37-433695CDE4E5}"/>
              </a:ext>
            </a:extLst>
          </p:cNvPr>
          <p:cNvSpPr txBox="1"/>
          <p:nvPr/>
        </p:nvSpPr>
        <p:spPr>
          <a:xfrm>
            <a:off x="8993998" y="1302000"/>
            <a:ext cx="93097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cs typeface="Calibri"/>
              </a:rPr>
              <a:t>CREATE Us</a:t>
            </a:r>
            <a:r>
              <a:rPr lang="en-US" sz="1100" dirty="0"/>
              <a:t>er</a:t>
            </a:r>
            <a:endParaRPr lang="en-US" dirty="0"/>
          </a:p>
          <a:p>
            <a:r>
              <a:rPr lang="en-US" sz="1100" dirty="0"/>
              <a:t> Account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022C9E-BE27-2916-5A5C-0CEF43BC0C01}"/>
              </a:ext>
            </a:extLst>
          </p:cNvPr>
          <p:cNvSpPr txBox="1"/>
          <p:nvPr/>
        </p:nvSpPr>
        <p:spPr>
          <a:xfrm rot="17220000">
            <a:off x="8025128" y="2108321"/>
            <a:ext cx="1067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Registration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754AC1-86E5-CB28-8FF0-DEEDF09906D2}"/>
              </a:ext>
            </a:extLst>
          </p:cNvPr>
          <p:cNvSpPr txBox="1"/>
          <p:nvPr/>
        </p:nvSpPr>
        <p:spPr>
          <a:xfrm rot="3060000">
            <a:off x="8440123" y="3654034"/>
            <a:ext cx="115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Login credentials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ABD4EB-BAF0-0EE8-36D0-D18116438F23}"/>
              </a:ext>
            </a:extLst>
          </p:cNvPr>
          <p:cNvCxnSpPr>
            <a:cxnSpLocks/>
          </p:cNvCxnSpPr>
          <p:nvPr/>
        </p:nvCxnSpPr>
        <p:spPr>
          <a:xfrm>
            <a:off x="8752750" y="3271103"/>
            <a:ext cx="805266" cy="96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E00C15-33E3-14EB-0325-488DD4898FB0}"/>
              </a:ext>
            </a:extLst>
          </p:cNvPr>
          <p:cNvCxnSpPr>
            <a:cxnSpLocks/>
          </p:cNvCxnSpPr>
          <p:nvPr/>
        </p:nvCxnSpPr>
        <p:spPr>
          <a:xfrm flipH="1" flipV="1">
            <a:off x="1478209" y="924916"/>
            <a:ext cx="4296" cy="32210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640D8E-71E5-32B7-118B-6BA25B50119A}"/>
              </a:ext>
            </a:extLst>
          </p:cNvPr>
          <p:cNvCxnSpPr>
            <a:cxnSpLocks/>
          </p:cNvCxnSpPr>
          <p:nvPr/>
        </p:nvCxnSpPr>
        <p:spPr>
          <a:xfrm flipV="1">
            <a:off x="1122505" y="1248916"/>
            <a:ext cx="1195704" cy="410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D74F4D-91EB-50FC-22E3-55C6D501DBD2}"/>
              </a:ext>
            </a:extLst>
          </p:cNvPr>
          <p:cNvCxnSpPr>
            <a:cxnSpLocks/>
          </p:cNvCxnSpPr>
          <p:nvPr/>
        </p:nvCxnSpPr>
        <p:spPr>
          <a:xfrm flipV="1">
            <a:off x="1626505" y="5502916"/>
            <a:ext cx="7704" cy="37610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A865B6-2956-9C5C-78F8-75AD5A63CCF7}"/>
              </a:ext>
            </a:extLst>
          </p:cNvPr>
          <p:cNvCxnSpPr>
            <a:cxnSpLocks/>
          </p:cNvCxnSpPr>
          <p:nvPr/>
        </p:nvCxnSpPr>
        <p:spPr>
          <a:xfrm flipH="1" flipV="1">
            <a:off x="5276209" y="654916"/>
            <a:ext cx="4296" cy="37610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DCB54B-F757-2544-787A-26DB3317C500}"/>
              </a:ext>
            </a:extLst>
          </p:cNvPr>
          <p:cNvCxnSpPr>
            <a:cxnSpLocks/>
          </p:cNvCxnSpPr>
          <p:nvPr/>
        </p:nvCxnSpPr>
        <p:spPr>
          <a:xfrm flipV="1">
            <a:off x="1314505" y="5844916"/>
            <a:ext cx="1195704" cy="410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38768EF-584F-10F7-F7A2-C95972A302B9}"/>
              </a:ext>
            </a:extLst>
          </p:cNvPr>
          <p:cNvSpPr txBox="1"/>
          <p:nvPr/>
        </p:nvSpPr>
        <p:spPr>
          <a:xfrm>
            <a:off x="1283999" y="5928000"/>
            <a:ext cx="11889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Update Restaurant details </a:t>
            </a:r>
            <a:endParaRPr lang="en-US" sz="1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7B6EA8-6C65-21A0-781C-D37A0CC8488E}"/>
              </a:ext>
            </a:extLst>
          </p:cNvPr>
          <p:cNvCxnSpPr>
            <a:cxnSpLocks/>
          </p:cNvCxnSpPr>
          <p:nvPr/>
        </p:nvCxnSpPr>
        <p:spPr>
          <a:xfrm flipV="1">
            <a:off x="4932505" y="990916"/>
            <a:ext cx="1195704" cy="410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1273AB-E7F7-44AC-A313-0BF6D919386B}"/>
              </a:ext>
            </a:extLst>
          </p:cNvPr>
          <p:cNvCxnSpPr>
            <a:cxnSpLocks/>
          </p:cNvCxnSpPr>
          <p:nvPr/>
        </p:nvCxnSpPr>
        <p:spPr>
          <a:xfrm flipV="1">
            <a:off x="5310505" y="3414916"/>
            <a:ext cx="1195704" cy="410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FD066A1-C176-953F-A55A-1261196C3BB3}"/>
              </a:ext>
            </a:extLst>
          </p:cNvPr>
          <p:cNvCxnSpPr>
            <a:cxnSpLocks/>
          </p:cNvCxnSpPr>
          <p:nvPr/>
        </p:nvCxnSpPr>
        <p:spPr>
          <a:xfrm flipV="1">
            <a:off x="4710505" y="5088916"/>
            <a:ext cx="1195704" cy="410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C83BF3-F3BD-D5A4-3F4B-060C3BF55CCF}"/>
              </a:ext>
            </a:extLst>
          </p:cNvPr>
          <p:cNvCxnSpPr>
            <a:cxnSpLocks/>
          </p:cNvCxnSpPr>
          <p:nvPr/>
        </p:nvCxnSpPr>
        <p:spPr>
          <a:xfrm flipH="1" flipV="1">
            <a:off x="5078209" y="4734916"/>
            <a:ext cx="4296" cy="33410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BB7F42-481A-487F-65FC-F8548E3EBD79}"/>
              </a:ext>
            </a:extLst>
          </p:cNvPr>
          <p:cNvCxnSpPr>
            <a:cxnSpLocks/>
          </p:cNvCxnSpPr>
          <p:nvPr/>
        </p:nvCxnSpPr>
        <p:spPr>
          <a:xfrm flipH="1" flipV="1">
            <a:off x="5630209" y="3090916"/>
            <a:ext cx="4296" cy="32210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649044-7351-6E7A-14B1-1D2FA7CED1BB}"/>
              </a:ext>
            </a:extLst>
          </p:cNvPr>
          <p:cNvSpPr txBox="1"/>
          <p:nvPr/>
        </p:nvSpPr>
        <p:spPr>
          <a:xfrm>
            <a:off x="4973999" y="1182000"/>
            <a:ext cx="118297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Search Restaurant 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1E7F52-B817-0689-A4E9-87815A90F2D0}"/>
              </a:ext>
            </a:extLst>
          </p:cNvPr>
          <p:cNvSpPr txBox="1"/>
          <p:nvPr/>
        </p:nvSpPr>
        <p:spPr>
          <a:xfrm>
            <a:off x="5279999" y="3582000"/>
            <a:ext cx="109897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cs typeface="Calibri"/>
              </a:rPr>
              <a:t>Search Beverages</a:t>
            </a:r>
            <a:endParaRPr 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F12BE5-660F-835F-1D3A-C9BF26C35392}"/>
              </a:ext>
            </a:extLst>
          </p:cNvPr>
          <p:cNvSpPr txBox="1"/>
          <p:nvPr/>
        </p:nvSpPr>
        <p:spPr>
          <a:xfrm>
            <a:off x="4835999" y="5292000"/>
            <a:ext cx="99697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cs typeface="Calibri"/>
              </a:rPr>
              <a:t>Search Recipes</a:t>
            </a:r>
            <a:endParaRPr 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D4D998-C0E7-6546-C024-9301256D9CEC}"/>
              </a:ext>
            </a:extLst>
          </p:cNvPr>
          <p:cNvSpPr txBox="1"/>
          <p:nvPr/>
        </p:nvSpPr>
        <p:spPr>
          <a:xfrm>
            <a:off x="1349998" y="5537999"/>
            <a:ext cx="2289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Calibri"/>
              </a:rPr>
              <a:t>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FCDD61-FCC2-69D2-55B1-038003ADFE08}"/>
              </a:ext>
            </a:extLst>
          </p:cNvPr>
          <p:cNvSpPr txBox="1"/>
          <p:nvPr/>
        </p:nvSpPr>
        <p:spPr>
          <a:xfrm>
            <a:off x="4967998" y="773999"/>
            <a:ext cx="2289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Calibri"/>
              </a:rPr>
              <a:t>1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AA1F56-45B0-021D-4968-59589F4364B7}"/>
              </a:ext>
            </a:extLst>
          </p:cNvPr>
          <p:cNvSpPr txBox="1"/>
          <p:nvPr/>
        </p:nvSpPr>
        <p:spPr>
          <a:xfrm>
            <a:off x="5339998" y="3173999"/>
            <a:ext cx="2289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Calibri"/>
              </a:rPr>
              <a:t>2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770CE5-3996-4AD5-ED9A-CFAC4CAC46FA}"/>
              </a:ext>
            </a:extLst>
          </p:cNvPr>
          <p:cNvSpPr txBox="1"/>
          <p:nvPr/>
        </p:nvSpPr>
        <p:spPr>
          <a:xfrm>
            <a:off x="4793998" y="4847999"/>
            <a:ext cx="2289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Calibri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CDC3C0-3728-8554-615A-E25D14806A0A}"/>
              </a:ext>
            </a:extLst>
          </p:cNvPr>
          <p:cNvSpPr txBox="1"/>
          <p:nvPr/>
        </p:nvSpPr>
        <p:spPr>
          <a:xfrm>
            <a:off x="1181998" y="1007999"/>
            <a:ext cx="2109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cs typeface="Calibri"/>
              </a:rPr>
              <a:t>6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BBCEC5-CF44-FD86-9404-8E45C32226A0}"/>
              </a:ext>
            </a:extLst>
          </p:cNvPr>
          <p:cNvSpPr txBox="1"/>
          <p:nvPr/>
        </p:nvSpPr>
        <p:spPr>
          <a:xfrm rot="840000">
            <a:off x="3704776" y="1537436"/>
            <a:ext cx="1072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Restaurant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D4D1C7-4B57-61C3-54CA-8283C441F914}"/>
              </a:ext>
            </a:extLst>
          </p:cNvPr>
          <p:cNvSpPr txBox="1"/>
          <p:nvPr/>
        </p:nvSpPr>
        <p:spPr>
          <a:xfrm>
            <a:off x="3048251" y="905782"/>
            <a:ext cx="100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Restaurant data</a:t>
            </a:r>
          </a:p>
          <a:p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211384-3DA4-EB00-DEEC-C9E8ABE72C4D}"/>
              </a:ext>
            </a:extLst>
          </p:cNvPr>
          <p:cNvCxnSpPr>
            <a:cxnSpLocks/>
          </p:cNvCxnSpPr>
          <p:nvPr/>
        </p:nvCxnSpPr>
        <p:spPr>
          <a:xfrm flipV="1">
            <a:off x="2303372" y="1135750"/>
            <a:ext cx="2620223" cy="1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48E20C-40C5-6FAE-6F9B-AA7397E6EDC3}"/>
              </a:ext>
            </a:extLst>
          </p:cNvPr>
          <p:cNvCxnSpPr>
            <a:cxnSpLocks/>
          </p:cNvCxnSpPr>
          <p:nvPr/>
        </p:nvCxnSpPr>
        <p:spPr>
          <a:xfrm>
            <a:off x="2315371" y="1447549"/>
            <a:ext cx="2944223" cy="190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79B1B48-4CB6-D292-AA14-D75A5CF9F391}"/>
              </a:ext>
            </a:extLst>
          </p:cNvPr>
          <p:cNvCxnSpPr>
            <a:cxnSpLocks/>
          </p:cNvCxnSpPr>
          <p:nvPr/>
        </p:nvCxnSpPr>
        <p:spPr>
          <a:xfrm>
            <a:off x="2321371" y="1561549"/>
            <a:ext cx="2500223" cy="317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F89BA9-0827-91C8-7CA1-856C06D03CEC}"/>
              </a:ext>
            </a:extLst>
          </p:cNvPr>
          <p:cNvSpPr txBox="1"/>
          <p:nvPr/>
        </p:nvSpPr>
        <p:spPr>
          <a:xfrm rot="1080000">
            <a:off x="2359393" y="2583207"/>
            <a:ext cx="114300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dirty="0"/>
              <a:t> restaurant data</a:t>
            </a:r>
          </a:p>
          <a:p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D5E15C-9B1A-554A-76A1-E602CC9FEA7E}"/>
              </a:ext>
            </a:extLst>
          </p:cNvPr>
          <p:cNvSpPr txBox="1"/>
          <p:nvPr/>
        </p:nvSpPr>
        <p:spPr>
          <a:xfrm rot="3101769">
            <a:off x="3051282" y="3230123"/>
            <a:ext cx="165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Restaurant’s recipes data</a:t>
            </a:r>
          </a:p>
          <a:p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D88AF3-DF30-37D1-228B-944ACD2C15F0}"/>
              </a:ext>
            </a:extLst>
          </p:cNvPr>
          <p:cNvSpPr txBox="1"/>
          <p:nvPr/>
        </p:nvSpPr>
        <p:spPr>
          <a:xfrm rot="18240000">
            <a:off x="2934022" y="3414191"/>
            <a:ext cx="100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Restaurant data</a:t>
            </a:r>
          </a:p>
          <a:p>
            <a:endParaRPr lang="en-US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F925C22-7195-18E9-7BDE-57E84779A260}"/>
              </a:ext>
            </a:extLst>
          </p:cNvPr>
          <p:cNvCxnSpPr>
            <a:cxnSpLocks/>
          </p:cNvCxnSpPr>
          <p:nvPr/>
        </p:nvCxnSpPr>
        <p:spPr>
          <a:xfrm flipV="1">
            <a:off x="2465371" y="5443750"/>
            <a:ext cx="2218223" cy="16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FCBA370-28A2-FC42-6DE2-88B0807C7882}"/>
              </a:ext>
            </a:extLst>
          </p:cNvPr>
          <p:cNvCxnSpPr>
            <a:cxnSpLocks/>
          </p:cNvCxnSpPr>
          <p:nvPr/>
        </p:nvCxnSpPr>
        <p:spPr>
          <a:xfrm flipV="1">
            <a:off x="2333371" y="3511750"/>
            <a:ext cx="2986223" cy="196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7219C2-A2F4-E534-EEC7-CECB969D71BC}"/>
              </a:ext>
            </a:extLst>
          </p:cNvPr>
          <p:cNvCxnSpPr>
            <a:cxnSpLocks/>
          </p:cNvCxnSpPr>
          <p:nvPr/>
        </p:nvCxnSpPr>
        <p:spPr>
          <a:xfrm flipV="1">
            <a:off x="2255371" y="1327750"/>
            <a:ext cx="2746223" cy="411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9F7FA21-36F1-A505-84DC-A008E64B4578}"/>
              </a:ext>
            </a:extLst>
          </p:cNvPr>
          <p:cNvSpPr txBox="1"/>
          <p:nvPr/>
        </p:nvSpPr>
        <p:spPr>
          <a:xfrm rot="19620000">
            <a:off x="2980527" y="4276060"/>
            <a:ext cx="170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Restaurant’s beverage data</a:t>
            </a:r>
          </a:p>
          <a:p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DAC460-2A87-E7AF-46A1-44F40E1D99D2}"/>
              </a:ext>
            </a:extLst>
          </p:cNvPr>
          <p:cNvSpPr txBox="1"/>
          <p:nvPr/>
        </p:nvSpPr>
        <p:spPr>
          <a:xfrm rot="21420000">
            <a:off x="3130710" y="5205342"/>
            <a:ext cx="165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Restaurant’s recipes data</a:t>
            </a:r>
          </a:p>
          <a:p>
            <a:endParaRPr lang="en-US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D28A4A7-05DB-BF72-D3F3-B61F1F94DB7E}"/>
              </a:ext>
            </a:extLst>
          </p:cNvPr>
          <p:cNvCxnSpPr>
            <a:cxnSpLocks/>
          </p:cNvCxnSpPr>
          <p:nvPr/>
        </p:nvCxnSpPr>
        <p:spPr>
          <a:xfrm>
            <a:off x="2111371" y="1843549"/>
            <a:ext cx="34223" cy="365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BBB09B2-591B-1EAC-62AC-BCDB606187EA}"/>
              </a:ext>
            </a:extLst>
          </p:cNvPr>
          <p:cNvSpPr txBox="1"/>
          <p:nvPr/>
        </p:nvSpPr>
        <p:spPr>
          <a:xfrm rot="2580000">
            <a:off x="6659004" y="1492974"/>
            <a:ext cx="815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LOCATION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54D5D0D-13A3-5B84-103A-BC87D6E4A166}"/>
              </a:ext>
            </a:extLst>
          </p:cNvPr>
          <p:cNvSpPr txBox="1"/>
          <p:nvPr/>
        </p:nvSpPr>
        <p:spPr>
          <a:xfrm rot="20640000">
            <a:off x="6570638" y="3096452"/>
            <a:ext cx="995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Beverage name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7A90260-967C-701B-1FAC-66A37AF18B4D}"/>
              </a:ext>
            </a:extLst>
          </p:cNvPr>
          <p:cNvCxnSpPr>
            <a:cxnSpLocks/>
          </p:cNvCxnSpPr>
          <p:nvPr/>
        </p:nvCxnSpPr>
        <p:spPr>
          <a:xfrm flipH="1" flipV="1">
            <a:off x="6132016" y="1021293"/>
            <a:ext cx="2188734" cy="173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43580AA-6461-216D-FFA1-8A27FDBECE16}"/>
              </a:ext>
            </a:extLst>
          </p:cNvPr>
          <p:cNvCxnSpPr>
            <a:cxnSpLocks/>
          </p:cNvCxnSpPr>
          <p:nvPr/>
        </p:nvCxnSpPr>
        <p:spPr>
          <a:xfrm flipH="1">
            <a:off x="6456016" y="3127102"/>
            <a:ext cx="1228734" cy="42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4534782-A891-1444-7E97-39938E30C1B0}"/>
              </a:ext>
            </a:extLst>
          </p:cNvPr>
          <p:cNvCxnSpPr>
            <a:cxnSpLocks/>
          </p:cNvCxnSpPr>
          <p:nvPr/>
        </p:nvCxnSpPr>
        <p:spPr>
          <a:xfrm>
            <a:off x="5705372" y="1591549"/>
            <a:ext cx="16223" cy="148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48A3053-AEB9-96EF-34A8-6AF4E5440E5D}"/>
              </a:ext>
            </a:extLst>
          </p:cNvPr>
          <p:cNvCxnSpPr>
            <a:cxnSpLocks/>
          </p:cNvCxnSpPr>
          <p:nvPr/>
        </p:nvCxnSpPr>
        <p:spPr>
          <a:xfrm>
            <a:off x="5081372" y="1591549"/>
            <a:ext cx="4223" cy="316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E4FBD8E-16C9-EA1F-E9F2-BD7791DE7BBB}"/>
              </a:ext>
            </a:extLst>
          </p:cNvPr>
          <p:cNvCxnSpPr>
            <a:cxnSpLocks/>
          </p:cNvCxnSpPr>
          <p:nvPr/>
        </p:nvCxnSpPr>
        <p:spPr>
          <a:xfrm flipH="1">
            <a:off x="5841594" y="3289549"/>
            <a:ext cx="2173777" cy="156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32E4197-0EA3-CBFF-FAF5-408D0FAE6652}"/>
              </a:ext>
            </a:extLst>
          </p:cNvPr>
          <p:cNvSpPr txBox="1"/>
          <p:nvPr/>
        </p:nvSpPr>
        <p:spPr>
          <a:xfrm rot="19620000">
            <a:off x="6336494" y="4203995"/>
            <a:ext cx="1139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Recipe name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53D3816-DBB5-749A-B563-332E3043DEC2}"/>
              </a:ext>
            </a:extLst>
          </p:cNvPr>
          <p:cNvSpPr txBox="1"/>
          <p:nvPr/>
        </p:nvSpPr>
        <p:spPr>
          <a:xfrm rot="16200000">
            <a:off x="4529431" y="3955345"/>
            <a:ext cx="934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Recipe name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8D938F-4FC4-4880-EEBD-A69EF767A963}"/>
              </a:ext>
            </a:extLst>
          </p:cNvPr>
          <p:cNvSpPr txBox="1"/>
          <p:nvPr/>
        </p:nvSpPr>
        <p:spPr>
          <a:xfrm rot="16200000">
            <a:off x="5100046" y="2527356"/>
            <a:ext cx="1001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Beverage name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6DF12-A1A8-2334-A644-0DC9C94A0F89}"/>
              </a:ext>
            </a:extLst>
          </p:cNvPr>
          <p:cNvSpPr txBox="1"/>
          <p:nvPr/>
        </p:nvSpPr>
        <p:spPr>
          <a:xfrm rot="5234119">
            <a:off x="9530522" y="2663918"/>
            <a:ext cx="682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data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4B86277-B84D-1261-37DD-0EEAD5ECFAF0}"/>
              </a:ext>
            </a:extLst>
          </p:cNvPr>
          <p:cNvSpPr txBox="1"/>
          <p:nvPr/>
        </p:nvSpPr>
        <p:spPr>
          <a:xfrm rot="5400000">
            <a:off x="1551441" y="2194822"/>
            <a:ext cx="1014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Restaurant data</a:t>
            </a:r>
          </a:p>
          <a:p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E76317-460C-9ACC-1D3A-A5961A50F2FC}"/>
              </a:ext>
            </a:extLst>
          </p:cNvPr>
          <p:cNvSpPr txBox="1"/>
          <p:nvPr/>
        </p:nvSpPr>
        <p:spPr>
          <a:xfrm rot="1680000">
            <a:off x="10236566" y="1713139"/>
            <a:ext cx="122822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dirty="0"/>
              <a:t>User registration details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5B941A-76FE-BA25-15A7-76AC76334A1A}"/>
              </a:ext>
            </a:extLst>
          </p:cNvPr>
          <p:cNvSpPr txBox="1"/>
          <p:nvPr/>
        </p:nvSpPr>
        <p:spPr>
          <a:xfrm rot="18960000">
            <a:off x="10291850" y="3523796"/>
            <a:ext cx="886227" cy="252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dirty="0"/>
              <a:t>User details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1B1E7D5-5454-888B-C5C2-53ABCB301E7A}"/>
              </a:ext>
            </a:extLst>
          </p:cNvPr>
          <p:cNvCxnSpPr>
            <a:cxnSpLocks/>
          </p:cNvCxnSpPr>
          <p:nvPr/>
        </p:nvCxnSpPr>
        <p:spPr>
          <a:xfrm flipV="1">
            <a:off x="143909" y="3026313"/>
            <a:ext cx="1296435" cy="23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41D4BCE-CC17-93F7-69DD-A9DAAE7AB8B6}"/>
              </a:ext>
            </a:extLst>
          </p:cNvPr>
          <p:cNvCxnSpPr>
            <a:cxnSpLocks/>
          </p:cNvCxnSpPr>
          <p:nvPr/>
        </p:nvCxnSpPr>
        <p:spPr>
          <a:xfrm flipV="1">
            <a:off x="113910" y="2220354"/>
            <a:ext cx="1236182" cy="15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BF59F6A-1A4F-155E-BD0F-591E69F7A71B}"/>
              </a:ext>
            </a:extLst>
          </p:cNvPr>
          <p:cNvSpPr txBox="1"/>
          <p:nvPr/>
        </p:nvSpPr>
        <p:spPr>
          <a:xfrm>
            <a:off x="794779" y="2340252"/>
            <a:ext cx="9703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Food Retailer</a:t>
            </a:r>
            <a:endParaRPr 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F81A232-B41A-E876-2ED5-C6265C2DA643}"/>
              </a:ext>
            </a:extLst>
          </p:cNvPr>
          <p:cNvSpPr txBox="1"/>
          <p:nvPr/>
        </p:nvSpPr>
        <p:spPr>
          <a:xfrm>
            <a:off x="197683" y="2498146"/>
            <a:ext cx="32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</a:t>
            </a:r>
            <a:endParaRPr lang="en-US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583FF50-6000-BEF6-FF15-75DEA219EA17}"/>
              </a:ext>
            </a:extLst>
          </p:cNvPr>
          <p:cNvCxnSpPr>
            <a:cxnSpLocks/>
          </p:cNvCxnSpPr>
          <p:nvPr/>
        </p:nvCxnSpPr>
        <p:spPr>
          <a:xfrm>
            <a:off x="111889" y="2243739"/>
            <a:ext cx="5046" cy="812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C01EA27-A1E7-9AD0-8C46-F6049A3F86C7}"/>
              </a:ext>
            </a:extLst>
          </p:cNvPr>
          <p:cNvCxnSpPr>
            <a:cxnSpLocks/>
          </p:cNvCxnSpPr>
          <p:nvPr/>
        </p:nvCxnSpPr>
        <p:spPr>
          <a:xfrm>
            <a:off x="609889" y="2207739"/>
            <a:ext cx="5046" cy="812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3B70904-0940-66C4-BD81-C324D2ABA1BE}"/>
              </a:ext>
            </a:extLst>
          </p:cNvPr>
          <p:cNvCxnSpPr>
            <a:cxnSpLocks/>
          </p:cNvCxnSpPr>
          <p:nvPr/>
        </p:nvCxnSpPr>
        <p:spPr>
          <a:xfrm flipH="1">
            <a:off x="330016" y="1123102"/>
            <a:ext cx="766734" cy="111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D9EB098-F34C-BAC3-217B-E1497387F49D}"/>
              </a:ext>
            </a:extLst>
          </p:cNvPr>
          <p:cNvCxnSpPr>
            <a:cxnSpLocks/>
          </p:cNvCxnSpPr>
          <p:nvPr/>
        </p:nvCxnSpPr>
        <p:spPr>
          <a:xfrm>
            <a:off x="161910" y="3567844"/>
            <a:ext cx="1080182" cy="8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06F41BA-1528-21C9-2C14-573A4338492E}"/>
              </a:ext>
            </a:extLst>
          </p:cNvPr>
          <p:cNvCxnSpPr>
            <a:cxnSpLocks/>
          </p:cNvCxnSpPr>
          <p:nvPr/>
        </p:nvCxnSpPr>
        <p:spPr>
          <a:xfrm>
            <a:off x="107910" y="4281844"/>
            <a:ext cx="1170182" cy="8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29AFECB-18C0-E68F-CB90-618893E14A3E}"/>
              </a:ext>
            </a:extLst>
          </p:cNvPr>
          <p:cNvCxnSpPr>
            <a:cxnSpLocks/>
          </p:cNvCxnSpPr>
          <p:nvPr/>
        </p:nvCxnSpPr>
        <p:spPr>
          <a:xfrm>
            <a:off x="135889" y="3557739"/>
            <a:ext cx="5046" cy="69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B13944B-46EC-6C2F-75CF-7C9BB06AADCE}"/>
              </a:ext>
            </a:extLst>
          </p:cNvPr>
          <p:cNvCxnSpPr>
            <a:cxnSpLocks/>
          </p:cNvCxnSpPr>
          <p:nvPr/>
        </p:nvCxnSpPr>
        <p:spPr>
          <a:xfrm>
            <a:off x="579889" y="3551739"/>
            <a:ext cx="5046" cy="75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AD6EC26-78F2-A941-3443-6E7A43A03751}"/>
              </a:ext>
            </a:extLst>
          </p:cNvPr>
          <p:cNvSpPr txBox="1"/>
          <p:nvPr/>
        </p:nvSpPr>
        <p:spPr>
          <a:xfrm>
            <a:off x="161683" y="3674146"/>
            <a:ext cx="32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D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9C63F14-074F-1720-CB20-D52EDD370A19}"/>
              </a:ext>
            </a:extLst>
          </p:cNvPr>
          <p:cNvSpPr txBox="1"/>
          <p:nvPr/>
        </p:nvSpPr>
        <p:spPr>
          <a:xfrm>
            <a:off x="572779" y="3774252"/>
            <a:ext cx="8143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Food Items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78065E3-7029-46AD-DB96-90CF396BB314}"/>
              </a:ext>
            </a:extLst>
          </p:cNvPr>
          <p:cNvCxnSpPr>
            <a:cxnSpLocks/>
          </p:cNvCxnSpPr>
          <p:nvPr/>
        </p:nvCxnSpPr>
        <p:spPr>
          <a:xfrm flipH="1">
            <a:off x="429594" y="1663549"/>
            <a:ext cx="655777" cy="187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C92BFA5-4187-F4DC-211D-ECB4D557BFDB}"/>
              </a:ext>
            </a:extLst>
          </p:cNvPr>
          <p:cNvCxnSpPr>
            <a:cxnSpLocks/>
          </p:cNvCxnSpPr>
          <p:nvPr/>
        </p:nvCxnSpPr>
        <p:spPr>
          <a:xfrm>
            <a:off x="1319371" y="3055549"/>
            <a:ext cx="520223" cy="247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E182C5A-4DA8-FE38-6A04-293AA076A05A}"/>
              </a:ext>
            </a:extLst>
          </p:cNvPr>
          <p:cNvCxnSpPr>
            <a:cxnSpLocks/>
          </p:cNvCxnSpPr>
          <p:nvPr/>
        </p:nvCxnSpPr>
        <p:spPr>
          <a:xfrm flipH="1" flipV="1">
            <a:off x="1497594" y="3067750"/>
            <a:ext cx="487777" cy="242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5CCFC59-B3F4-5C58-ABF9-33303871E789}"/>
              </a:ext>
            </a:extLst>
          </p:cNvPr>
          <p:cNvCxnSpPr>
            <a:cxnSpLocks/>
          </p:cNvCxnSpPr>
          <p:nvPr/>
        </p:nvCxnSpPr>
        <p:spPr>
          <a:xfrm>
            <a:off x="815371" y="4303549"/>
            <a:ext cx="604223" cy="123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A51E0C7-4B9D-E287-704D-4E0C57CD1B51}"/>
              </a:ext>
            </a:extLst>
          </p:cNvPr>
          <p:cNvCxnSpPr>
            <a:cxnSpLocks/>
          </p:cNvCxnSpPr>
          <p:nvPr/>
        </p:nvCxnSpPr>
        <p:spPr>
          <a:xfrm flipH="1" flipV="1">
            <a:off x="465594" y="4297750"/>
            <a:ext cx="781777" cy="139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924981B-D409-00C7-7032-0C5884EBA5FB}"/>
              </a:ext>
            </a:extLst>
          </p:cNvPr>
          <p:cNvSpPr txBox="1"/>
          <p:nvPr/>
        </p:nvSpPr>
        <p:spPr>
          <a:xfrm rot="-3480000" flipH="1">
            <a:off x="133519" y="1302731"/>
            <a:ext cx="130143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dirty="0"/>
              <a:t>Food retailer details</a:t>
            </a:r>
          </a:p>
          <a:p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2E82248-36D3-82AF-912B-2FF054A87958}"/>
              </a:ext>
            </a:extLst>
          </p:cNvPr>
          <p:cNvSpPr txBox="1"/>
          <p:nvPr/>
        </p:nvSpPr>
        <p:spPr>
          <a:xfrm rot="4680000" flipH="1">
            <a:off x="1111519" y="4380730"/>
            <a:ext cx="130143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dirty="0"/>
              <a:t>Food retailer details</a:t>
            </a:r>
          </a:p>
          <a:p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5210F07-A8D8-733E-176A-6FC17EEBA91E}"/>
              </a:ext>
            </a:extLst>
          </p:cNvPr>
          <p:cNvSpPr txBox="1"/>
          <p:nvPr/>
        </p:nvSpPr>
        <p:spPr>
          <a:xfrm rot="17700000" flipH="1">
            <a:off x="7519" y="2682730"/>
            <a:ext cx="130143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dirty="0"/>
              <a:t>Food items details</a:t>
            </a:r>
          </a:p>
          <a:p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53F0233-02B1-210B-9843-54FE2BE0DB69}"/>
              </a:ext>
            </a:extLst>
          </p:cNvPr>
          <p:cNvSpPr txBox="1"/>
          <p:nvPr/>
        </p:nvSpPr>
        <p:spPr>
          <a:xfrm rot="3540000" flipH="1">
            <a:off x="43519" y="4926730"/>
            <a:ext cx="130143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dirty="0"/>
              <a:t>Food items details</a:t>
            </a:r>
          </a:p>
          <a:p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EE8494F-AA47-1AC2-569E-29E9C98CEA02}"/>
              </a:ext>
            </a:extLst>
          </p:cNvPr>
          <p:cNvSpPr txBox="1"/>
          <p:nvPr/>
        </p:nvSpPr>
        <p:spPr>
          <a:xfrm rot="3900000" flipH="1">
            <a:off x="494104" y="4736421"/>
            <a:ext cx="125943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dirty="0"/>
              <a:t>Food items details</a:t>
            </a:r>
          </a:p>
          <a:p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C7D72E2-9166-A2C9-2189-E4E5D5A3CC07}"/>
              </a:ext>
            </a:extLst>
          </p:cNvPr>
          <p:cNvSpPr txBox="1"/>
          <p:nvPr/>
        </p:nvSpPr>
        <p:spPr>
          <a:xfrm rot="4500000" flipH="1">
            <a:off x="589519" y="3492730"/>
            <a:ext cx="130143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dirty="0"/>
              <a:t>Food retailer details</a:t>
            </a:r>
          </a:p>
          <a:p>
            <a:endParaRPr lang="en-US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52F681A-5010-DE15-CE98-6AE5438279E3}"/>
              </a:ext>
            </a:extLst>
          </p:cNvPr>
          <p:cNvCxnSpPr>
            <a:cxnSpLocks/>
          </p:cNvCxnSpPr>
          <p:nvPr/>
        </p:nvCxnSpPr>
        <p:spPr>
          <a:xfrm>
            <a:off x="1481371" y="2617549"/>
            <a:ext cx="3220223" cy="248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A48B876-11DB-33A1-E8D1-BC4618E7E93B}"/>
              </a:ext>
            </a:extLst>
          </p:cNvPr>
          <p:cNvCxnSpPr>
            <a:cxnSpLocks/>
          </p:cNvCxnSpPr>
          <p:nvPr/>
        </p:nvCxnSpPr>
        <p:spPr>
          <a:xfrm>
            <a:off x="1451371" y="2395549"/>
            <a:ext cx="3826223" cy="105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374ECFB-7E8F-9BB8-CDCD-3015E2137237}"/>
              </a:ext>
            </a:extLst>
          </p:cNvPr>
          <p:cNvCxnSpPr/>
          <p:nvPr/>
        </p:nvCxnSpPr>
        <p:spPr>
          <a:xfrm flipH="1">
            <a:off x="93825" y="238425"/>
            <a:ext cx="27600" cy="2012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55C7F60-7105-7F8A-9B4C-79C1AA13835B}"/>
              </a:ext>
            </a:extLst>
          </p:cNvPr>
          <p:cNvCxnSpPr>
            <a:cxnSpLocks/>
          </p:cNvCxnSpPr>
          <p:nvPr/>
        </p:nvCxnSpPr>
        <p:spPr>
          <a:xfrm>
            <a:off x="103425" y="208425"/>
            <a:ext cx="5060400" cy="4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0EBFDF2-DBA5-1CE7-9091-6664B4317FD9}"/>
              </a:ext>
            </a:extLst>
          </p:cNvPr>
          <p:cNvCxnSpPr/>
          <p:nvPr/>
        </p:nvCxnSpPr>
        <p:spPr>
          <a:xfrm>
            <a:off x="5160300" y="237300"/>
            <a:ext cx="14400" cy="44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E14D237-D2EC-95FB-4173-4793CDB247B9}"/>
              </a:ext>
            </a:extLst>
          </p:cNvPr>
          <p:cNvSpPr txBox="1"/>
          <p:nvPr/>
        </p:nvSpPr>
        <p:spPr>
          <a:xfrm>
            <a:off x="2706250" y="17782"/>
            <a:ext cx="100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Restaurant data</a:t>
            </a:r>
          </a:p>
          <a:p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5C1DB05-594C-072D-B4FE-3F6735D09982}"/>
              </a:ext>
            </a:extLst>
          </p:cNvPr>
          <p:cNvSpPr txBox="1"/>
          <p:nvPr/>
        </p:nvSpPr>
        <p:spPr>
          <a:xfrm rot="2031718">
            <a:off x="3067653" y="2297263"/>
            <a:ext cx="160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Restaurant’s beverage data</a:t>
            </a:r>
          </a:p>
          <a:p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519DA23-14C1-1139-7AD9-9EAA1E1E1B1C}"/>
              </a:ext>
            </a:extLst>
          </p:cNvPr>
          <p:cNvSpPr txBox="1"/>
          <p:nvPr/>
        </p:nvSpPr>
        <p:spPr>
          <a:xfrm rot="2100000">
            <a:off x="2023393" y="3243207"/>
            <a:ext cx="114300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dirty="0"/>
              <a:t> Restaurant data</a:t>
            </a:r>
          </a:p>
          <a:p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C477C19-6E76-AF4B-9A95-F3B58E19DAA7}"/>
              </a:ext>
            </a:extLst>
          </p:cNvPr>
          <p:cNvCxnSpPr>
            <a:cxnSpLocks/>
          </p:cNvCxnSpPr>
          <p:nvPr/>
        </p:nvCxnSpPr>
        <p:spPr>
          <a:xfrm flipV="1">
            <a:off x="251371" y="679750"/>
            <a:ext cx="4822223" cy="2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5607768-4C9D-7524-1243-07B2124BAD00}"/>
              </a:ext>
            </a:extLst>
          </p:cNvPr>
          <p:cNvCxnSpPr>
            <a:cxnSpLocks/>
          </p:cNvCxnSpPr>
          <p:nvPr/>
        </p:nvCxnSpPr>
        <p:spPr>
          <a:xfrm>
            <a:off x="175425" y="4282425"/>
            <a:ext cx="8400" cy="2372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A418794-B911-B3EA-1030-251ED3544674}"/>
              </a:ext>
            </a:extLst>
          </p:cNvPr>
          <p:cNvCxnSpPr>
            <a:cxnSpLocks/>
          </p:cNvCxnSpPr>
          <p:nvPr/>
        </p:nvCxnSpPr>
        <p:spPr>
          <a:xfrm>
            <a:off x="181425" y="6676425"/>
            <a:ext cx="5144400" cy="50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47AFB98-9654-29BB-8284-F68F1ECE9397}"/>
              </a:ext>
            </a:extLst>
          </p:cNvPr>
          <p:cNvCxnSpPr>
            <a:cxnSpLocks/>
          </p:cNvCxnSpPr>
          <p:nvPr/>
        </p:nvCxnSpPr>
        <p:spPr>
          <a:xfrm flipV="1">
            <a:off x="5304299" y="5657700"/>
            <a:ext cx="14400" cy="109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EE8F607-1FE6-313F-C548-A6CC8DC2858D}"/>
              </a:ext>
            </a:extLst>
          </p:cNvPr>
          <p:cNvSpPr txBox="1"/>
          <p:nvPr/>
        </p:nvSpPr>
        <p:spPr>
          <a:xfrm>
            <a:off x="2933220" y="6460811"/>
            <a:ext cx="89418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dirty="0"/>
              <a:t> recipes data</a:t>
            </a:r>
          </a:p>
          <a:p>
            <a:endParaRPr lang="en-US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1DFEEFD-8E87-CE64-486D-3186E1D6E055}"/>
              </a:ext>
            </a:extLst>
          </p:cNvPr>
          <p:cNvCxnSpPr>
            <a:cxnSpLocks/>
          </p:cNvCxnSpPr>
          <p:nvPr/>
        </p:nvCxnSpPr>
        <p:spPr>
          <a:xfrm>
            <a:off x="307425" y="4258424"/>
            <a:ext cx="26400" cy="220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D7E88E0-229A-921A-813E-4F0E4D9BEA3E}"/>
              </a:ext>
            </a:extLst>
          </p:cNvPr>
          <p:cNvCxnSpPr>
            <a:cxnSpLocks/>
          </p:cNvCxnSpPr>
          <p:nvPr/>
        </p:nvCxnSpPr>
        <p:spPr>
          <a:xfrm flipV="1">
            <a:off x="283425" y="6462824"/>
            <a:ext cx="5990400" cy="276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BBE92CB-0583-13BA-DC89-4ACF0F86EC95}"/>
              </a:ext>
            </a:extLst>
          </p:cNvPr>
          <p:cNvCxnSpPr>
            <a:cxnSpLocks/>
          </p:cNvCxnSpPr>
          <p:nvPr/>
        </p:nvCxnSpPr>
        <p:spPr>
          <a:xfrm flipH="1" flipV="1">
            <a:off x="6230698" y="3953700"/>
            <a:ext cx="3600" cy="25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AD7E8416-6F9F-DC9F-16B3-B9DD696D3E0F}"/>
              </a:ext>
            </a:extLst>
          </p:cNvPr>
          <p:cNvSpPr txBox="1"/>
          <p:nvPr/>
        </p:nvSpPr>
        <p:spPr>
          <a:xfrm>
            <a:off x="4253219" y="6202810"/>
            <a:ext cx="107418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dirty="0"/>
              <a:t> Beverages data</a:t>
            </a:r>
          </a:p>
          <a:p>
            <a:endParaRPr lang="en-US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9292BA4-5F88-07D5-1FFE-8CB5876729DA}"/>
              </a:ext>
            </a:extLst>
          </p:cNvPr>
          <p:cNvCxnSpPr>
            <a:cxnSpLocks/>
          </p:cNvCxnSpPr>
          <p:nvPr/>
        </p:nvCxnSpPr>
        <p:spPr>
          <a:xfrm flipH="1">
            <a:off x="207825" y="682425"/>
            <a:ext cx="81600" cy="2876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058887F3-1BA9-32BA-244B-C1749DF19EED}"/>
              </a:ext>
            </a:extLst>
          </p:cNvPr>
          <p:cNvSpPr txBox="1"/>
          <p:nvPr/>
        </p:nvSpPr>
        <p:spPr>
          <a:xfrm>
            <a:off x="2928250" y="455782"/>
            <a:ext cx="112857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dirty="0"/>
              <a:t>Food items data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9B69D7-D8BD-BBD7-AB24-1EDE597FAFD6}"/>
              </a:ext>
            </a:extLst>
          </p:cNvPr>
          <p:cNvSpPr txBox="1"/>
          <p:nvPr/>
        </p:nvSpPr>
        <p:spPr>
          <a:xfrm>
            <a:off x="5531999" y="54000"/>
            <a:ext cx="51429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Food Express Data Flow Diagram - Physical</a:t>
            </a:r>
            <a:r>
              <a:rPr lang="en-US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6191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Yada, Mr. Venu</dc:creator>
  <cp:lastModifiedBy>Tharun donapati</cp:lastModifiedBy>
  <cp:revision>666</cp:revision>
  <dcterms:created xsi:type="dcterms:W3CDTF">2022-10-31T01:19:03Z</dcterms:created>
  <dcterms:modified xsi:type="dcterms:W3CDTF">2022-11-15T06:32:17Z</dcterms:modified>
</cp:coreProperties>
</file>