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0" r:id="rId2"/>
    <p:sldId id="266" r:id="rId3"/>
    <p:sldId id="267" r:id="rId4"/>
    <p:sldId id="259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0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7f805e3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7f805e3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7f805e3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7f805e3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7f805e3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7f805e3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55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49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– Food Express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- 01.01. Search Restaurant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296248" y="964145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FoodRetailerService</a:t>
            </a:r>
            <a:endParaRPr lang="en-US" altLang="en-GB" sz="11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905950" y="1502255"/>
            <a:ext cx="154500" cy="352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857443" y="2175510"/>
            <a:ext cx="154305" cy="27336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Google Shape;102;p14"/>
          <p:cNvCxnSpPr>
            <a:cxnSpLocks/>
          </p:cNvCxnSpPr>
          <p:nvPr/>
        </p:nvCxnSpPr>
        <p:spPr>
          <a:xfrm>
            <a:off x="1063480" y="2795825"/>
            <a:ext cx="172588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4"/>
          <p:cNvCxnSpPr>
            <a:cxnSpLocks/>
          </p:cNvCxnSpPr>
          <p:nvPr/>
        </p:nvCxnSpPr>
        <p:spPr>
          <a:xfrm flipV="1">
            <a:off x="2959993" y="3878805"/>
            <a:ext cx="1868638" cy="1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07" name="Google Shape;107;p14"/>
          <p:cNvCxnSpPr>
            <a:cxnSpLocks/>
          </p:cNvCxnSpPr>
          <p:nvPr/>
        </p:nvCxnSpPr>
        <p:spPr>
          <a:xfrm>
            <a:off x="1063480" y="3878805"/>
            <a:ext cx="167793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15" name="Google Shape;115;p14"/>
          <p:cNvCxnSpPr>
            <a:endCxn id="98" idx="0"/>
          </p:cNvCxnSpPr>
          <p:nvPr/>
        </p:nvCxnSpPr>
        <p:spPr>
          <a:xfrm>
            <a:off x="983835" y="1327355"/>
            <a:ext cx="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4"/>
          <p:cNvCxnSpPr>
            <a:stCxn id="97" idx="2"/>
            <a:endCxn id="101" idx="0"/>
          </p:cNvCxnSpPr>
          <p:nvPr/>
        </p:nvCxnSpPr>
        <p:spPr>
          <a:xfrm flipH="1">
            <a:off x="4934596" y="1437845"/>
            <a:ext cx="52" cy="7376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1069190" y="3575045"/>
            <a:ext cx="168937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displayRestaurantDetails</a:t>
            </a:r>
            <a:r>
              <a:rPr lang="en-US" altLang="en-GB" sz="11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sp>
        <p:nvSpPr>
          <p:cNvPr id="124" name="Google Shape;124;p14"/>
          <p:cNvSpPr txBox="1"/>
          <p:nvPr/>
        </p:nvSpPr>
        <p:spPr>
          <a:xfrm>
            <a:off x="2901532" y="357505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displayRestaurantDetails</a:t>
            </a:r>
            <a:r>
              <a:rPr lang="en-US" altLang="en-GB" sz="11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sp>
        <p:nvSpPr>
          <p:cNvPr id="129" name="Google Shape;129;p14"/>
          <p:cNvSpPr txBox="1"/>
          <p:nvPr/>
        </p:nvSpPr>
        <p:spPr>
          <a:xfrm>
            <a:off x="122467" y="963673"/>
            <a:ext cx="170633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 User</a:t>
            </a:r>
            <a:endParaRPr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2" name="Google Shape;127;p14"/>
          <p:cNvSpPr txBox="1"/>
          <p:nvPr/>
        </p:nvSpPr>
        <p:spPr>
          <a:xfrm>
            <a:off x="1060300" y="2483104"/>
            <a:ext cx="1806539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searchRestaurant</a:t>
            </a:r>
            <a:r>
              <a:rPr lang="en-GB" sz="12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  <a:endParaRPr sz="1200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27" name="Google Shape;99;p14"/>
          <p:cNvSpPr/>
          <p:nvPr/>
        </p:nvSpPr>
        <p:spPr>
          <a:xfrm>
            <a:off x="2815429" y="1878330"/>
            <a:ext cx="154305" cy="316738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95;p14"/>
          <p:cNvSpPr/>
          <p:nvPr/>
        </p:nvSpPr>
        <p:spPr>
          <a:xfrm>
            <a:off x="2231698" y="967138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FoodRetailerController</a:t>
            </a:r>
            <a:endParaRPr lang="en-US" altLang="en-GB" sz="11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cxnSp>
        <p:nvCxnSpPr>
          <p:cNvPr id="29" name="Google Shape;117;p14"/>
          <p:cNvCxnSpPr>
            <a:cxnSpLocks/>
            <a:stCxn id="28" idx="2"/>
            <a:endCxn id="27" idx="0"/>
          </p:cNvCxnSpPr>
          <p:nvPr/>
        </p:nvCxnSpPr>
        <p:spPr>
          <a:xfrm>
            <a:off x="2870098" y="1440838"/>
            <a:ext cx="22484" cy="4374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" name="Google Shape;102;p14"/>
          <p:cNvCxnSpPr>
            <a:cxnSpLocks/>
          </p:cNvCxnSpPr>
          <p:nvPr/>
        </p:nvCxnSpPr>
        <p:spPr>
          <a:xfrm>
            <a:off x="2979374" y="2795905"/>
            <a:ext cx="18492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" name="Google Shape;127;p14"/>
          <p:cNvSpPr txBox="1"/>
          <p:nvPr/>
        </p:nvSpPr>
        <p:spPr>
          <a:xfrm>
            <a:off x="2785031" y="249135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searchRestaurant</a:t>
            </a:r>
            <a:r>
              <a:rPr lang="en-GB" sz="12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  <a:endParaRPr sz="1200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147" name="TextBox 5"/>
          <p:cNvSpPr txBox="1"/>
          <p:nvPr/>
        </p:nvSpPr>
        <p:spPr>
          <a:xfrm>
            <a:off x="7261079" y="1633855"/>
            <a:ext cx="1411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 case begins when the Customer searches for a certain restaurant.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searches the Food Retailer and displays the details of the restaurant.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Use Case ends.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oogle Shape;71;p13"/>
          <p:cNvCxnSpPr/>
          <p:nvPr/>
        </p:nvCxnSpPr>
        <p:spPr>
          <a:xfrm flipH="1">
            <a:off x="983675" y="4979505"/>
            <a:ext cx="27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" name="Google Shape;71;p13"/>
          <p:cNvCxnSpPr/>
          <p:nvPr/>
        </p:nvCxnSpPr>
        <p:spPr>
          <a:xfrm flipH="1">
            <a:off x="3215700" y="5023955"/>
            <a:ext cx="27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" name="Google Shape;71;p13"/>
          <p:cNvCxnSpPr>
            <a:stCxn id="101" idx="2"/>
          </p:cNvCxnSpPr>
          <p:nvPr/>
        </p:nvCxnSpPr>
        <p:spPr>
          <a:xfrm>
            <a:off x="4934913" y="4909185"/>
            <a:ext cx="0" cy="234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5" name="Google Shape;128;p14">
            <a:extLst>
              <a:ext uri="{FF2B5EF4-FFF2-40B4-BE49-F238E27FC236}">
                <a16:creationId xmlns:a16="http://schemas.microsoft.com/office/drawing/2014/main" id="{F2ACCB95-FDE5-4DCD-9CC3-F3C4B867C04B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1469" y="374380"/>
            <a:ext cx="558165" cy="561340"/>
          </a:xfrm>
          <a:prstGeom prst="rect">
            <a:avLst/>
          </a:prstGeom>
          <a:ln/>
          <a:effectLst>
            <a:glow rad="101600">
              <a:srgbClr val="00B05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6" name="Google Shape;97;p14">
            <a:extLst>
              <a:ext uri="{FF2B5EF4-FFF2-40B4-BE49-F238E27FC236}">
                <a16:creationId xmlns:a16="http://schemas.microsoft.com/office/drawing/2014/main" id="{166B1A3A-7729-4298-BCCD-90FF99825FBB}"/>
              </a:ext>
            </a:extLst>
          </p:cNvPr>
          <p:cNvSpPr/>
          <p:nvPr/>
        </p:nvSpPr>
        <p:spPr>
          <a:xfrm>
            <a:off x="6200533" y="969878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FoodRetailerDAO</a:t>
            </a:r>
            <a:endParaRPr lang="en-US" altLang="en-GB" sz="11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7F1C1F3-E28F-4D4C-B614-4B69EBA88E70}"/>
              </a:ext>
            </a:extLst>
          </p:cNvPr>
          <p:cNvSpPr/>
          <p:nvPr/>
        </p:nvSpPr>
        <p:spPr>
          <a:xfrm>
            <a:off x="6778141" y="2175509"/>
            <a:ext cx="154305" cy="27336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124;p14">
            <a:extLst>
              <a:ext uri="{FF2B5EF4-FFF2-40B4-BE49-F238E27FC236}">
                <a16:creationId xmlns:a16="http://schemas.microsoft.com/office/drawing/2014/main" id="{0D5525B4-A7FF-4DA7-827C-50CA35C182BB}"/>
              </a:ext>
            </a:extLst>
          </p:cNvPr>
          <p:cNvSpPr txBox="1"/>
          <p:nvPr/>
        </p:nvSpPr>
        <p:spPr>
          <a:xfrm>
            <a:off x="4896181" y="3613146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displayRestaurantDetails</a:t>
            </a:r>
            <a:r>
              <a:rPr lang="en-US" altLang="en-GB" sz="11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cxnSp>
        <p:nvCxnSpPr>
          <p:cNvPr id="32" name="Google Shape;102;p14">
            <a:extLst>
              <a:ext uri="{FF2B5EF4-FFF2-40B4-BE49-F238E27FC236}">
                <a16:creationId xmlns:a16="http://schemas.microsoft.com/office/drawing/2014/main" id="{36EBC1DE-B9F2-485E-B4D7-05E53A9D5F9C}"/>
              </a:ext>
            </a:extLst>
          </p:cNvPr>
          <p:cNvCxnSpPr>
            <a:cxnSpLocks/>
          </p:cNvCxnSpPr>
          <p:nvPr/>
        </p:nvCxnSpPr>
        <p:spPr>
          <a:xfrm>
            <a:off x="5038633" y="2836018"/>
            <a:ext cx="17081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3" name="Google Shape;127;p14">
            <a:extLst>
              <a:ext uri="{FF2B5EF4-FFF2-40B4-BE49-F238E27FC236}">
                <a16:creationId xmlns:a16="http://schemas.microsoft.com/office/drawing/2014/main" id="{5AFE6132-79FE-4B9B-8D62-89388F8CF2DA}"/>
              </a:ext>
            </a:extLst>
          </p:cNvPr>
          <p:cNvSpPr txBox="1"/>
          <p:nvPr/>
        </p:nvSpPr>
        <p:spPr>
          <a:xfrm>
            <a:off x="4861961" y="254962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searchRestaurant</a:t>
            </a:r>
            <a:r>
              <a:rPr lang="en-GB" sz="12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  <a:endParaRPr sz="1200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cxnSp>
        <p:nvCxnSpPr>
          <p:cNvPr id="37" name="Google Shape;105;p14">
            <a:extLst>
              <a:ext uri="{FF2B5EF4-FFF2-40B4-BE49-F238E27FC236}">
                <a16:creationId xmlns:a16="http://schemas.microsoft.com/office/drawing/2014/main" id="{B6E3F4E0-074B-4831-9A46-218D3FFF7604}"/>
              </a:ext>
            </a:extLst>
          </p:cNvPr>
          <p:cNvCxnSpPr>
            <a:cxnSpLocks/>
          </p:cNvCxnSpPr>
          <p:nvPr/>
        </p:nvCxnSpPr>
        <p:spPr>
          <a:xfrm flipV="1">
            <a:off x="5011748" y="3903454"/>
            <a:ext cx="1737575" cy="1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39" name="Google Shape;119;p14">
            <a:extLst>
              <a:ext uri="{FF2B5EF4-FFF2-40B4-BE49-F238E27FC236}">
                <a16:creationId xmlns:a16="http://schemas.microsoft.com/office/drawing/2014/main" id="{AF3465D7-087E-4E06-AB6A-0E27FB68E340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6838933" y="1443578"/>
            <a:ext cx="16361" cy="7319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– Food Express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- 01.02. Search Recipes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302974" y="964145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FoodItemService</a:t>
            </a:r>
            <a:endParaRPr lang="en-US" altLang="en-GB" sz="11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905950" y="1502255"/>
            <a:ext cx="154500" cy="352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857443" y="2175510"/>
            <a:ext cx="154305" cy="27336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Google Shape;102;p14"/>
          <p:cNvCxnSpPr>
            <a:cxnSpLocks/>
          </p:cNvCxnSpPr>
          <p:nvPr/>
        </p:nvCxnSpPr>
        <p:spPr>
          <a:xfrm>
            <a:off x="1063480" y="2795825"/>
            <a:ext cx="172588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4"/>
          <p:cNvCxnSpPr>
            <a:cxnSpLocks/>
          </p:cNvCxnSpPr>
          <p:nvPr/>
        </p:nvCxnSpPr>
        <p:spPr>
          <a:xfrm flipV="1">
            <a:off x="2959993" y="3878805"/>
            <a:ext cx="1868638" cy="1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07" name="Google Shape;107;p14"/>
          <p:cNvCxnSpPr>
            <a:cxnSpLocks/>
          </p:cNvCxnSpPr>
          <p:nvPr/>
        </p:nvCxnSpPr>
        <p:spPr>
          <a:xfrm>
            <a:off x="1063480" y="3878805"/>
            <a:ext cx="167793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15" name="Google Shape;115;p14"/>
          <p:cNvCxnSpPr>
            <a:endCxn id="98" idx="0"/>
          </p:cNvCxnSpPr>
          <p:nvPr/>
        </p:nvCxnSpPr>
        <p:spPr>
          <a:xfrm>
            <a:off x="983835" y="1327355"/>
            <a:ext cx="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4"/>
          <p:cNvCxnSpPr>
            <a:stCxn id="97" idx="2"/>
            <a:endCxn id="101" idx="0"/>
          </p:cNvCxnSpPr>
          <p:nvPr/>
        </p:nvCxnSpPr>
        <p:spPr>
          <a:xfrm flipH="1">
            <a:off x="4934596" y="1437845"/>
            <a:ext cx="6778" cy="7376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1069190" y="3575045"/>
            <a:ext cx="168937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loadFoodItemFromDB</a:t>
            </a:r>
            <a:r>
              <a:rPr lang="en-US" altLang="en-GB" sz="11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sp>
        <p:nvSpPr>
          <p:cNvPr id="124" name="Google Shape;124;p14"/>
          <p:cNvSpPr txBox="1"/>
          <p:nvPr/>
        </p:nvSpPr>
        <p:spPr>
          <a:xfrm>
            <a:off x="2901532" y="357505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loadFoodItemFromDB</a:t>
            </a:r>
            <a:r>
              <a:rPr lang="en-US" altLang="en-GB" sz="11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sp>
        <p:nvSpPr>
          <p:cNvPr id="129" name="Google Shape;129;p14"/>
          <p:cNvSpPr txBox="1"/>
          <p:nvPr/>
        </p:nvSpPr>
        <p:spPr>
          <a:xfrm>
            <a:off x="122467" y="963673"/>
            <a:ext cx="170633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 User</a:t>
            </a:r>
            <a:endParaRPr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2" name="Google Shape;127;p14"/>
          <p:cNvSpPr txBox="1"/>
          <p:nvPr/>
        </p:nvSpPr>
        <p:spPr>
          <a:xfrm>
            <a:off x="1060300" y="2483104"/>
            <a:ext cx="1806539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searchRecipes</a:t>
            </a:r>
            <a:r>
              <a:rPr lang="en-GB" sz="12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sp>
        <p:nvSpPr>
          <p:cNvPr id="27" name="Google Shape;99;p14"/>
          <p:cNvSpPr/>
          <p:nvPr/>
        </p:nvSpPr>
        <p:spPr>
          <a:xfrm>
            <a:off x="2815429" y="1878330"/>
            <a:ext cx="154305" cy="316738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95;p14"/>
          <p:cNvSpPr/>
          <p:nvPr/>
        </p:nvSpPr>
        <p:spPr>
          <a:xfrm>
            <a:off x="2258589" y="967138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FoodItemController</a:t>
            </a:r>
            <a:endParaRPr lang="en-US" altLang="en-GB" sz="11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cxnSp>
        <p:nvCxnSpPr>
          <p:cNvPr id="29" name="Google Shape;117;p14"/>
          <p:cNvCxnSpPr>
            <a:cxnSpLocks/>
            <a:stCxn id="28" idx="2"/>
            <a:endCxn id="27" idx="0"/>
          </p:cNvCxnSpPr>
          <p:nvPr/>
        </p:nvCxnSpPr>
        <p:spPr>
          <a:xfrm flipH="1">
            <a:off x="2892582" y="1440838"/>
            <a:ext cx="4407" cy="4374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" name="Google Shape;102;p14"/>
          <p:cNvCxnSpPr>
            <a:cxnSpLocks/>
          </p:cNvCxnSpPr>
          <p:nvPr/>
        </p:nvCxnSpPr>
        <p:spPr>
          <a:xfrm>
            <a:off x="2979374" y="2795905"/>
            <a:ext cx="18492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" name="Google Shape;127;p14"/>
          <p:cNvSpPr txBox="1"/>
          <p:nvPr/>
        </p:nvSpPr>
        <p:spPr>
          <a:xfrm>
            <a:off x="2785031" y="249135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searchRecipes</a:t>
            </a:r>
            <a:r>
              <a:rPr lang="en-GB" sz="12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sp>
        <p:nvSpPr>
          <p:cNvPr id="147" name="TextBox 5"/>
          <p:cNvSpPr txBox="1"/>
          <p:nvPr/>
        </p:nvSpPr>
        <p:spPr>
          <a:xfrm>
            <a:off x="7261079" y="1633855"/>
            <a:ext cx="1411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 case begins when the Customer searches for a certain Recipe.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searches the Food Item and loads the details of the Recipes.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Use Case ends.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oogle Shape;71;p13"/>
          <p:cNvCxnSpPr/>
          <p:nvPr/>
        </p:nvCxnSpPr>
        <p:spPr>
          <a:xfrm flipH="1">
            <a:off x="983675" y="4979505"/>
            <a:ext cx="27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" name="Google Shape;71;p13"/>
          <p:cNvCxnSpPr/>
          <p:nvPr/>
        </p:nvCxnSpPr>
        <p:spPr>
          <a:xfrm flipH="1">
            <a:off x="3215700" y="5023955"/>
            <a:ext cx="27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" name="Google Shape;71;p13"/>
          <p:cNvCxnSpPr>
            <a:stCxn id="101" idx="2"/>
          </p:cNvCxnSpPr>
          <p:nvPr/>
        </p:nvCxnSpPr>
        <p:spPr>
          <a:xfrm>
            <a:off x="4934913" y="4909185"/>
            <a:ext cx="0" cy="234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5" name="Google Shape;128;p14">
            <a:extLst>
              <a:ext uri="{FF2B5EF4-FFF2-40B4-BE49-F238E27FC236}">
                <a16:creationId xmlns:a16="http://schemas.microsoft.com/office/drawing/2014/main" id="{F2ACCB95-FDE5-4DCD-9CC3-F3C4B867C04B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1469" y="374380"/>
            <a:ext cx="558165" cy="561340"/>
          </a:xfrm>
          <a:prstGeom prst="rect">
            <a:avLst/>
          </a:prstGeom>
          <a:ln/>
          <a:effectLst>
            <a:glow rad="101600">
              <a:srgbClr val="00B05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6" name="Google Shape;97;p14">
            <a:extLst>
              <a:ext uri="{FF2B5EF4-FFF2-40B4-BE49-F238E27FC236}">
                <a16:creationId xmlns:a16="http://schemas.microsoft.com/office/drawing/2014/main" id="{166B1A3A-7729-4298-BCCD-90FF99825FBB}"/>
              </a:ext>
            </a:extLst>
          </p:cNvPr>
          <p:cNvSpPr/>
          <p:nvPr/>
        </p:nvSpPr>
        <p:spPr>
          <a:xfrm>
            <a:off x="6018995" y="969878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FoodItemDAO</a:t>
            </a:r>
            <a:endParaRPr lang="en-US" altLang="en-GB" sz="11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7F1C1F3-E28F-4D4C-B614-4B69EBA88E70}"/>
              </a:ext>
            </a:extLst>
          </p:cNvPr>
          <p:cNvSpPr/>
          <p:nvPr/>
        </p:nvSpPr>
        <p:spPr>
          <a:xfrm>
            <a:off x="6778141" y="2175509"/>
            <a:ext cx="154305" cy="27336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124;p14">
            <a:extLst>
              <a:ext uri="{FF2B5EF4-FFF2-40B4-BE49-F238E27FC236}">
                <a16:creationId xmlns:a16="http://schemas.microsoft.com/office/drawing/2014/main" id="{0D5525B4-A7FF-4DA7-827C-50CA35C182BB}"/>
              </a:ext>
            </a:extLst>
          </p:cNvPr>
          <p:cNvSpPr txBox="1"/>
          <p:nvPr/>
        </p:nvSpPr>
        <p:spPr>
          <a:xfrm>
            <a:off x="4896181" y="3613146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loadFoodItemFromDB</a:t>
            </a:r>
            <a:r>
              <a:rPr lang="en-US" altLang="en-GB" sz="11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cxnSp>
        <p:nvCxnSpPr>
          <p:cNvPr id="32" name="Google Shape;102;p14">
            <a:extLst>
              <a:ext uri="{FF2B5EF4-FFF2-40B4-BE49-F238E27FC236}">
                <a16:creationId xmlns:a16="http://schemas.microsoft.com/office/drawing/2014/main" id="{36EBC1DE-B9F2-485E-B4D7-05E53A9D5F9C}"/>
              </a:ext>
            </a:extLst>
          </p:cNvPr>
          <p:cNvCxnSpPr>
            <a:cxnSpLocks/>
          </p:cNvCxnSpPr>
          <p:nvPr/>
        </p:nvCxnSpPr>
        <p:spPr>
          <a:xfrm>
            <a:off x="5038633" y="2836018"/>
            <a:ext cx="17081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3" name="Google Shape;127;p14">
            <a:extLst>
              <a:ext uri="{FF2B5EF4-FFF2-40B4-BE49-F238E27FC236}">
                <a16:creationId xmlns:a16="http://schemas.microsoft.com/office/drawing/2014/main" id="{5AFE6132-79FE-4B9B-8D62-89388F8CF2DA}"/>
              </a:ext>
            </a:extLst>
          </p:cNvPr>
          <p:cNvSpPr txBox="1"/>
          <p:nvPr/>
        </p:nvSpPr>
        <p:spPr>
          <a:xfrm>
            <a:off x="4861961" y="254962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searchRecipes</a:t>
            </a:r>
            <a:r>
              <a:rPr lang="en-GB" sz="12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cxnSp>
        <p:nvCxnSpPr>
          <p:cNvPr id="37" name="Google Shape;105;p14">
            <a:extLst>
              <a:ext uri="{FF2B5EF4-FFF2-40B4-BE49-F238E27FC236}">
                <a16:creationId xmlns:a16="http://schemas.microsoft.com/office/drawing/2014/main" id="{B6E3F4E0-074B-4831-9A46-218D3FFF7604}"/>
              </a:ext>
            </a:extLst>
          </p:cNvPr>
          <p:cNvCxnSpPr>
            <a:cxnSpLocks/>
          </p:cNvCxnSpPr>
          <p:nvPr/>
        </p:nvCxnSpPr>
        <p:spPr>
          <a:xfrm flipV="1">
            <a:off x="5011748" y="3903454"/>
            <a:ext cx="1737575" cy="1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5116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– Food Express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- 01.03. Search Beverages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302974" y="964145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FoodItemService</a:t>
            </a:r>
            <a:endParaRPr lang="en-US" altLang="en-GB" sz="11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905950" y="1502255"/>
            <a:ext cx="154500" cy="352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857443" y="2175510"/>
            <a:ext cx="154305" cy="27336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Google Shape;102;p14"/>
          <p:cNvCxnSpPr>
            <a:cxnSpLocks/>
          </p:cNvCxnSpPr>
          <p:nvPr/>
        </p:nvCxnSpPr>
        <p:spPr>
          <a:xfrm>
            <a:off x="1063480" y="2795825"/>
            <a:ext cx="172588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4"/>
          <p:cNvCxnSpPr>
            <a:cxnSpLocks/>
          </p:cNvCxnSpPr>
          <p:nvPr/>
        </p:nvCxnSpPr>
        <p:spPr>
          <a:xfrm flipV="1">
            <a:off x="2959993" y="3878805"/>
            <a:ext cx="1868638" cy="1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07" name="Google Shape;107;p14"/>
          <p:cNvCxnSpPr>
            <a:cxnSpLocks/>
          </p:cNvCxnSpPr>
          <p:nvPr/>
        </p:nvCxnSpPr>
        <p:spPr>
          <a:xfrm>
            <a:off x="1063480" y="3878805"/>
            <a:ext cx="167793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15" name="Google Shape;115;p14"/>
          <p:cNvCxnSpPr>
            <a:endCxn id="98" idx="0"/>
          </p:cNvCxnSpPr>
          <p:nvPr/>
        </p:nvCxnSpPr>
        <p:spPr>
          <a:xfrm>
            <a:off x="983835" y="1327355"/>
            <a:ext cx="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4"/>
          <p:cNvCxnSpPr>
            <a:stCxn id="97" idx="2"/>
            <a:endCxn id="101" idx="0"/>
          </p:cNvCxnSpPr>
          <p:nvPr/>
        </p:nvCxnSpPr>
        <p:spPr>
          <a:xfrm flipH="1">
            <a:off x="4934596" y="1437845"/>
            <a:ext cx="6778" cy="7376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1069190" y="3575045"/>
            <a:ext cx="168937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loadFoodItemFromDB</a:t>
            </a:r>
            <a:r>
              <a:rPr lang="en-US" altLang="en-GB" sz="11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sp>
        <p:nvSpPr>
          <p:cNvPr id="124" name="Google Shape;124;p14"/>
          <p:cNvSpPr txBox="1"/>
          <p:nvPr/>
        </p:nvSpPr>
        <p:spPr>
          <a:xfrm>
            <a:off x="2901532" y="357505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loadFoodItemFromDB</a:t>
            </a:r>
            <a:r>
              <a:rPr lang="en-US" altLang="en-GB" sz="11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sp>
        <p:nvSpPr>
          <p:cNvPr id="129" name="Google Shape;129;p14"/>
          <p:cNvSpPr txBox="1"/>
          <p:nvPr/>
        </p:nvSpPr>
        <p:spPr>
          <a:xfrm>
            <a:off x="122467" y="963673"/>
            <a:ext cx="170633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 User</a:t>
            </a:r>
            <a:endParaRPr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2" name="Google Shape;127;p14"/>
          <p:cNvSpPr txBox="1"/>
          <p:nvPr/>
        </p:nvSpPr>
        <p:spPr>
          <a:xfrm>
            <a:off x="1060300" y="2483104"/>
            <a:ext cx="1806539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searchRecipes</a:t>
            </a:r>
            <a:r>
              <a:rPr lang="en-GB" sz="12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sp>
        <p:nvSpPr>
          <p:cNvPr id="27" name="Google Shape;99;p14"/>
          <p:cNvSpPr/>
          <p:nvPr/>
        </p:nvSpPr>
        <p:spPr>
          <a:xfrm>
            <a:off x="2815429" y="1878330"/>
            <a:ext cx="154305" cy="316738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95;p14"/>
          <p:cNvSpPr/>
          <p:nvPr/>
        </p:nvSpPr>
        <p:spPr>
          <a:xfrm>
            <a:off x="2251869" y="967138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FoodItemController</a:t>
            </a:r>
            <a:endParaRPr lang="en-US" altLang="en-GB" sz="11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cxnSp>
        <p:nvCxnSpPr>
          <p:cNvPr id="29" name="Google Shape;117;p14"/>
          <p:cNvCxnSpPr>
            <a:cxnSpLocks/>
            <a:stCxn id="28" idx="2"/>
          </p:cNvCxnSpPr>
          <p:nvPr/>
        </p:nvCxnSpPr>
        <p:spPr>
          <a:xfrm>
            <a:off x="2890269" y="1440838"/>
            <a:ext cx="11263" cy="3879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" name="Google Shape;102;p14"/>
          <p:cNvCxnSpPr>
            <a:cxnSpLocks/>
          </p:cNvCxnSpPr>
          <p:nvPr/>
        </p:nvCxnSpPr>
        <p:spPr>
          <a:xfrm>
            <a:off x="2979374" y="2795905"/>
            <a:ext cx="18492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" name="Google Shape;127;p14"/>
          <p:cNvSpPr txBox="1"/>
          <p:nvPr/>
        </p:nvSpPr>
        <p:spPr>
          <a:xfrm>
            <a:off x="2785031" y="249135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searchRecipes</a:t>
            </a:r>
            <a:r>
              <a:rPr lang="en-GB" sz="12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sp>
        <p:nvSpPr>
          <p:cNvPr id="147" name="TextBox 5"/>
          <p:cNvSpPr txBox="1"/>
          <p:nvPr/>
        </p:nvSpPr>
        <p:spPr>
          <a:xfrm>
            <a:off x="7261079" y="1633855"/>
            <a:ext cx="14117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 case begins when the Customer searches for a certain beverage. The Food Item and displays the details of the beverage.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Use Case ends.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oogle Shape;71;p13"/>
          <p:cNvCxnSpPr/>
          <p:nvPr/>
        </p:nvCxnSpPr>
        <p:spPr>
          <a:xfrm flipH="1">
            <a:off x="983675" y="4979505"/>
            <a:ext cx="27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" name="Google Shape;71;p13"/>
          <p:cNvCxnSpPr/>
          <p:nvPr/>
        </p:nvCxnSpPr>
        <p:spPr>
          <a:xfrm flipH="1">
            <a:off x="3215700" y="5023955"/>
            <a:ext cx="27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" name="Google Shape;71;p13"/>
          <p:cNvCxnSpPr>
            <a:stCxn id="101" idx="2"/>
          </p:cNvCxnSpPr>
          <p:nvPr/>
        </p:nvCxnSpPr>
        <p:spPr>
          <a:xfrm>
            <a:off x="4934913" y="4909185"/>
            <a:ext cx="0" cy="234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5" name="Google Shape;128;p14">
            <a:extLst>
              <a:ext uri="{FF2B5EF4-FFF2-40B4-BE49-F238E27FC236}">
                <a16:creationId xmlns:a16="http://schemas.microsoft.com/office/drawing/2014/main" id="{F2ACCB95-FDE5-4DCD-9CC3-F3C4B867C04B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1469" y="374380"/>
            <a:ext cx="558165" cy="561340"/>
          </a:xfrm>
          <a:prstGeom prst="rect">
            <a:avLst/>
          </a:prstGeom>
          <a:ln/>
          <a:effectLst>
            <a:glow rad="101600">
              <a:srgbClr val="00B05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6" name="Google Shape;97;p14">
            <a:extLst>
              <a:ext uri="{FF2B5EF4-FFF2-40B4-BE49-F238E27FC236}">
                <a16:creationId xmlns:a16="http://schemas.microsoft.com/office/drawing/2014/main" id="{166B1A3A-7729-4298-BCCD-90FF99825FBB}"/>
              </a:ext>
            </a:extLst>
          </p:cNvPr>
          <p:cNvSpPr/>
          <p:nvPr/>
        </p:nvSpPr>
        <p:spPr>
          <a:xfrm>
            <a:off x="6200533" y="969878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FoodItemDAO</a:t>
            </a:r>
            <a:endParaRPr lang="en-US" altLang="en-GB" sz="11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7F1C1F3-E28F-4D4C-B614-4B69EBA88E70}"/>
              </a:ext>
            </a:extLst>
          </p:cNvPr>
          <p:cNvSpPr/>
          <p:nvPr/>
        </p:nvSpPr>
        <p:spPr>
          <a:xfrm>
            <a:off x="6778141" y="2175509"/>
            <a:ext cx="154305" cy="27336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124;p14">
            <a:extLst>
              <a:ext uri="{FF2B5EF4-FFF2-40B4-BE49-F238E27FC236}">
                <a16:creationId xmlns:a16="http://schemas.microsoft.com/office/drawing/2014/main" id="{0D5525B4-A7FF-4DA7-827C-50CA35C182BB}"/>
              </a:ext>
            </a:extLst>
          </p:cNvPr>
          <p:cNvSpPr txBox="1"/>
          <p:nvPr/>
        </p:nvSpPr>
        <p:spPr>
          <a:xfrm>
            <a:off x="4896181" y="3613146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loadFoodItemFromDB</a:t>
            </a:r>
            <a:r>
              <a:rPr lang="en-US" altLang="en-GB" sz="11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cxnSp>
        <p:nvCxnSpPr>
          <p:cNvPr id="32" name="Google Shape;102;p14">
            <a:extLst>
              <a:ext uri="{FF2B5EF4-FFF2-40B4-BE49-F238E27FC236}">
                <a16:creationId xmlns:a16="http://schemas.microsoft.com/office/drawing/2014/main" id="{36EBC1DE-B9F2-485E-B4D7-05E53A9D5F9C}"/>
              </a:ext>
            </a:extLst>
          </p:cNvPr>
          <p:cNvCxnSpPr>
            <a:cxnSpLocks/>
          </p:cNvCxnSpPr>
          <p:nvPr/>
        </p:nvCxnSpPr>
        <p:spPr>
          <a:xfrm>
            <a:off x="5038633" y="2836018"/>
            <a:ext cx="17081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3" name="Google Shape;127;p14">
            <a:extLst>
              <a:ext uri="{FF2B5EF4-FFF2-40B4-BE49-F238E27FC236}">
                <a16:creationId xmlns:a16="http://schemas.microsoft.com/office/drawing/2014/main" id="{5AFE6132-79FE-4B9B-8D62-89388F8CF2DA}"/>
              </a:ext>
            </a:extLst>
          </p:cNvPr>
          <p:cNvSpPr txBox="1"/>
          <p:nvPr/>
        </p:nvSpPr>
        <p:spPr>
          <a:xfrm>
            <a:off x="4861961" y="254962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searchRecipes</a:t>
            </a:r>
            <a:r>
              <a:rPr lang="en-GB" sz="12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cxnSp>
        <p:nvCxnSpPr>
          <p:cNvPr id="37" name="Google Shape;105;p14">
            <a:extLst>
              <a:ext uri="{FF2B5EF4-FFF2-40B4-BE49-F238E27FC236}">
                <a16:creationId xmlns:a16="http://schemas.microsoft.com/office/drawing/2014/main" id="{B6E3F4E0-074B-4831-9A46-218D3FFF7604}"/>
              </a:ext>
            </a:extLst>
          </p:cNvPr>
          <p:cNvCxnSpPr>
            <a:cxnSpLocks/>
          </p:cNvCxnSpPr>
          <p:nvPr/>
        </p:nvCxnSpPr>
        <p:spPr>
          <a:xfrm flipV="1">
            <a:off x="5011748" y="3903454"/>
            <a:ext cx="1737575" cy="1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34" name="Google Shape;119;p14">
            <a:extLst>
              <a:ext uri="{FF2B5EF4-FFF2-40B4-BE49-F238E27FC236}">
                <a16:creationId xmlns:a16="http://schemas.microsoft.com/office/drawing/2014/main" id="{E819F775-0894-4591-A8AF-3AFA510BE2D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6838933" y="1443578"/>
            <a:ext cx="16361" cy="7319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26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– Food Express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- 04.01. Create User Account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758654" y="800315"/>
            <a:ext cx="1578435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altLang="en-GB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UserController</a:t>
            </a:r>
            <a:endParaRPr lang="en-US" altLang="en-GB" sz="11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935150" y="800315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altLang="en-GB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UserService</a:t>
            </a:r>
            <a:endParaRPr lang="en-US" altLang="en-GB" sz="11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57615" y="1448915"/>
            <a:ext cx="154500" cy="352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474465" y="1846540"/>
            <a:ext cx="154500" cy="312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691315" y="2123107"/>
            <a:ext cx="154500" cy="275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oogle Shape;71;p13"/>
          <p:cNvCxnSpPr/>
          <p:nvPr/>
        </p:nvCxnSpPr>
        <p:spPr>
          <a:xfrm flipH="1">
            <a:off x="332800" y="4970615"/>
            <a:ext cx="27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>
            <a:stCxn id="59" idx="2"/>
          </p:cNvCxnSpPr>
          <p:nvPr/>
        </p:nvCxnSpPr>
        <p:spPr>
          <a:xfrm flipH="1">
            <a:off x="2552050" y="4970740"/>
            <a:ext cx="300" cy="1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0" idx="2"/>
          </p:cNvCxnSpPr>
          <p:nvPr/>
        </p:nvCxnSpPr>
        <p:spPr>
          <a:xfrm>
            <a:off x="4768565" y="4876507"/>
            <a:ext cx="2100" cy="1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334865" y="1274015"/>
            <a:ext cx="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>
            <a:cxnSpLocks/>
            <a:stCxn id="55" idx="2"/>
            <a:endCxn id="59" idx="0"/>
          </p:cNvCxnSpPr>
          <p:nvPr/>
        </p:nvCxnSpPr>
        <p:spPr>
          <a:xfrm>
            <a:off x="2547872" y="1274015"/>
            <a:ext cx="3843" cy="572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8" name="Google Shape;78;p13"/>
          <p:cNvCxnSpPr>
            <a:cxnSpLocks/>
          </p:cNvCxnSpPr>
          <p:nvPr/>
        </p:nvCxnSpPr>
        <p:spPr>
          <a:xfrm>
            <a:off x="4760548" y="1274040"/>
            <a:ext cx="0" cy="9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88" name="Google Shape;88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2832" y="339725"/>
            <a:ext cx="558165" cy="47244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9" name="Google Shape;89;p13"/>
          <p:cNvSpPr txBox="1"/>
          <p:nvPr/>
        </p:nvSpPr>
        <p:spPr>
          <a:xfrm>
            <a:off x="-129520" y="943859"/>
            <a:ext cx="117628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New </a:t>
            </a:r>
            <a:r>
              <a:rPr lang="en-GB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User</a:t>
            </a:r>
            <a:endParaRPr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cxnSp>
        <p:nvCxnSpPr>
          <p:cNvPr id="25" name="Google Shape;78;p13"/>
          <p:cNvCxnSpPr>
            <a:cxnSpLocks/>
            <a:endCxn id="37" idx="0"/>
          </p:cNvCxnSpPr>
          <p:nvPr/>
        </p:nvCxnSpPr>
        <p:spPr>
          <a:xfrm>
            <a:off x="6741571" y="1070175"/>
            <a:ext cx="187201" cy="11470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TextBox 5"/>
          <p:cNvSpPr txBox="1"/>
          <p:nvPr/>
        </p:nvSpPr>
        <p:spPr>
          <a:xfrm>
            <a:off x="7280461" y="1449070"/>
            <a:ext cx="18635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 case begins when the customer creates an account.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checks whether the user posted data and generates user data and tokens if they are sufficient and gives a Registration success/failure message.</a:t>
            </a: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Google Shape;62;p13">
            <a:extLst>
              <a:ext uri="{FF2B5EF4-FFF2-40B4-BE49-F238E27FC236}">
                <a16:creationId xmlns:a16="http://schemas.microsoft.com/office/drawing/2014/main" id="{EFCF3AAA-B1C7-9A39-67BA-77996203417B}"/>
              </a:ext>
            </a:extLst>
          </p:cNvPr>
          <p:cNvCxnSpPr/>
          <p:nvPr/>
        </p:nvCxnSpPr>
        <p:spPr>
          <a:xfrm>
            <a:off x="416765" y="245554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" name="Google Shape;82;p13">
            <a:extLst>
              <a:ext uri="{FF2B5EF4-FFF2-40B4-BE49-F238E27FC236}">
                <a16:creationId xmlns:a16="http://schemas.microsoft.com/office/drawing/2014/main" id="{90C7F6DA-4AB1-34EF-B5A6-7F9357C91603}"/>
              </a:ext>
            </a:extLst>
          </p:cNvPr>
          <p:cNvSpPr txBox="1"/>
          <p:nvPr/>
        </p:nvSpPr>
        <p:spPr>
          <a:xfrm>
            <a:off x="401655" y="201628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registerUser</a:t>
            </a:r>
            <a:r>
              <a:rPr lang="en-US" sz="1200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()</a:t>
            </a:r>
            <a:endParaRPr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cxnSp>
        <p:nvCxnSpPr>
          <p:cNvPr id="7" name="Google Shape;62;p13">
            <a:extLst>
              <a:ext uri="{FF2B5EF4-FFF2-40B4-BE49-F238E27FC236}">
                <a16:creationId xmlns:a16="http://schemas.microsoft.com/office/drawing/2014/main" id="{BD061497-4970-28B5-C7E5-15E05D7BBA6E}"/>
              </a:ext>
            </a:extLst>
          </p:cNvPr>
          <p:cNvCxnSpPr/>
          <p:nvPr/>
        </p:nvCxnSpPr>
        <p:spPr>
          <a:xfrm>
            <a:off x="2620072" y="2481801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" name="Google Shape;82;p13">
            <a:extLst>
              <a:ext uri="{FF2B5EF4-FFF2-40B4-BE49-F238E27FC236}">
                <a16:creationId xmlns:a16="http://schemas.microsoft.com/office/drawing/2014/main" id="{982FED46-BDB8-B87C-11A0-EBB1A28D4EAD}"/>
              </a:ext>
            </a:extLst>
          </p:cNvPr>
          <p:cNvSpPr txBox="1"/>
          <p:nvPr/>
        </p:nvSpPr>
        <p:spPr>
          <a:xfrm>
            <a:off x="2550649" y="1999627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registerUser</a:t>
            </a:r>
            <a:r>
              <a:rPr lang="en-US" sz="1200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()</a:t>
            </a:r>
          </a:p>
        </p:txBody>
      </p:sp>
      <p:sp>
        <p:nvSpPr>
          <p:cNvPr id="13" name="Google Shape;85;p13">
            <a:extLst>
              <a:ext uri="{FF2B5EF4-FFF2-40B4-BE49-F238E27FC236}">
                <a16:creationId xmlns:a16="http://schemas.microsoft.com/office/drawing/2014/main" id="{E5F48BDC-7AB5-1B18-6D7D-590FA6E75BC7}"/>
              </a:ext>
            </a:extLst>
          </p:cNvPr>
          <p:cNvSpPr txBox="1"/>
          <p:nvPr/>
        </p:nvSpPr>
        <p:spPr>
          <a:xfrm>
            <a:off x="2638275" y="2881171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Registration success</a:t>
            </a:r>
            <a:endParaRPr lang="en-US"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cxnSp>
        <p:nvCxnSpPr>
          <p:cNvPr id="16" name="Google Shape;66;p13">
            <a:extLst>
              <a:ext uri="{FF2B5EF4-FFF2-40B4-BE49-F238E27FC236}">
                <a16:creationId xmlns:a16="http://schemas.microsoft.com/office/drawing/2014/main" id="{BA7D69E2-8BF7-BA6B-6CC6-247080FA4B53}"/>
              </a:ext>
            </a:extLst>
          </p:cNvPr>
          <p:cNvCxnSpPr/>
          <p:nvPr/>
        </p:nvCxnSpPr>
        <p:spPr>
          <a:xfrm>
            <a:off x="2666327" y="3257872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17" name="Google Shape;66;p13">
            <a:extLst>
              <a:ext uri="{FF2B5EF4-FFF2-40B4-BE49-F238E27FC236}">
                <a16:creationId xmlns:a16="http://schemas.microsoft.com/office/drawing/2014/main" id="{B0622985-239D-DB78-CB1C-58C34CC135C0}"/>
              </a:ext>
            </a:extLst>
          </p:cNvPr>
          <p:cNvCxnSpPr/>
          <p:nvPr/>
        </p:nvCxnSpPr>
        <p:spPr>
          <a:xfrm>
            <a:off x="407455" y="3260220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18" name="Google Shape;85;p13">
            <a:extLst>
              <a:ext uri="{FF2B5EF4-FFF2-40B4-BE49-F238E27FC236}">
                <a16:creationId xmlns:a16="http://schemas.microsoft.com/office/drawing/2014/main" id="{F7A404B8-119D-833A-18D6-0BC70B94B187}"/>
              </a:ext>
            </a:extLst>
          </p:cNvPr>
          <p:cNvSpPr txBox="1"/>
          <p:nvPr/>
        </p:nvSpPr>
        <p:spPr>
          <a:xfrm>
            <a:off x="369220" y="39021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Registration failure</a:t>
            </a:r>
            <a:endParaRPr lang="en-US"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sp>
        <p:nvSpPr>
          <p:cNvPr id="19" name="Google Shape;83;p13">
            <a:extLst>
              <a:ext uri="{FF2B5EF4-FFF2-40B4-BE49-F238E27FC236}">
                <a16:creationId xmlns:a16="http://schemas.microsoft.com/office/drawing/2014/main" id="{ED7371D6-5FF6-BB95-749E-78063E66EA8D}"/>
              </a:ext>
            </a:extLst>
          </p:cNvPr>
          <p:cNvSpPr txBox="1"/>
          <p:nvPr/>
        </p:nvSpPr>
        <p:spPr>
          <a:xfrm>
            <a:off x="2528400" y="390614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Registration failure</a:t>
            </a:r>
            <a:endParaRPr lang="en-US"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cxnSp>
        <p:nvCxnSpPr>
          <p:cNvPr id="20" name="Google Shape;69;p13">
            <a:extLst>
              <a:ext uri="{FF2B5EF4-FFF2-40B4-BE49-F238E27FC236}">
                <a16:creationId xmlns:a16="http://schemas.microsoft.com/office/drawing/2014/main" id="{AEA8AF90-BBF6-56A6-30B7-7A19F1A647E0}"/>
              </a:ext>
            </a:extLst>
          </p:cNvPr>
          <p:cNvCxnSpPr/>
          <p:nvPr/>
        </p:nvCxnSpPr>
        <p:spPr>
          <a:xfrm>
            <a:off x="2666327" y="4256059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21" name="Google Shape;69;p13">
            <a:extLst>
              <a:ext uri="{FF2B5EF4-FFF2-40B4-BE49-F238E27FC236}">
                <a16:creationId xmlns:a16="http://schemas.microsoft.com/office/drawing/2014/main" id="{EC5C2303-30E9-F746-C158-5CDF2640F8B3}"/>
              </a:ext>
            </a:extLst>
          </p:cNvPr>
          <p:cNvCxnSpPr/>
          <p:nvPr/>
        </p:nvCxnSpPr>
        <p:spPr>
          <a:xfrm>
            <a:off x="507188" y="4255279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22" name="Google Shape;85;p13">
            <a:extLst>
              <a:ext uri="{FF2B5EF4-FFF2-40B4-BE49-F238E27FC236}">
                <a16:creationId xmlns:a16="http://schemas.microsoft.com/office/drawing/2014/main" id="{3FDDC4EB-D22A-F621-7E7F-E92FDE49B8A7}"/>
              </a:ext>
            </a:extLst>
          </p:cNvPr>
          <p:cNvSpPr txBox="1"/>
          <p:nvPr/>
        </p:nvSpPr>
        <p:spPr>
          <a:xfrm>
            <a:off x="494775" y="294549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Registration success</a:t>
            </a:r>
            <a:endParaRPr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sp>
        <p:nvSpPr>
          <p:cNvPr id="36" name="Google Shape;56;p13">
            <a:extLst>
              <a:ext uri="{FF2B5EF4-FFF2-40B4-BE49-F238E27FC236}">
                <a16:creationId xmlns:a16="http://schemas.microsoft.com/office/drawing/2014/main" id="{E39E3C9F-7238-47FC-9CFD-5B6B350BAC97}"/>
              </a:ext>
            </a:extLst>
          </p:cNvPr>
          <p:cNvSpPr/>
          <p:nvPr/>
        </p:nvSpPr>
        <p:spPr>
          <a:xfrm>
            <a:off x="6037399" y="798069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altLang="en-GB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UserDAO</a:t>
            </a:r>
            <a:endParaRPr lang="en-US" altLang="en-GB" sz="11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37" name="Google Shape;60;p13">
            <a:extLst>
              <a:ext uri="{FF2B5EF4-FFF2-40B4-BE49-F238E27FC236}">
                <a16:creationId xmlns:a16="http://schemas.microsoft.com/office/drawing/2014/main" id="{F670C5B2-D989-4489-A7AC-565CC15BFCB9}"/>
              </a:ext>
            </a:extLst>
          </p:cNvPr>
          <p:cNvSpPr/>
          <p:nvPr/>
        </p:nvSpPr>
        <p:spPr>
          <a:xfrm>
            <a:off x="6855609" y="2217240"/>
            <a:ext cx="146325" cy="256973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Google Shape;62;p13">
            <a:extLst>
              <a:ext uri="{FF2B5EF4-FFF2-40B4-BE49-F238E27FC236}">
                <a16:creationId xmlns:a16="http://schemas.microsoft.com/office/drawing/2014/main" id="{A5ABD5D1-294A-48AA-987D-928555DD7C66}"/>
              </a:ext>
            </a:extLst>
          </p:cNvPr>
          <p:cNvCxnSpPr>
            <a:cxnSpLocks/>
          </p:cNvCxnSpPr>
          <p:nvPr/>
        </p:nvCxnSpPr>
        <p:spPr>
          <a:xfrm flipV="1">
            <a:off x="4855255" y="2520412"/>
            <a:ext cx="1996089" cy="83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9" name="Google Shape;82;p13">
            <a:extLst>
              <a:ext uri="{FF2B5EF4-FFF2-40B4-BE49-F238E27FC236}">
                <a16:creationId xmlns:a16="http://schemas.microsoft.com/office/drawing/2014/main" id="{984651ED-DA40-4E11-BE7F-244E32B56E25}"/>
              </a:ext>
            </a:extLst>
          </p:cNvPr>
          <p:cNvSpPr txBox="1"/>
          <p:nvPr/>
        </p:nvSpPr>
        <p:spPr>
          <a:xfrm>
            <a:off x="4720118" y="2152027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registerUser</a:t>
            </a:r>
            <a:r>
              <a:rPr lang="en-US" sz="1200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()</a:t>
            </a:r>
          </a:p>
        </p:txBody>
      </p:sp>
      <p:sp>
        <p:nvSpPr>
          <p:cNvPr id="40" name="Google Shape;85;p13">
            <a:extLst>
              <a:ext uri="{FF2B5EF4-FFF2-40B4-BE49-F238E27FC236}">
                <a16:creationId xmlns:a16="http://schemas.microsoft.com/office/drawing/2014/main" id="{5F3657E6-23FE-4186-ABCD-ABDA75868C1F}"/>
              </a:ext>
            </a:extLst>
          </p:cNvPr>
          <p:cNvSpPr txBox="1"/>
          <p:nvPr/>
        </p:nvSpPr>
        <p:spPr>
          <a:xfrm>
            <a:off x="4807744" y="3033571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Registration success</a:t>
            </a:r>
            <a:endParaRPr lang="en-US"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cxnSp>
        <p:nvCxnSpPr>
          <p:cNvPr id="41" name="Google Shape;66;p13">
            <a:extLst>
              <a:ext uri="{FF2B5EF4-FFF2-40B4-BE49-F238E27FC236}">
                <a16:creationId xmlns:a16="http://schemas.microsoft.com/office/drawing/2014/main" id="{38CDB22B-37D1-4D24-927A-D3333A68D4E3}"/>
              </a:ext>
            </a:extLst>
          </p:cNvPr>
          <p:cNvCxnSpPr/>
          <p:nvPr/>
        </p:nvCxnSpPr>
        <p:spPr>
          <a:xfrm>
            <a:off x="4835796" y="3295969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42" name="Google Shape;83;p13">
            <a:extLst>
              <a:ext uri="{FF2B5EF4-FFF2-40B4-BE49-F238E27FC236}">
                <a16:creationId xmlns:a16="http://schemas.microsoft.com/office/drawing/2014/main" id="{8CB858C5-452C-477A-A9B9-570AB61340C6}"/>
              </a:ext>
            </a:extLst>
          </p:cNvPr>
          <p:cNvSpPr txBox="1"/>
          <p:nvPr/>
        </p:nvSpPr>
        <p:spPr>
          <a:xfrm>
            <a:off x="4697869" y="405854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Registration failure</a:t>
            </a:r>
            <a:endParaRPr lang="en-US"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cxnSp>
        <p:nvCxnSpPr>
          <p:cNvPr id="43" name="Google Shape;69;p13">
            <a:extLst>
              <a:ext uri="{FF2B5EF4-FFF2-40B4-BE49-F238E27FC236}">
                <a16:creationId xmlns:a16="http://schemas.microsoft.com/office/drawing/2014/main" id="{9ECC8872-776D-4A7F-B9AF-F4AEE6C59258}"/>
              </a:ext>
            </a:extLst>
          </p:cNvPr>
          <p:cNvCxnSpPr/>
          <p:nvPr/>
        </p:nvCxnSpPr>
        <p:spPr>
          <a:xfrm>
            <a:off x="4835796" y="4300878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– Food Express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- 04.04. Login into Account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758654" y="800315"/>
            <a:ext cx="1578435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altLang="en-GB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UserController</a:t>
            </a:r>
            <a:endParaRPr lang="en-US" altLang="en-GB" sz="11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935150" y="800315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altLang="en-GB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UserService</a:t>
            </a:r>
            <a:endParaRPr lang="en-US" altLang="en-GB" sz="11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57615" y="1448915"/>
            <a:ext cx="154500" cy="352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474465" y="1846540"/>
            <a:ext cx="154500" cy="312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691315" y="2217240"/>
            <a:ext cx="154500" cy="275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oogle Shape;71;p13"/>
          <p:cNvCxnSpPr/>
          <p:nvPr/>
        </p:nvCxnSpPr>
        <p:spPr>
          <a:xfrm flipH="1">
            <a:off x="332800" y="4970615"/>
            <a:ext cx="27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>
            <a:stCxn id="59" idx="2"/>
          </p:cNvCxnSpPr>
          <p:nvPr/>
        </p:nvCxnSpPr>
        <p:spPr>
          <a:xfrm flipH="1">
            <a:off x="2552050" y="4970740"/>
            <a:ext cx="300" cy="1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0" idx="2"/>
          </p:cNvCxnSpPr>
          <p:nvPr/>
        </p:nvCxnSpPr>
        <p:spPr>
          <a:xfrm>
            <a:off x="4768565" y="4970640"/>
            <a:ext cx="2100" cy="1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334865" y="1274015"/>
            <a:ext cx="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>
            <a:cxnSpLocks/>
            <a:stCxn id="55" idx="2"/>
            <a:endCxn id="59" idx="0"/>
          </p:cNvCxnSpPr>
          <p:nvPr/>
        </p:nvCxnSpPr>
        <p:spPr>
          <a:xfrm>
            <a:off x="2547872" y="1274015"/>
            <a:ext cx="3843" cy="572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8" name="Google Shape;78;p13"/>
          <p:cNvCxnSpPr>
            <a:cxnSpLocks/>
          </p:cNvCxnSpPr>
          <p:nvPr/>
        </p:nvCxnSpPr>
        <p:spPr>
          <a:xfrm>
            <a:off x="4760548" y="1274040"/>
            <a:ext cx="0" cy="9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88" name="Google Shape;88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2832" y="339725"/>
            <a:ext cx="558165" cy="47244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9" name="Google Shape;89;p13"/>
          <p:cNvSpPr txBox="1"/>
          <p:nvPr/>
        </p:nvSpPr>
        <p:spPr>
          <a:xfrm>
            <a:off x="-129520" y="943859"/>
            <a:ext cx="117628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User</a:t>
            </a:r>
            <a:endParaRPr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cxnSp>
        <p:nvCxnSpPr>
          <p:cNvPr id="25" name="Google Shape;78;p13"/>
          <p:cNvCxnSpPr>
            <a:cxnSpLocks/>
          </p:cNvCxnSpPr>
          <p:nvPr/>
        </p:nvCxnSpPr>
        <p:spPr>
          <a:xfrm>
            <a:off x="6966585" y="1283335"/>
            <a:ext cx="19050" cy="11722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TextBox 5"/>
          <p:cNvSpPr txBox="1"/>
          <p:nvPr/>
        </p:nvSpPr>
        <p:spPr>
          <a:xfrm>
            <a:off x="7280461" y="1449070"/>
            <a:ext cx="1863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scenario, the user attempt to login generates various actions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query requested by user, the database provided the value for authentication</a:t>
            </a: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Google Shape;62;p13">
            <a:extLst>
              <a:ext uri="{FF2B5EF4-FFF2-40B4-BE49-F238E27FC236}">
                <a16:creationId xmlns:a16="http://schemas.microsoft.com/office/drawing/2014/main" id="{EFCF3AAA-B1C7-9A39-67BA-77996203417B}"/>
              </a:ext>
            </a:extLst>
          </p:cNvPr>
          <p:cNvCxnSpPr/>
          <p:nvPr/>
        </p:nvCxnSpPr>
        <p:spPr>
          <a:xfrm>
            <a:off x="416765" y="245554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" name="Google Shape;82;p13">
            <a:extLst>
              <a:ext uri="{FF2B5EF4-FFF2-40B4-BE49-F238E27FC236}">
                <a16:creationId xmlns:a16="http://schemas.microsoft.com/office/drawing/2014/main" id="{90C7F6DA-4AB1-34EF-B5A6-7F9357C91603}"/>
              </a:ext>
            </a:extLst>
          </p:cNvPr>
          <p:cNvSpPr txBox="1"/>
          <p:nvPr/>
        </p:nvSpPr>
        <p:spPr>
          <a:xfrm>
            <a:off x="401655" y="201628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loginUser</a:t>
            </a:r>
            <a:r>
              <a:rPr lang="en-US" sz="1200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()</a:t>
            </a:r>
            <a:endParaRPr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cxnSp>
        <p:nvCxnSpPr>
          <p:cNvPr id="7" name="Google Shape;62;p13">
            <a:extLst>
              <a:ext uri="{FF2B5EF4-FFF2-40B4-BE49-F238E27FC236}">
                <a16:creationId xmlns:a16="http://schemas.microsoft.com/office/drawing/2014/main" id="{BD061497-4970-28B5-C7E5-15E05D7BBA6E}"/>
              </a:ext>
            </a:extLst>
          </p:cNvPr>
          <p:cNvCxnSpPr/>
          <p:nvPr/>
        </p:nvCxnSpPr>
        <p:spPr>
          <a:xfrm>
            <a:off x="2445255" y="2481801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" name="Google Shape;82;p13">
            <a:extLst>
              <a:ext uri="{FF2B5EF4-FFF2-40B4-BE49-F238E27FC236}">
                <a16:creationId xmlns:a16="http://schemas.microsoft.com/office/drawing/2014/main" id="{982FED46-BDB8-B87C-11A0-EBB1A28D4EAD}"/>
              </a:ext>
            </a:extLst>
          </p:cNvPr>
          <p:cNvSpPr txBox="1"/>
          <p:nvPr/>
        </p:nvSpPr>
        <p:spPr>
          <a:xfrm>
            <a:off x="2550649" y="208703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loginUser</a:t>
            </a:r>
            <a:r>
              <a:rPr lang="en-US" sz="1200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()</a:t>
            </a:r>
          </a:p>
        </p:txBody>
      </p:sp>
      <p:sp>
        <p:nvSpPr>
          <p:cNvPr id="13" name="Google Shape;85;p13">
            <a:extLst>
              <a:ext uri="{FF2B5EF4-FFF2-40B4-BE49-F238E27FC236}">
                <a16:creationId xmlns:a16="http://schemas.microsoft.com/office/drawing/2014/main" id="{E5F48BDC-7AB5-1B18-6D7D-590FA6E75BC7}"/>
              </a:ext>
            </a:extLst>
          </p:cNvPr>
          <p:cNvSpPr txBox="1"/>
          <p:nvPr/>
        </p:nvSpPr>
        <p:spPr>
          <a:xfrm>
            <a:off x="2638275" y="2881171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Login success</a:t>
            </a:r>
            <a:endParaRPr lang="en-US"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cxnSp>
        <p:nvCxnSpPr>
          <p:cNvPr id="16" name="Google Shape;66;p13">
            <a:extLst>
              <a:ext uri="{FF2B5EF4-FFF2-40B4-BE49-F238E27FC236}">
                <a16:creationId xmlns:a16="http://schemas.microsoft.com/office/drawing/2014/main" id="{BA7D69E2-8BF7-BA6B-6CC6-247080FA4B53}"/>
              </a:ext>
            </a:extLst>
          </p:cNvPr>
          <p:cNvCxnSpPr/>
          <p:nvPr/>
        </p:nvCxnSpPr>
        <p:spPr>
          <a:xfrm>
            <a:off x="2666327" y="3257872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17" name="Google Shape;66;p13">
            <a:extLst>
              <a:ext uri="{FF2B5EF4-FFF2-40B4-BE49-F238E27FC236}">
                <a16:creationId xmlns:a16="http://schemas.microsoft.com/office/drawing/2014/main" id="{B0622985-239D-DB78-CB1C-58C34CC135C0}"/>
              </a:ext>
            </a:extLst>
          </p:cNvPr>
          <p:cNvCxnSpPr/>
          <p:nvPr/>
        </p:nvCxnSpPr>
        <p:spPr>
          <a:xfrm>
            <a:off x="407455" y="3260220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18" name="Google Shape;85;p13">
            <a:extLst>
              <a:ext uri="{FF2B5EF4-FFF2-40B4-BE49-F238E27FC236}">
                <a16:creationId xmlns:a16="http://schemas.microsoft.com/office/drawing/2014/main" id="{F7A404B8-119D-833A-18D6-0BC70B94B187}"/>
              </a:ext>
            </a:extLst>
          </p:cNvPr>
          <p:cNvSpPr txBox="1"/>
          <p:nvPr/>
        </p:nvSpPr>
        <p:spPr>
          <a:xfrm>
            <a:off x="369220" y="39021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Login failure</a:t>
            </a:r>
            <a:endParaRPr lang="en-US"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sp>
        <p:nvSpPr>
          <p:cNvPr id="19" name="Google Shape;83;p13">
            <a:extLst>
              <a:ext uri="{FF2B5EF4-FFF2-40B4-BE49-F238E27FC236}">
                <a16:creationId xmlns:a16="http://schemas.microsoft.com/office/drawing/2014/main" id="{ED7371D6-5FF6-BB95-749E-78063E66EA8D}"/>
              </a:ext>
            </a:extLst>
          </p:cNvPr>
          <p:cNvSpPr txBox="1"/>
          <p:nvPr/>
        </p:nvSpPr>
        <p:spPr>
          <a:xfrm>
            <a:off x="2528400" y="390614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Login failure</a:t>
            </a:r>
            <a:endParaRPr lang="en-US"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cxnSp>
        <p:nvCxnSpPr>
          <p:cNvPr id="20" name="Google Shape;69;p13">
            <a:extLst>
              <a:ext uri="{FF2B5EF4-FFF2-40B4-BE49-F238E27FC236}">
                <a16:creationId xmlns:a16="http://schemas.microsoft.com/office/drawing/2014/main" id="{AEA8AF90-BBF6-56A6-30B7-7A19F1A647E0}"/>
              </a:ext>
            </a:extLst>
          </p:cNvPr>
          <p:cNvCxnSpPr/>
          <p:nvPr/>
        </p:nvCxnSpPr>
        <p:spPr>
          <a:xfrm>
            <a:off x="2612535" y="4256059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21" name="Google Shape;69;p13">
            <a:extLst>
              <a:ext uri="{FF2B5EF4-FFF2-40B4-BE49-F238E27FC236}">
                <a16:creationId xmlns:a16="http://schemas.microsoft.com/office/drawing/2014/main" id="{EC5C2303-30E9-F746-C158-5CDF2640F8B3}"/>
              </a:ext>
            </a:extLst>
          </p:cNvPr>
          <p:cNvCxnSpPr/>
          <p:nvPr/>
        </p:nvCxnSpPr>
        <p:spPr>
          <a:xfrm>
            <a:off x="406328" y="4255279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22" name="Google Shape;85;p13">
            <a:extLst>
              <a:ext uri="{FF2B5EF4-FFF2-40B4-BE49-F238E27FC236}">
                <a16:creationId xmlns:a16="http://schemas.microsoft.com/office/drawing/2014/main" id="{3FDDC4EB-D22A-F621-7E7F-E92FDE49B8A7}"/>
              </a:ext>
            </a:extLst>
          </p:cNvPr>
          <p:cNvSpPr txBox="1"/>
          <p:nvPr/>
        </p:nvSpPr>
        <p:spPr>
          <a:xfrm>
            <a:off x="494775" y="294549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Login success</a:t>
            </a:r>
            <a:endParaRPr lang="en-US"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sp>
        <p:nvSpPr>
          <p:cNvPr id="36" name="Google Shape;56;p13">
            <a:extLst>
              <a:ext uri="{FF2B5EF4-FFF2-40B4-BE49-F238E27FC236}">
                <a16:creationId xmlns:a16="http://schemas.microsoft.com/office/drawing/2014/main" id="{E39E3C9F-7238-47FC-9CFD-5B6B350BAC97}"/>
              </a:ext>
            </a:extLst>
          </p:cNvPr>
          <p:cNvSpPr/>
          <p:nvPr/>
        </p:nvSpPr>
        <p:spPr>
          <a:xfrm>
            <a:off x="5755005" y="798069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altLang="en-GB" sz="1100" b="1" dirty="0" err="1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UserDAO</a:t>
            </a:r>
            <a:endParaRPr lang="en-US" altLang="en-GB" sz="11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37" name="Google Shape;60;p13">
            <a:extLst>
              <a:ext uri="{FF2B5EF4-FFF2-40B4-BE49-F238E27FC236}">
                <a16:creationId xmlns:a16="http://schemas.microsoft.com/office/drawing/2014/main" id="{F670C5B2-D989-4489-A7AC-565CC15BFCB9}"/>
              </a:ext>
            </a:extLst>
          </p:cNvPr>
          <p:cNvSpPr/>
          <p:nvPr/>
        </p:nvSpPr>
        <p:spPr>
          <a:xfrm>
            <a:off x="6786377" y="2321088"/>
            <a:ext cx="157959" cy="242572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Google Shape;62;p13">
            <a:extLst>
              <a:ext uri="{FF2B5EF4-FFF2-40B4-BE49-F238E27FC236}">
                <a16:creationId xmlns:a16="http://schemas.microsoft.com/office/drawing/2014/main" id="{A5ABD5D1-294A-48AA-987D-928555DD7C66}"/>
              </a:ext>
            </a:extLst>
          </p:cNvPr>
          <p:cNvCxnSpPr/>
          <p:nvPr/>
        </p:nvCxnSpPr>
        <p:spPr>
          <a:xfrm>
            <a:off x="4765722" y="2513048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9" name="Google Shape;82;p13">
            <a:extLst>
              <a:ext uri="{FF2B5EF4-FFF2-40B4-BE49-F238E27FC236}">
                <a16:creationId xmlns:a16="http://schemas.microsoft.com/office/drawing/2014/main" id="{984651ED-DA40-4E11-BE7F-244E32B56E25}"/>
              </a:ext>
            </a:extLst>
          </p:cNvPr>
          <p:cNvSpPr txBox="1"/>
          <p:nvPr/>
        </p:nvSpPr>
        <p:spPr>
          <a:xfrm>
            <a:off x="4720118" y="2152027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loginUser</a:t>
            </a:r>
            <a:r>
              <a:rPr lang="en-US" sz="1200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()</a:t>
            </a:r>
          </a:p>
        </p:txBody>
      </p:sp>
      <p:sp>
        <p:nvSpPr>
          <p:cNvPr id="40" name="Google Shape;85;p13">
            <a:extLst>
              <a:ext uri="{FF2B5EF4-FFF2-40B4-BE49-F238E27FC236}">
                <a16:creationId xmlns:a16="http://schemas.microsoft.com/office/drawing/2014/main" id="{5F3657E6-23FE-4186-ABCD-ABDA75868C1F}"/>
              </a:ext>
            </a:extLst>
          </p:cNvPr>
          <p:cNvSpPr txBox="1"/>
          <p:nvPr/>
        </p:nvSpPr>
        <p:spPr>
          <a:xfrm>
            <a:off x="4807744" y="295960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Login success</a:t>
            </a:r>
            <a:endParaRPr lang="en-US"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cxnSp>
        <p:nvCxnSpPr>
          <p:cNvPr id="41" name="Google Shape;66;p13">
            <a:extLst>
              <a:ext uri="{FF2B5EF4-FFF2-40B4-BE49-F238E27FC236}">
                <a16:creationId xmlns:a16="http://schemas.microsoft.com/office/drawing/2014/main" id="{38CDB22B-37D1-4D24-927A-D3333A68D4E3}"/>
              </a:ext>
            </a:extLst>
          </p:cNvPr>
          <p:cNvCxnSpPr/>
          <p:nvPr/>
        </p:nvCxnSpPr>
        <p:spPr>
          <a:xfrm>
            <a:off x="4835796" y="3282522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42" name="Google Shape;83;p13">
            <a:extLst>
              <a:ext uri="{FF2B5EF4-FFF2-40B4-BE49-F238E27FC236}">
                <a16:creationId xmlns:a16="http://schemas.microsoft.com/office/drawing/2014/main" id="{8CB858C5-452C-477A-A9B9-570AB61340C6}"/>
              </a:ext>
            </a:extLst>
          </p:cNvPr>
          <p:cNvSpPr txBox="1"/>
          <p:nvPr/>
        </p:nvSpPr>
        <p:spPr>
          <a:xfrm>
            <a:off x="4697869" y="393752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Login failure</a:t>
            </a:r>
            <a:endParaRPr lang="en-US" sz="1200" dirty="0"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cxnSp>
        <p:nvCxnSpPr>
          <p:cNvPr id="43" name="Google Shape;69;p13">
            <a:extLst>
              <a:ext uri="{FF2B5EF4-FFF2-40B4-BE49-F238E27FC236}">
                <a16:creationId xmlns:a16="http://schemas.microsoft.com/office/drawing/2014/main" id="{9ECC8872-776D-4A7F-B9AF-F4AEE6C59258}"/>
              </a:ext>
            </a:extLst>
          </p:cNvPr>
          <p:cNvCxnSpPr/>
          <p:nvPr/>
        </p:nvCxnSpPr>
        <p:spPr>
          <a:xfrm>
            <a:off x="4835796" y="4267258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03806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4533</TotalTime>
  <Words>343</Words>
  <Application>Microsoft Office PowerPoint</Application>
  <PresentationFormat>On-screen Show (16:9)</PresentationFormat>
  <Paragraphs>91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Kamarapu, Mr. Murali Krishna</cp:lastModifiedBy>
  <cp:revision>50</cp:revision>
  <dcterms:modified xsi:type="dcterms:W3CDTF">2022-12-17T08:54:32Z</dcterms:modified>
</cp:coreProperties>
</file>