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114" d="100"/>
          <a:sy n="114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369-3B15-4178-A794-2971B121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D661-10DA-426C-BE21-9584D0B9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1854-5B0B-413C-9EE4-77BED54E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BABD-142A-4E6B-AC6C-1ADBC5EC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9015-76C9-47EE-8363-672F11B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F2B4-BE5D-4407-95D1-3BBCF32C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0432-FB60-4A6D-A61D-C8C778A0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B90-F769-4866-BCF6-857940C0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0776-578A-4712-AD7E-45B33171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B0BC-4067-4D62-AC69-F252BC5E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E3B8-66A3-4963-A956-DD08CD84F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50EA-EF16-40E6-9EC4-42E9A6DF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DBC-8AA4-451C-BD97-F1D82C20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B2C9-B089-4363-86C8-BAA0F11B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DEA-9D6C-4B0D-A7DB-F29C59C4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2C94-4340-4566-951F-FD6B97B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0DE1-9303-434C-87FC-9345445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387A-2F9A-4F2A-820C-48D18DA3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562E-8650-499D-9036-BF906C7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0C73-85A1-4251-A9E7-58924A5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F2A4-C7C1-4725-885D-74F9785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9C72-5536-42F9-A566-4F6B5B71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1D1C-B594-4148-82E4-7E48B682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E3DE-E1B8-4C10-85BC-D734C5F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95A0-3579-4D06-9B16-69FE631E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31C8-A182-4A97-97BD-DE0C9D0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0128-9E08-455E-A88F-9358E70C7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6A6-A50E-4331-A075-59FA3C9D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B179-7A7D-4DBB-9026-0E0CC395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0848-A3EE-42D8-9E3F-9152D99D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FB53-4D66-4C1E-972A-3107CD3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F7A-341C-42B0-875B-DA2C3FB9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3DC1-D102-49AA-A8F1-93944102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63669-DE62-48BD-B28F-90F10BDD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6BEF-3EF5-4299-9C8C-96315A17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2BB04-3586-4ECD-826C-CE09B40D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2E3C5-7595-4AF3-A6D4-9C020CF7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0699A-5772-4B9D-9A82-C5A3692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E11D-A544-436A-9BEB-0918709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C1F1-61CA-43CD-8312-14ADD6E4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395D-EBA7-4FD4-AD0D-FA2F8ED7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15CB8-1E37-4BE3-B11C-89A6C807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0A54-6DCF-4540-9136-D685DDEB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73449-2EB6-4493-BCE0-6C96518F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07BFC-E428-4A92-8FEF-09941DC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9806-9DA9-4924-9846-A30DC70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FE8-8F30-468F-8E43-9B62D581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D3B-34A5-432C-B979-2C630A3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79C43-A5BD-47DC-8531-3307B149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EAF5-FB50-4063-856B-190E3EC1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5E9A9-1984-446A-9C36-F57E39B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B4D7E-0564-4564-B4CC-AE23CA0F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3082-06C7-4A7F-A600-4FEFA225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6E45-9974-4388-A51B-A4A324F8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232C7-5D3F-444D-A554-6A72AE90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D965-DCF1-401A-ABAA-D45E41C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1F3D-BA38-4945-AE01-BB39EBB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C064-D169-4636-9319-5883AA9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CAF1A-3046-47FB-BEDD-C2FE98C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CE3C-B652-41BE-9DDD-C0595904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8E3F-7906-42C5-A1FD-F50E509F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5429-A45F-45D3-A587-CC1BFB1EA3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D047-21D2-4A68-8165-CADFF195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FDD1-7730-4949-9945-18522C65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946B-0B53-4BA7-BA92-963FFE45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4EE2-A536-FC4E-8F0C-362BC58387DD}"/>
              </a:ext>
            </a:extLst>
          </p:cNvPr>
          <p:cNvSpPr/>
          <p:nvPr/>
        </p:nvSpPr>
        <p:spPr>
          <a:xfrm>
            <a:off x="3524431" y="3482111"/>
            <a:ext cx="706417" cy="500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F7889-76D9-0340-B31D-66C40514E5E7}"/>
              </a:ext>
            </a:extLst>
          </p:cNvPr>
          <p:cNvSpPr txBox="1"/>
          <p:nvPr/>
        </p:nvSpPr>
        <p:spPr>
          <a:xfrm>
            <a:off x="1491916" y="205740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Bookman Old Style" panose="0205060405050502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A9F0E-5774-C148-BEDA-A3AA00D89C57}"/>
              </a:ext>
            </a:extLst>
          </p:cNvPr>
          <p:cNvSpPr/>
          <p:nvPr/>
        </p:nvSpPr>
        <p:spPr>
          <a:xfrm>
            <a:off x="2841169" y="1526846"/>
            <a:ext cx="1096157" cy="3367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F160AE-CD9B-CC42-9546-1E9363B9DF88}"/>
              </a:ext>
            </a:extLst>
          </p:cNvPr>
          <p:cNvSpPr/>
          <p:nvPr/>
        </p:nvSpPr>
        <p:spPr>
          <a:xfrm>
            <a:off x="2319845" y="2106867"/>
            <a:ext cx="1121138" cy="32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State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E4C24-F0F0-DD4F-AC4D-61D151F3C16D}"/>
              </a:ext>
            </a:extLst>
          </p:cNvPr>
          <p:cNvSpPr/>
          <p:nvPr/>
        </p:nvSpPr>
        <p:spPr>
          <a:xfrm>
            <a:off x="5621056" y="1578327"/>
            <a:ext cx="1005900" cy="342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UserID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FF420B-6D22-E14A-A917-0161B4F9A461}"/>
              </a:ext>
            </a:extLst>
          </p:cNvPr>
          <p:cNvSpPr/>
          <p:nvPr/>
        </p:nvSpPr>
        <p:spPr>
          <a:xfrm>
            <a:off x="6272096" y="2712744"/>
            <a:ext cx="890808" cy="416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LastName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391CBA-9A66-E743-BE43-75B2447AAB79}"/>
              </a:ext>
            </a:extLst>
          </p:cNvPr>
          <p:cNvSpPr/>
          <p:nvPr/>
        </p:nvSpPr>
        <p:spPr>
          <a:xfrm>
            <a:off x="6104758" y="2183344"/>
            <a:ext cx="1005899" cy="4239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FirstName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417A6E-EE67-B442-9F2E-B44204B1D923}"/>
              </a:ext>
            </a:extLst>
          </p:cNvPr>
          <p:cNvSpPr txBox="1"/>
          <p:nvPr/>
        </p:nvSpPr>
        <p:spPr>
          <a:xfrm>
            <a:off x="3894874" y="-341723"/>
            <a:ext cx="2521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100" b="1" dirty="0">
                <a:effectLst/>
                <a:latin typeface="Bookman Old Style" panose="02050604050505020204" pitchFamily="18" charset="0"/>
              </a:rPr>
            </a:b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ER Diagram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Express</a:t>
            </a:r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Bookman Old Style" panose="020506040505050202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F74858-9A25-7941-880B-3EE8AEA5EFE1}"/>
              </a:ext>
            </a:extLst>
          </p:cNvPr>
          <p:cNvSpPr/>
          <p:nvPr/>
        </p:nvSpPr>
        <p:spPr>
          <a:xfrm>
            <a:off x="5185275" y="1133111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Email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69A6EB5-EA04-164E-B84B-1D53CA2B286D}"/>
              </a:ext>
            </a:extLst>
          </p:cNvPr>
          <p:cNvSpPr/>
          <p:nvPr/>
        </p:nvSpPr>
        <p:spPr>
          <a:xfrm>
            <a:off x="2251142" y="2722158"/>
            <a:ext cx="1169488" cy="299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ZipCode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F84CF-20C8-BD4E-8839-AB32BECB88E9}"/>
              </a:ext>
            </a:extLst>
          </p:cNvPr>
          <p:cNvSpPr/>
          <p:nvPr/>
        </p:nvSpPr>
        <p:spPr>
          <a:xfrm>
            <a:off x="4074475" y="1350361"/>
            <a:ext cx="1106243" cy="3260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Phone</a:t>
            </a:r>
          </a:p>
        </p:txBody>
      </p:sp>
      <p:sp>
        <p:nvSpPr>
          <p:cNvPr id="279" name="Diamond 278">
            <a:extLst>
              <a:ext uri="{FF2B5EF4-FFF2-40B4-BE49-F238E27FC236}">
                <a16:creationId xmlns:a16="http://schemas.microsoft.com/office/drawing/2014/main" id="{FA39756D-8FA2-3848-806E-6907AE18644A}"/>
              </a:ext>
            </a:extLst>
          </p:cNvPr>
          <p:cNvSpPr/>
          <p:nvPr/>
        </p:nvSpPr>
        <p:spPr>
          <a:xfrm>
            <a:off x="1463195" y="3409052"/>
            <a:ext cx="1027858" cy="5364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EA197E9-A4D4-CE4E-A48F-BBF1DC56BE95}"/>
              </a:ext>
            </a:extLst>
          </p:cNvPr>
          <p:cNvCxnSpPr>
            <a:cxnSpLocks/>
            <a:stCxn id="4" idx="0"/>
            <a:endCxn id="164" idx="5"/>
          </p:cNvCxnSpPr>
          <p:nvPr/>
        </p:nvCxnSpPr>
        <p:spPr>
          <a:xfrm flipH="1" flipV="1">
            <a:off x="3249362" y="2977494"/>
            <a:ext cx="628278" cy="50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1F6B6A-BBAC-5D42-965E-8A7093253A46}"/>
              </a:ext>
            </a:extLst>
          </p:cNvPr>
          <p:cNvCxnSpPr>
            <a:cxnSpLocks/>
            <a:stCxn id="12" idx="5"/>
            <a:endCxn id="4" idx="0"/>
          </p:cNvCxnSpPr>
          <p:nvPr/>
        </p:nvCxnSpPr>
        <p:spPr>
          <a:xfrm>
            <a:off x="3276796" y="2384812"/>
            <a:ext cx="600844" cy="1097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5B2DC0-6892-7B4A-AE9E-42CA7038FBEA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3877640" y="1920527"/>
            <a:ext cx="2246366" cy="156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B1FD5B-DE56-484B-A184-762A1AD91B69}"/>
              </a:ext>
            </a:extLst>
          </p:cNvPr>
          <p:cNvCxnSpPr>
            <a:cxnSpLocks/>
            <a:stCxn id="169" idx="2"/>
            <a:endCxn id="279" idx="0"/>
          </p:cNvCxnSpPr>
          <p:nvPr/>
        </p:nvCxnSpPr>
        <p:spPr>
          <a:xfrm flipH="1">
            <a:off x="1977124" y="1268590"/>
            <a:ext cx="615371" cy="214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C249868-3B24-2E47-A545-2AF0F2212F62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3877640" y="2395297"/>
            <a:ext cx="2227118" cy="1086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B22F01E-A47B-0B44-99DF-C217E990AEAE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77640" y="2921227"/>
            <a:ext cx="2394456" cy="560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B20063-B655-B749-97A0-ADA97FB6ECE9}"/>
              </a:ext>
            </a:extLst>
          </p:cNvPr>
          <p:cNvCxnSpPr>
            <a:cxnSpLocks/>
            <a:stCxn id="4" idx="0"/>
            <a:endCxn id="160" idx="4"/>
          </p:cNvCxnSpPr>
          <p:nvPr/>
        </p:nvCxnSpPr>
        <p:spPr>
          <a:xfrm flipV="1">
            <a:off x="3877640" y="1397743"/>
            <a:ext cx="1785189" cy="208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67FD3CE-4F67-E24E-AF3A-F3C589471815}"/>
              </a:ext>
            </a:extLst>
          </p:cNvPr>
          <p:cNvCxnSpPr>
            <a:cxnSpLocks/>
            <a:stCxn id="171" idx="4"/>
            <a:endCxn id="4" idx="0"/>
          </p:cNvCxnSpPr>
          <p:nvPr/>
        </p:nvCxnSpPr>
        <p:spPr>
          <a:xfrm flipH="1">
            <a:off x="3877640" y="1676414"/>
            <a:ext cx="749957" cy="1805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03F445-2266-0449-ACF2-200359FC9B5B}"/>
              </a:ext>
            </a:extLst>
          </p:cNvPr>
          <p:cNvCxnSpPr>
            <a:cxnSpLocks/>
            <a:stCxn id="318" idx="2"/>
            <a:endCxn id="240" idx="0"/>
          </p:cNvCxnSpPr>
          <p:nvPr/>
        </p:nvCxnSpPr>
        <p:spPr>
          <a:xfrm>
            <a:off x="7136659" y="1308354"/>
            <a:ext cx="633935" cy="3479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Diamond 141">
            <a:extLst>
              <a:ext uri="{FF2B5EF4-FFF2-40B4-BE49-F238E27FC236}">
                <a16:creationId xmlns:a16="http://schemas.microsoft.com/office/drawing/2014/main" id="{096494F9-7D4D-ED46-A758-05FEA5474DA3}"/>
              </a:ext>
            </a:extLst>
          </p:cNvPr>
          <p:cNvSpPr/>
          <p:nvPr/>
        </p:nvSpPr>
        <p:spPr>
          <a:xfrm>
            <a:off x="5871261" y="3952714"/>
            <a:ext cx="1151301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place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FE3F33-ADF8-40A4-AC33-78AB4349659A}"/>
              </a:ext>
            </a:extLst>
          </p:cNvPr>
          <p:cNvSpPr/>
          <p:nvPr/>
        </p:nvSpPr>
        <p:spPr>
          <a:xfrm>
            <a:off x="2029420" y="798698"/>
            <a:ext cx="1126150" cy="469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Food Retailer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442F282-937A-49EA-A9A1-5BD48CCA17CD}"/>
              </a:ext>
            </a:extLst>
          </p:cNvPr>
          <p:cNvSpPr/>
          <p:nvPr/>
        </p:nvSpPr>
        <p:spPr>
          <a:xfrm>
            <a:off x="232801" y="295509"/>
            <a:ext cx="1399202" cy="3938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FoodRetailerID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F34F14F-1B29-479C-99D4-1786049B3D40}"/>
              </a:ext>
            </a:extLst>
          </p:cNvPr>
          <p:cNvSpPr/>
          <p:nvPr/>
        </p:nvSpPr>
        <p:spPr>
          <a:xfrm>
            <a:off x="81454" y="794097"/>
            <a:ext cx="1530122" cy="4294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FoodRetailerName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84F12DC-F5AC-4CD9-A5D8-413CF3951F77}"/>
              </a:ext>
            </a:extLst>
          </p:cNvPr>
          <p:cNvSpPr/>
          <p:nvPr/>
        </p:nvSpPr>
        <p:spPr>
          <a:xfrm>
            <a:off x="209850" y="1296848"/>
            <a:ext cx="1242291" cy="281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Email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DC00A23-8718-4BE0-B6CF-186C21946840}"/>
              </a:ext>
            </a:extLst>
          </p:cNvPr>
          <p:cNvSpPr/>
          <p:nvPr/>
        </p:nvSpPr>
        <p:spPr>
          <a:xfrm>
            <a:off x="325646" y="1682059"/>
            <a:ext cx="1120044" cy="3554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Phone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318FE22-4C99-4A59-AC43-AA2AB86B3C3F}"/>
              </a:ext>
            </a:extLst>
          </p:cNvPr>
          <p:cNvCxnSpPr>
            <a:cxnSpLocks/>
            <a:stCxn id="170" idx="5"/>
            <a:endCxn id="169" idx="1"/>
          </p:cNvCxnSpPr>
          <p:nvPr/>
        </p:nvCxnSpPr>
        <p:spPr>
          <a:xfrm>
            <a:off x="1427095" y="631655"/>
            <a:ext cx="602325" cy="40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E0D879-DB55-4753-A6A4-67CF04BCE311}"/>
              </a:ext>
            </a:extLst>
          </p:cNvPr>
          <p:cNvCxnSpPr>
            <a:cxnSpLocks/>
            <a:stCxn id="172" idx="6"/>
            <a:endCxn id="169" idx="1"/>
          </p:cNvCxnSpPr>
          <p:nvPr/>
        </p:nvCxnSpPr>
        <p:spPr>
          <a:xfrm>
            <a:off x="1611576" y="1008801"/>
            <a:ext cx="417844" cy="2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D2D3267-C245-4281-997A-AEC74F304C2F}"/>
              </a:ext>
            </a:extLst>
          </p:cNvPr>
          <p:cNvCxnSpPr>
            <a:cxnSpLocks/>
            <a:stCxn id="173" idx="6"/>
            <a:endCxn id="169" idx="1"/>
          </p:cNvCxnSpPr>
          <p:nvPr/>
        </p:nvCxnSpPr>
        <p:spPr>
          <a:xfrm flipV="1">
            <a:off x="1452141" y="1033644"/>
            <a:ext cx="577279" cy="40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2D9C373-4889-43D1-A088-02CB5548AA20}"/>
              </a:ext>
            </a:extLst>
          </p:cNvPr>
          <p:cNvCxnSpPr>
            <a:cxnSpLocks/>
            <a:stCxn id="174" idx="7"/>
            <a:endCxn id="169" idx="1"/>
          </p:cNvCxnSpPr>
          <p:nvPr/>
        </p:nvCxnSpPr>
        <p:spPr>
          <a:xfrm flipV="1">
            <a:off x="1281663" y="1033644"/>
            <a:ext cx="747757" cy="700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7ACD49-2FBC-4C33-9491-DBD2C13AE14C}"/>
              </a:ext>
            </a:extLst>
          </p:cNvPr>
          <p:cNvSpPr/>
          <p:nvPr/>
        </p:nvSpPr>
        <p:spPr>
          <a:xfrm>
            <a:off x="7231606" y="4788071"/>
            <a:ext cx="1077976" cy="437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0A1D559-AA3F-44E3-8C06-0589AE82205C}"/>
              </a:ext>
            </a:extLst>
          </p:cNvPr>
          <p:cNvSpPr/>
          <p:nvPr/>
        </p:nvSpPr>
        <p:spPr>
          <a:xfrm>
            <a:off x="8627201" y="5514943"/>
            <a:ext cx="1090103" cy="3479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OrderID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764F724-05CE-4CE4-A081-C55E417B7360}"/>
              </a:ext>
            </a:extLst>
          </p:cNvPr>
          <p:cNvSpPr/>
          <p:nvPr/>
        </p:nvSpPr>
        <p:spPr>
          <a:xfrm>
            <a:off x="8199977" y="5940144"/>
            <a:ext cx="958127" cy="2751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UserID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B332D96-DAC2-4879-9B6F-728F8E3C907B}"/>
              </a:ext>
            </a:extLst>
          </p:cNvPr>
          <p:cNvSpPr/>
          <p:nvPr/>
        </p:nvSpPr>
        <p:spPr>
          <a:xfrm>
            <a:off x="9256705" y="5154143"/>
            <a:ext cx="1177941" cy="3832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Food RetailerID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A62B5C5-0A10-49A4-95F4-314998435012}"/>
              </a:ext>
            </a:extLst>
          </p:cNvPr>
          <p:cNvCxnSpPr>
            <a:cxnSpLocks/>
            <a:stCxn id="241" idx="1"/>
            <a:endCxn id="240" idx="2"/>
          </p:cNvCxnSpPr>
          <p:nvPr/>
        </p:nvCxnSpPr>
        <p:spPr>
          <a:xfrm flipH="1" flipV="1">
            <a:off x="7770594" y="5226060"/>
            <a:ext cx="1016249" cy="33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1248F55-ECDE-466A-9FBF-9D40AEDD3247}"/>
              </a:ext>
            </a:extLst>
          </p:cNvPr>
          <p:cNvCxnSpPr>
            <a:cxnSpLocks/>
            <a:stCxn id="242" idx="1"/>
            <a:endCxn id="240" idx="2"/>
          </p:cNvCxnSpPr>
          <p:nvPr/>
        </p:nvCxnSpPr>
        <p:spPr>
          <a:xfrm flipH="1" flipV="1">
            <a:off x="7770594" y="5226060"/>
            <a:ext cx="569697" cy="754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141081C-761D-49C0-9C35-7F545C7C2418}"/>
              </a:ext>
            </a:extLst>
          </p:cNvPr>
          <p:cNvCxnSpPr>
            <a:cxnSpLocks/>
            <a:stCxn id="244" idx="2"/>
            <a:endCxn id="240" idx="3"/>
          </p:cNvCxnSpPr>
          <p:nvPr/>
        </p:nvCxnSpPr>
        <p:spPr>
          <a:xfrm flipH="1" flipV="1">
            <a:off x="8309582" y="5007066"/>
            <a:ext cx="947123" cy="338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Diamond 317">
            <a:extLst>
              <a:ext uri="{FF2B5EF4-FFF2-40B4-BE49-F238E27FC236}">
                <a16:creationId xmlns:a16="http://schemas.microsoft.com/office/drawing/2014/main" id="{95C28FEE-0421-4703-B82B-45AC670983C6}"/>
              </a:ext>
            </a:extLst>
          </p:cNvPr>
          <p:cNvSpPr/>
          <p:nvPr/>
        </p:nvSpPr>
        <p:spPr>
          <a:xfrm>
            <a:off x="6291043" y="660372"/>
            <a:ext cx="1691232" cy="6479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Receives</a:t>
            </a:r>
            <a:r>
              <a:rPr lang="en-US" sz="1100" dirty="0"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234B400-84DC-405E-8FFB-89727CF488C2}"/>
              </a:ext>
            </a:extLst>
          </p:cNvPr>
          <p:cNvCxnSpPr>
            <a:cxnSpLocks/>
            <a:stCxn id="441" idx="3"/>
            <a:endCxn id="779" idx="0"/>
          </p:cNvCxnSpPr>
          <p:nvPr/>
        </p:nvCxnSpPr>
        <p:spPr>
          <a:xfrm>
            <a:off x="4556816" y="4725495"/>
            <a:ext cx="617758" cy="63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5E8551B6-B482-485A-8D29-A29BF9EE5BE3}"/>
              </a:ext>
            </a:extLst>
          </p:cNvPr>
          <p:cNvCxnSpPr>
            <a:cxnSpLocks/>
            <a:stCxn id="169" idx="3"/>
            <a:endCxn id="318" idx="1"/>
          </p:cNvCxnSpPr>
          <p:nvPr/>
        </p:nvCxnSpPr>
        <p:spPr>
          <a:xfrm flipV="1">
            <a:off x="3155570" y="984363"/>
            <a:ext cx="3135473" cy="4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E185B7E-C54B-4E3A-802E-FA76F322EA56}"/>
              </a:ext>
            </a:extLst>
          </p:cNvPr>
          <p:cNvSpPr/>
          <p:nvPr/>
        </p:nvSpPr>
        <p:spPr>
          <a:xfrm>
            <a:off x="1981858" y="4503053"/>
            <a:ext cx="1028700" cy="51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FoodItems</a:t>
            </a: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FF901E4A-6E39-4630-983C-6201C9B87AEC}"/>
              </a:ext>
            </a:extLst>
          </p:cNvPr>
          <p:cNvSpPr/>
          <p:nvPr/>
        </p:nvSpPr>
        <p:spPr>
          <a:xfrm>
            <a:off x="346010" y="5662274"/>
            <a:ext cx="1227761" cy="516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FoodRetailerID</a:t>
            </a: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1F7EDF3-6FC9-468F-B9A9-91633A4D95D9}"/>
              </a:ext>
            </a:extLst>
          </p:cNvPr>
          <p:cNvSpPr/>
          <p:nvPr/>
        </p:nvSpPr>
        <p:spPr>
          <a:xfrm>
            <a:off x="120068" y="4527616"/>
            <a:ext cx="1411574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atin typeface="Bookman Old Style" panose="02050604050505020204" pitchFamily="18" charset="0"/>
              </a:rPr>
              <a:t>FoodItemID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A88562F3-D883-4A3C-B859-6B671EFA150C}"/>
              </a:ext>
            </a:extLst>
          </p:cNvPr>
          <p:cNvSpPr/>
          <p:nvPr/>
        </p:nvSpPr>
        <p:spPr>
          <a:xfrm>
            <a:off x="1624122" y="5833451"/>
            <a:ext cx="1642866" cy="4885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FoodItemCost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F58A0010-AD7C-4178-9E95-F9F7F737BF26}"/>
              </a:ext>
            </a:extLst>
          </p:cNvPr>
          <p:cNvSpPr/>
          <p:nvPr/>
        </p:nvSpPr>
        <p:spPr>
          <a:xfrm>
            <a:off x="210290" y="5123298"/>
            <a:ext cx="1499201" cy="3906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FoodItemName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03278E2-3E26-4002-967B-2BA6E722F91A}"/>
              </a:ext>
            </a:extLst>
          </p:cNvPr>
          <p:cNvSpPr/>
          <p:nvPr/>
        </p:nvSpPr>
        <p:spPr>
          <a:xfrm>
            <a:off x="2814705" y="5492508"/>
            <a:ext cx="1251284" cy="444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category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9E5912B7-9F45-48B1-9064-26EDDA743528}"/>
              </a:ext>
            </a:extLst>
          </p:cNvPr>
          <p:cNvCxnSpPr>
            <a:cxnSpLocks/>
            <a:stCxn id="419" idx="6"/>
            <a:endCxn id="418" idx="2"/>
          </p:cNvCxnSpPr>
          <p:nvPr/>
        </p:nvCxnSpPr>
        <p:spPr>
          <a:xfrm flipV="1">
            <a:off x="1573771" y="5019566"/>
            <a:ext cx="922437" cy="90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0A542801-EEA5-4CA3-8220-408461743B9A}"/>
              </a:ext>
            </a:extLst>
          </p:cNvPr>
          <p:cNvCxnSpPr>
            <a:cxnSpLocks/>
            <a:stCxn id="422" idx="7"/>
            <a:endCxn id="418" idx="1"/>
          </p:cNvCxnSpPr>
          <p:nvPr/>
        </p:nvCxnSpPr>
        <p:spPr>
          <a:xfrm flipV="1">
            <a:off x="1489938" y="4761310"/>
            <a:ext cx="491920" cy="41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5AFF1D60-E0B7-4589-AECB-198391F8BC9C}"/>
              </a:ext>
            </a:extLst>
          </p:cNvPr>
          <p:cNvCxnSpPr>
            <a:cxnSpLocks/>
            <a:stCxn id="421" idx="0"/>
            <a:endCxn id="418" idx="2"/>
          </p:cNvCxnSpPr>
          <p:nvPr/>
        </p:nvCxnSpPr>
        <p:spPr>
          <a:xfrm flipV="1">
            <a:off x="2445555" y="5019566"/>
            <a:ext cx="50653" cy="81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DF8D7594-38AA-4142-AC9C-4A683D3A72D6}"/>
              </a:ext>
            </a:extLst>
          </p:cNvPr>
          <p:cNvCxnSpPr>
            <a:cxnSpLocks/>
            <a:stCxn id="423" idx="0"/>
            <a:endCxn id="418" idx="2"/>
          </p:cNvCxnSpPr>
          <p:nvPr/>
        </p:nvCxnSpPr>
        <p:spPr>
          <a:xfrm flipH="1" flipV="1">
            <a:off x="2496208" y="5019566"/>
            <a:ext cx="944139" cy="47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558B49B-9CA7-4349-AF54-69E13E139FF0}"/>
              </a:ext>
            </a:extLst>
          </p:cNvPr>
          <p:cNvCxnSpPr>
            <a:cxnSpLocks/>
            <a:stCxn id="420" idx="6"/>
            <a:endCxn id="418" idx="1"/>
          </p:cNvCxnSpPr>
          <p:nvPr/>
        </p:nvCxnSpPr>
        <p:spPr>
          <a:xfrm>
            <a:off x="1531642" y="4742071"/>
            <a:ext cx="450216" cy="1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Diamond 440">
            <a:extLst>
              <a:ext uri="{FF2B5EF4-FFF2-40B4-BE49-F238E27FC236}">
                <a16:creationId xmlns:a16="http://schemas.microsoft.com/office/drawing/2014/main" id="{59621AFF-AEDE-4BA0-A52B-EFC2F7C21CBF}"/>
              </a:ext>
            </a:extLst>
          </p:cNvPr>
          <p:cNvSpPr/>
          <p:nvPr/>
        </p:nvSpPr>
        <p:spPr>
          <a:xfrm>
            <a:off x="3405515" y="4503053"/>
            <a:ext cx="1151301" cy="44488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Add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DB52151E-7E22-4CDA-B1A7-9B6996544844}"/>
              </a:ext>
            </a:extLst>
          </p:cNvPr>
          <p:cNvCxnSpPr>
            <a:cxnSpLocks/>
            <a:stCxn id="418" idx="3"/>
            <a:endCxn id="441" idx="1"/>
          </p:cNvCxnSpPr>
          <p:nvPr/>
        </p:nvCxnSpPr>
        <p:spPr>
          <a:xfrm flipV="1">
            <a:off x="3010558" y="4725495"/>
            <a:ext cx="394957" cy="35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FB06442B-3D5F-4B64-9CAD-DED29995D775}"/>
              </a:ext>
            </a:extLst>
          </p:cNvPr>
          <p:cNvCxnSpPr>
            <a:cxnSpLocks/>
            <a:stCxn id="4" idx="3"/>
            <a:endCxn id="142" idx="1"/>
          </p:cNvCxnSpPr>
          <p:nvPr/>
        </p:nvCxnSpPr>
        <p:spPr>
          <a:xfrm>
            <a:off x="4230848" y="3732445"/>
            <a:ext cx="1640413" cy="49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FDAB92E-C423-48B4-AA2B-0D351672D56F}"/>
              </a:ext>
            </a:extLst>
          </p:cNvPr>
          <p:cNvCxnSpPr>
            <a:cxnSpLocks/>
            <a:stCxn id="142" idx="3"/>
            <a:endCxn id="240" idx="1"/>
          </p:cNvCxnSpPr>
          <p:nvPr/>
        </p:nvCxnSpPr>
        <p:spPr>
          <a:xfrm>
            <a:off x="7022562" y="4223276"/>
            <a:ext cx="209044" cy="78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9ACBB6DD-DEEE-422D-A425-A05F255B57EF}"/>
              </a:ext>
            </a:extLst>
          </p:cNvPr>
          <p:cNvCxnSpPr>
            <a:cxnSpLocks/>
            <a:stCxn id="4" idx="0"/>
            <a:endCxn id="11" idx="5"/>
          </p:cNvCxnSpPr>
          <p:nvPr/>
        </p:nvCxnSpPr>
        <p:spPr>
          <a:xfrm flipH="1" flipV="1">
            <a:off x="3776798" y="1814253"/>
            <a:ext cx="100842" cy="1667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4" name="Oval 773">
            <a:extLst>
              <a:ext uri="{FF2B5EF4-FFF2-40B4-BE49-F238E27FC236}">
                <a16:creationId xmlns:a16="http://schemas.microsoft.com/office/drawing/2014/main" id="{79D45C6C-A094-4876-B5B7-E403C5AB84E8}"/>
              </a:ext>
            </a:extLst>
          </p:cNvPr>
          <p:cNvSpPr/>
          <p:nvPr/>
        </p:nvSpPr>
        <p:spPr>
          <a:xfrm>
            <a:off x="4272478" y="6479426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UserID</a:t>
            </a:r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43F76A5E-F8C1-46EA-8BED-3A9D92E6CC87}"/>
              </a:ext>
            </a:extLst>
          </p:cNvPr>
          <p:cNvSpPr/>
          <p:nvPr/>
        </p:nvSpPr>
        <p:spPr>
          <a:xfrm>
            <a:off x="5157420" y="6138771"/>
            <a:ext cx="1454315" cy="3664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FoodItemID</a:t>
            </a:r>
          </a:p>
        </p:txBody>
      </p: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47B68FF8-BA81-45F1-9A40-A604F702389B}"/>
              </a:ext>
            </a:extLst>
          </p:cNvPr>
          <p:cNvCxnSpPr>
            <a:cxnSpLocks/>
            <a:stCxn id="774" idx="0"/>
            <a:endCxn id="779" idx="2"/>
          </p:cNvCxnSpPr>
          <p:nvPr/>
        </p:nvCxnSpPr>
        <p:spPr>
          <a:xfrm flipV="1">
            <a:off x="4786828" y="5937392"/>
            <a:ext cx="387746" cy="5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D336C3C6-792A-492C-B903-9DCA7B40F4D5}"/>
              </a:ext>
            </a:extLst>
          </p:cNvPr>
          <p:cNvCxnSpPr>
            <a:cxnSpLocks/>
            <a:stCxn id="775" idx="0"/>
            <a:endCxn id="779" idx="2"/>
          </p:cNvCxnSpPr>
          <p:nvPr/>
        </p:nvCxnSpPr>
        <p:spPr>
          <a:xfrm flipH="1" flipV="1">
            <a:off x="5174574" y="5937392"/>
            <a:ext cx="710004" cy="20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E671DE5C-247E-4EA9-AC20-451E73930861}"/>
              </a:ext>
            </a:extLst>
          </p:cNvPr>
          <p:cNvSpPr/>
          <p:nvPr/>
        </p:nvSpPr>
        <p:spPr>
          <a:xfrm>
            <a:off x="4654989" y="5359599"/>
            <a:ext cx="1039169" cy="57779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ookman Old Style" panose="02050604050505020204" pitchFamily="18" charset="0"/>
              </a:rPr>
              <a:t>Cart</a:t>
            </a: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08225DFA-EC48-4C6F-BC94-B93CDD5EEC87}"/>
              </a:ext>
            </a:extLst>
          </p:cNvPr>
          <p:cNvSpPr/>
          <p:nvPr/>
        </p:nvSpPr>
        <p:spPr>
          <a:xfrm>
            <a:off x="8445479" y="3572926"/>
            <a:ext cx="990532" cy="347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 </a:t>
            </a:r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D9201E97-EA38-427F-B1AF-4112AE60545E}"/>
              </a:ext>
            </a:extLst>
          </p:cNvPr>
          <p:cNvSpPr/>
          <p:nvPr/>
        </p:nvSpPr>
        <p:spPr>
          <a:xfrm>
            <a:off x="11269986" y="2823255"/>
            <a:ext cx="970268" cy="2907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OrderID</a:t>
            </a:r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EF8B5213-EFA2-4F9D-9544-983B36D3C1A9}"/>
              </a:ext>
            </a:extLst>
          </p:cNvPr>
          <p:cNvSpPr/>
          <p:nvPr/>
        </p:nvSpPr>
        <p:spPr>
          <a:xfrm>
            <a:off x="10615459" y="3601062"/>
            <a:ext cx="1442128" cy="323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NameOnCard</a:t>
            </a:r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32E94D41-B108-4F3D-8FF8-7ED6DCD95DB5}"/>
              </a:ext>
            </a:extLst>
          </p:cNvPr>
          <p:cNvSpPr/>
          <p:nvPr/>
        </p:nvSpPr>
        <p:spPr>
          <a:xfrm>
            <a:off x="9637604" y="2472156"/>
            <a:ext cx="1239253" cy="30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PaymentID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EA774455-BF48-4C9C-AEC8-D6687FE4E497}"/>
              </a:ext>
            </a:extLst>
          </p:cNvPr>
          <p:cNvSpPr/>
          <p:nvPr/>
        </p:nvSpPr>
        <p:spPr>
          <a:xfrm>
            <a:off x="10714790" y="4011870"/>
            <a:ext cx="1379116" cy="3486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CardNumber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BFB7B4DD-2AF5-482F-A967-E4BC4D938B6C}"/>
              </a:ext>
            </a:extLst>
          </p:cNvPr>
          <p:cNvSpPr/>
          <p:nvPr/>
        </p:nvSpPr>
        <p:spPr>
          <a:xfrm>
            <a:off x="8490319" y="2300546"/>
            <a:ext cx="1177941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ValidMM/YYYY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817DB7F9-C198-4ADF-BDE2-CAF5C9ED1622}"/>
              </a:ext>
            </a:extLst>
          </p:cNvPr>
          <p:cNvSpPr/>
          <p:nvPr/>
        </p:nvSpPr>
        <p:spPr>
          <a:xfrm>
            <a:off x="10653374" y="3200925"/>
            <a:ext cx="1295545" cy="3479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ApplePayID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7A7207D0-A8C3-4C4B-92A1-ADC293D405BF}"/>
              </a:ext>
            </a:extLst>
          </p:cNvPr>
          <p:cNvSpPr/>
          <p:nvPr/>
        </p:nvSpPr>
        <p:spPr>
          <a:xfrm>
            <a:off x="10714790" y="4741838"/>
            <a:ext cx="980014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 Code</a:t>
            </a:r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F5CC839D-A7F2-41ED-8680-5E114F2FC521}"/>
              </a:ext>
            </a:extLst>
          </p:cNvPr>
          <p:cNvSpPr/>
          <p:nvPr/>
        </p:nvSpPr>
        <p:spPr>
          <a:xfrm>
            <a:off x="11026016" y="2358108"/>
            <a:ext cx="1074670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Amount</a:t>
            </a:r>
          </a:p>
        </p:txBody>
      </p: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C199945C-07C8-40A8-B59A-3139AA03BF27}"/>
              </a:ext>
            </a:extLst>
          </p:cNvPr>
          <p:cNvCxnSpPr>
            <a:cxnSpLocks/>
            <a:stCxn id="821" idx="4"/>
            <a:endCxn id="812" idx="3"/>
          </p:cNvCxnSpPr>
          <p:nvPr/>
        </p:nvCxnSpPr>
        <p:spPr>
          <a:xfrm flipH="1">
            <a:off x="9436011" y="2685619"/>
            <a:ext cx="2127340" cy="106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FD9CD547-6A23-4F0F-8C47-84A5C7BF9381}"/>
              </a:ext>
            </a:extLst>
          </p:cNvPr>
          <p:cNvCxnSpPr>
            <a:cxnSpLocks/>
            <a:stCxn id="815" idx="4"/>
            <a:endCxn id="812" idx="3"/>
          </p:cNvCxnSpPr>
          <p:nvPr/>
        </p:nvCxnSpPr>
        <p:spPr>
          <a:xfrm flipH="1">
            <a:off x="9436011" y="2779366"/>
            <a:ext cx="821220" cy="96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09FFBBD8-53F9-4DAB-B258-129B8DC2CF73}"/>
              </a:ext>
            </a:extLst>
          </p:cNvPr>
          <p:cNvCxnSpPr>
            <a:cxnSpLocks/>
            <a:stCxn id="813" idx="2"/>
            <a:endCxn id="812" idx="3"/>
          </p:cNvCxnSpPr>
          <p:nvPr/>
        </p:nvCxnSpPr>
        <p:spPr>
          <a:xfrm flipH="1">
            <a:off x="9436011" y="2968649"/>
            <a:ext cx="1833975" cy="77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A782F5AA-0857-4183-9C99-171A529464D3}"/>
              </a:ext>
            </a:extLst>
          </p:cNvPr>
          <p:cNvCxnSpPr>
            <a:cxnSpLocks/>
            <a:stCxn id="818" idx="2"/>
            <a:endCxn id="812" idx="3"/>
          </p:cNvCxnSpPr>
          <p:nvPr/>
        </p:nvCxnSpPr>
        <p:spPr>
          <a:xfrm flipH="1">
            <a:off x="9436011" y="3374907"/>
            <a:ext cx="1217363" cy="37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04BB2D65-20EB-4203-A45C-A50EDC6AB9BC}"/>
              </a:ext>
            </a:extLst>
          </p:cNvPr>
          <p:cNvCxnSpPr>
            <a:cxnSpLocks/>
            <a:stCxn id="816" idx="1"/>
            <a:endCxn id="812" idx="3"/>
          </p:cNvCxnSpPr>
          <p:nvPr/>
        </p:nvCxnSpPr>
        <p:spPr>
          <a:xfrm flipH="1" flipV="1">
            <a:off x="9436011" y="3746909"/>
            <a:ext cx="1480746" cy="31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68740FA4-0AF8-4B5B-A884-B71F56B6650E}"/>
              </a:ext>
            </a:extLst>
          </p:cNvPr>
          <p:cNvCxnSpPr>
            <a:cxnSpLocks/>
            <a:stCxn id="814" idx="2"/>
            <a:endCxn id="812" idx="3"/>
          </p:cNvCxnSpPr>
          <p:nvPr/>
        </p:nvCxnSpPr>
        <p:spPr>
          <a:xfrm flipH="1" flipV="1">
            <a:off x="9436011" y="3746909"/>
            <a:ext cx="1179448" cy="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489CB5EF-643C-4444-B195-5940F1D72614}"/>
              </a:ext>
            </a:extLst>
          </p:cNvPr>
          <p:cNvCxnSpPr>
            <a:cxnSpLocks/>
            <a:stCxn id="817" idx="4"/>
            <a:endCxn id="812" idx="3"/>
          </p:cNvCxnSpPr>
          <p:nvPr/>
        </p:nvCxnSpPr>
        <p:spPr>
          <a:xfrm>
            <a:off x="9079290" y="2712744"/>
            <a:ext cx="356721" cy="103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219326B5-A90E-4476-B7BE-1EA0AC2E2701}"/>
              </a:ext>
            </a:extLst>
          </p:cNvPr>
          <p:cNvCxnSpPr>
            <a:cxnSpLocks/>
            <a:stCxn id="820" idx="0"/>
            <a:endCxn id="812" idx="2"/>
          </p:cNvCxnSpPr>
          <p:nvPr/>
        </p:nvCxnSpPr>
        <p:spPr>
          <a:xfrm flipH="1" flipV="1">
            <a:off x="8940745" y="3920891"/>
            <a:ext cx="2264052" cy="820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B37F21B8-3496-4401-80CD-6A00A7D59B29}"/>
              </a:ext>
            </a:extLst>
          </p:cNvPr>
          <p:cNvSpPr/>
          <p:nvPr/>
        </p:nvSpPr>
        <p:spPr>
          <a:xfrm>
            <a:off x="8088758" y="1534350"/>
            <a:ext cx="990532" cy="347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Distributor</a:t>
            </a:r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F039140C-49C5-4755-88BB-EB96EB155D11}"/>
              </a:ext>
            </a:extLst>
          </p:cNvPr>
          <p:cNvSpPr/>
          <p:nvPr/>
        </p:nvSpPr>
        <p:spPr>
          <a:xfrm>
            <a:off x="8803215" y="787028"/>
            <a:ext cx="1482589" cy="307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DistributorID</a:t>
            </a:r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6D4FF12-4170-4974-A660-0775CEF03378}"/>
              </a:ext>
            </a:extLst>
          </p:cNvPr>
          <p:cNvSpPr/>
          <p:nvPr/>
        </p:nvSpPr>
        <p:spPr>
          <a:xfrm>
            <a:off x="10226477" y="994365"/>
            <a:ext cx="1074670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OrderID</a:t>
            </a:r>
          </a:p>
        </p:txBody>
      </p: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54A1E303-6E01-49DE-B447-A80EA693D422}"/>
              </a:ext>
            </a:extLst>
          </p:cNvPr>
          <p:cNvCxnSpPr>
            <a:cxnSpLocks/>
            <a:stCxn id="1021" idx="2"/>
            <a:endCxn id="1018" idx="3"/>
          </p:cNvCxnSpPr>
          <p:nvPr/>
        </p:nvCxnSpPr>
        <p:spPr>
          <a:xfrm flipH="1">
            <a:off x="9079290" y="1158121"/>
            <a:ext cx="1147187" cy="550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2A072274-C20A-4C8E-AA13-6083C9B6554C}"/>
              </a:ext>
            </a:extLst>
          </p:cNvPr>
          <p:cNvCxnSpPr>
            <a:cxnSpLocks/>
            <a:stCxn id="1020" idx="4"/>
            <a:endCxn id="1018" idx="3"/>
          </p:cNvCxnSpPr>
          <p:nvPr/>
        </p:nvCxnSpPr>
        <p:spPr>
          <a:xfrm flipH="1">
            <a:off x="9079290" y="1094238"/>
            <a:ext cx="465220" cy="61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AFB7EFFB-9E07-4A35-8EC7-BDB3082E138E}"/>
              </a:ext>
            </a:extLst>
          </p:cNvPr>
          <p:cNvCxnSpPr>
            <a:cxnSpLocks/>
            <a:stCxn id="1036" idx="2"/>
            <a:endCxn id="240" idx="0"/>
          </p:cNvCxnSpPr>
          <p:nvPr/>
        </p:nvCxnSpPr>
        <p:spPr>
          <a:xfrm flipH="1">
            <a:off x="7770594" y="2621592"/>
            <a:ext cx="167406" cy="2166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4B01C163-FEBD-42AF-8C1C-E4B5FE4C8C34}"/>
              </a:ext>
            </a:extLst>
          </p:cNvPr>
          <p:cNvCxnSpPr>
            <a:cxnSpLocks/>
            <a:stCxn id="1018" idx="1"/>
            <a:endCxn id="1036" idx="0"/>
          </p:cNvCxnSpPr>
          <p:nvPr/>
        </p:nvCxnSpPr>
        <p:spPr>
          <a:xfrm flipH="1">
            <a:off x="7938000" y="1708333"/>
            <a:ext cx="150758" cy="372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Diamond 1035">
            <a:extLst>
              <a:ext uri="{FF2B5EF4-FFF2-40B4-BE49-F238E27FC236}">
                <a16:creationId xmlns:a16="http://schemas.microsoft.com/office/drawing/2014/main" id="{5269423D-E63C-4989-B8D9-EEF78B99D323}"/>
              </a:ext>
            </a:extLst>
          </p:cNvPr>
          <p:cNvSpPr/>
          <p:nvPr/>
        </p:nvSpPr>
        <p:spPr>
          <a:xfrm>
            <a:off x="7318373" y="2080468"/>
            <a:ext cx="1239253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Receives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B305C-0652-EFAC-1340-6C37E81B134E}"/>
              </a:ext>
            </a:extLst>
          </p:cNvPr>
          <p:cNvSpPr/>
          <p:nvPr/>
        </p:nvSpPr>
        <p:spPr>
          <a:xfrm>
            <a:off x="10324098" y="1879753"/>
            <a:ext cx="1239253" cy="4128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Distributor Number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EADBCD-8353-2F2C-F7F1-9E5525262ED7}"/>
              </a:ext>
            </a:extLst>
          </p:cNvPr>
          <p:cNvCxnSpPr>
            <a:cxnSpLocks/>
            <a:stCxn id="7" idx="2"/>
            <a:endCxn id="1018" idx="3"/>
          </p:cNvCxnSpPr>
          <p:nvPr/>
        </p:nvCxnSpPr>
        <p:spPr>
          <a:xfrm flipH="1" flipV="1">
            <a:off x="9079290" y="1708333"/>
            <a:ext cx="1244808" cy="377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1107B2-526A-1911-80C5-FCEEAED44131}"/>
              </a:ext>
            </a:extLst>
          </p:cNvPr>
          <p:cNvSpPr/>
          <p:nvPr/>
        </p:nvSpPr>
        <p:spPr>
          <a:xfrm>
            <a:off x="239420" y="2123909"/>
            <a:ext cx="1292496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ookman Old Style" panose="02050604050505020204" pitchFamily="18" charset="0"/>
              </a:rPr>
              <a:t>Address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54FCF0-1FC9-5161-0100-4112FC591DDE}"/>
              </a:ext>
            </a:extLst>
          </p:cNvPr>
          <p:cNvCxnSpPr>
            <a:cxnSpLocks/>
            <a:stCxn id="3" idx="6"/>
            <a:endCxn id="169" idx="1"/>
          </p:cNvCxnSpPr>
          <p:nvPr/>
        </p:nvCxnSpPr>
        <p:spPr>
          <a:xfrm flipV="1">
            <a:off x="1531916" y="1033644"/>
            <a:ext cx="497504" cy="130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30204F-3CAF-7A83-995A-AB23BD04D798}"/>
              </a:ext>
            </a:extLst>
          </p:cNvPr>
          <p:cNvCxnSpPr>
            <a:cxnSpLocks/>
            <a:stCxn id="240" idx="2"/>
            <a:endCxn id="15" idx="6"/>
          </p:cNvCxnSpPr>
          <p:nvPr/>
        </p:nvCxnSpPr>
        <p:spPr>
          <a:xfrm flipH="1">
            <a:off x="7353660" y="5226060"/>
            <a:ext cx="416934" cy="57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D49C9A-69FB-6CB4-2BA3-DF72C0D3BD95}"/>
              </a:ext>
            </a:extLst>
          </p:cNvPr>
          <p:cNvSpPr/>
          <p:nvPr/>
        </p:nvSpPr>
        <p:spPr>
          <a:xfrm>
            <a:off x="6039388" y="5638678"/>
            <a:ext cx="1314272" cy="3224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OrderDate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DCEAE-2398-40EC-0AFB-62A7673F640F}"/>
              </a:ext>
            </a:extLst>
          </p:cNvPr>
          <p:cNvCxnSpPr>
            <a:cxnSpLocks/>
            <a:stCxn id="240" idx="2"/>
            <a:endCxn id="27" idx="6"/>
          </p:cNvCxnSpPr>
          <p:nvPr/>
        </p:nvCxnSpPr>
        <p:spPr>
          <a:xfrm flipH="1">
            <a:off x="7108610" y="5226060"/>
            <a:ext cx="661984" cy="150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67A38A3-A44E-E2C8-A25B-EC433AE59A9F}"/>
              </a:ext>
            </a:extLst>
          </p:cNvPr>
          <p:cNvSpPr/>
          <p:nvPr/>
        </p:nvSpPr>
        <p:spPr>
          <a:xfrm>
            <a:off x="5794338" y="5214919"/>
            <a:ext cx="1314272" cy="3224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1795F7-BA48-B550-6133-331B994405E1}"/>
              </a:ext>
            </a:extLst>
          </p:cNvPr>
          <p:cNvCxnSpPr>
            <a:cxnSpLocks/>
            <a:stCxn id="36" idx="6"/>
            <a:endCxn id="169" idx="1"/>
          </p:cNvCxnSpPr>
          <p:nvPr/>
        </p:nvCxnSpPr>
        <p:spPr>
          <a:xfrm flipV="1">
            <a:off x="1616775" y="1033644"/>
            <a:ext cx="412645" cy="179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230293B-5436-5D49-3F0C-B15B6939F97A}"/>
              </a:ext>
            </a:extLst>
          </p:cNvPr>
          <p:cNvSpPr/>
          <p:nvPr/>
        </p:nvSpPr>
        <p:spPr>
          <a:xfrm>
            <a:off x="324279" y="2618155"/>
            <a:ext cx="1292496" cy="428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</a:rPr>
              <a:t>OrderID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8590D9B-DCDC-4737-B8E0-C0C8E03F02A7}"/>
              </a:ext>
            </a:extLst>
          </p:cNvPr>
          <p:cNvCxnSpPr>
            <a:cxnSpLocks/>
            <a:stCxn id="279" idx="2"/>
            <a:endCxn id="418" idx="0"/>
          </p:cNvCxnSpPr>
          <p:nvPr/>
        </p:nvCxnSpPr>
        <p:spPr>
          <a:xfrm>
            <a:off x="1977124" y="3945482"/>
            <a:ext cx="519084" cy="5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E3129F-B4EF-9E81-E51C-BB75D599F424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3877640" y="3982779"/>
            <a:ext cx="1146988" cy="36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73EF7D72-5A04-1701-FE2C-412596F75F86}"/>
              </a:ext>
            </a:extLst>
          </p:cNvPr>
          <p:cNvSpPr/>
          <p:nvPr/>
        </p:nvSpPr>
        <p:spPr>
          <a:xfrm>
            <a:off x="4448977" y="4343187"/>
            <a:ext cx="1151301" cy="44488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81DDC3-2F19-D21C-A4E3-B892D7DCEBC5}"/>
              </a:ext>
            </a:extLst>
          </p:cNvPr>
          <p:cNvCxnSpPr>
            <a:stCxn id="45" idx="2"/>
            <a:endCxn id="779" idx="0"/>
          </p:cNvCxnSpPr>
          <p:nvPr/>
        </p:nvCxnSpPr>
        <p:spPr>
          <a:xfrm>
            <a:off x="5024628" y="4788071"/>
            <a:ext cx="149946" cy="571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242AB264-508C-9347-2A50-A628C1F03425}"/>
              </a:ext>
            </a:extLst>
          </p:cNvPr>
          <p:cNvSpPr/>
          <p:nvPr/>
        </p:nvSpPr>
        <p:spPr>
          <a:xfrm>
            <a:off x="3452040" y="6147675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/>
              <a:t>CartId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777E01-1945-6ABC-3F30-A9260CF285CE}"/>
              </a:ext>
            </a:extLst>
          </p:cNvPr>
          <p:cNvCxnSpPr>
            <a:cxnSpLocks/>
            <a:stCxn id="116" idx="7"/>
          </p:cNvCxnSpPr>
          <p:nvPr/>
        </p:nvCxnSpPr>
        <p:spPr>
          <a:xfrm flipV="1">
            <a:off x="4330090" y="5907898"/>
            <a:ext cx="324899" cy="28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Diamond 129">
            <a:extLst>
              <a:ext uri="{FF2B5EF4-FFF2-40B4-BE49-F238E27FC236}">
                <a16:creationId xmlns:a16="http://schemas.microsoft.com/office/drawing/2014/main" id="{C9A13E7A-7E28-C145-458F-B072AA92D4E5}"/>
              </a:ext>
            </a:extLst>
          </p:cNvPr>
          <p:cNvSpPr/>
          <p:nvPr/>
        </p:nvSpPr>
        <p:spPr>
          <a:xfrm>
            <a:off x="8105404" y="4144661"/>
            <a:ext cx="1151301" cy="5411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Bookman Old Style" panose="02050604050505020204" pitchFamily="18" charset="0"/>
              </a:rPr>
              <a:t>Has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FF816ED-2FBB-333F-EE3A-FCA4F55ACA11}"/>
              </a:ext>
            </a:extLst>
          </p:cNvPr>
          <p:cNvCxnSpPr>
            <a:cxnSpLocks/>
            <a:stCxn id="812" idx="2"/>
            <a:endCxn id="130" idx="0"/>
          </p:cNvCxnSpPr>
          <p:nvPr/>
        </p:nvCxnSpPr>
        <p:spPr>
          <a:xfrm flipH="1">
            <a:off x="8681055" y="3920891"/>
            <a:ext cx="259690" cy="22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539CACE-3127-2223-9223-511ABC4F249A}"/>
              </a:ext>
            </a:extLst>
          </p:cNvPr>
          <p:cNvCxnSpPr>
            <a:stCxn id="130" idx="2"/>
            <a:endCxn id="240" idx="0"/>
          </p:cNvCxnSpPr>
          <p:nvPr/>
        </p:nvCxnSpPr>
        <p:spPr>
          <a:xfrm flipH="1">
            <a:off x="7770594" y="4685785"/>
            <a:ext cx="910461" cy="102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D5DC477-13BD-49E4-99B3-022720F56DB7}"/>
              </a:ext>
            </a:extLst>
          </p:cNvPr>
          <p:cNvSpPr/>
          <p:nvPr/>
        </p:nvSpPr>
        <p:spPr>
          <a:xfrm>
            <a:off x="1682314" y="180049"/>
            <a:ext cx="1399202" cy="422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u="sng" dirty="0" err="1">
                <a:latin typeface="Bookman Old Style" panose="02050604050505020204" pitchFamily="18" charset="0"/>
              </a:rPr>
              <a:t>FoodItemID</a:t>
            </a:r>
            <a:endParaRPr lang="en-US" sz="1100" i="1" u="sng" dirty="0">
              <a:latin typeface="Bookman Old Style" panose="02050604050505020204" pitchFamily="18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3166449-FA7F-4177-815F-DCE2E47BA506}"/>
              </a:ext>
            </a:extLst>
          </p:cNvPr>
          <p:cNvCxnSpPr>
            <a:cxnSpLocks/>
            <a:stCxn id="110" idx="3"/>
            <a:endCxn id="169" idx="1"/>
          </p:cNvCxnSpPr>
          <p:nvPr/>
        </p:nvCxnSpPr>
        <p:spPr>
          <a:xfrm>
            <a:off x="1887222" y="540418"/>
            <a:ext cx="142198" cy="49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7BB0-6DDC-C4C2-0F11-AC25EDD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D9ED-CE90-4DE9-8C4E-144CCAA7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CA60F-5C70-48B4-ADF3-A4B0FC4E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2" y="365125"/>
            <a:ext cx="10772078" cy="59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Kamarapu, Mr. Murali Krishna</dc:creator>
  <cp:lastModifiedBy>Kamarapu, Mr. Murali Krishna</cp:lastModifiedBy>
  <cp:revision>20</cp:revision>
  <dcterms:created xsi:type="dcterms:W3CDTF">2022-11-11T08:02:03Z</dcterms:created>
  <dcterms:modified xsi:type="dcterms:W3CDTF">2022-12-19T02:47:22Z</dcterms:modified>
</cp:coreProperties>
</file>