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AFA54-635F-EA6F-5A3B-26E6A7FB2D40}" v="3" dt="2022-12-19T02:37:46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amiah, Ms. Asma Batool" userId="S::al47564n@pace.edu::8ee87756-47db-4d59-a40c-c37846c5cd33" providerId="AD" clId="Web-{096AFA54-635F-EA6F-5A3B-26E6A7FB2D40}"/>
    <pc:docChg chg="modSld">
      <pc:chgData name="Lalamiah, Ms. Asma Batool" userId="S::al47564n@pace.edu::8ee87756-47db-4d59-a40c-c37846c5cd33" providerId="AD" clId="Web-{096AFA54-635F-EA6F-5A3B-26E6A7FB2D40}" dt="2022-12-19T02:37:46.019" v="2" actId="1076"/>
      <pc:docMkLst>
        <pc:docMk/>
      </pc:docMkLst>
      <pc:sldChg chg="modSp">
        <pc:chgData name="Lalamiah, Ms. Asma Batool" userId="S::al47564n@pace.edu::8ee87756-47db-4d59-a40c-c37846c5cd33" providerId="AD" clId="Web-{096AFA54-635F-EA6F-5A3B-26E6A7FB2D40}" dt="2022-12-19T02:37:46.019" v="2" actId="1076"/>
        <pc:sldMkLst>
          <pc:docMk/>
          <pc:sldMk cId="1091129643" sldId="257"/>
        </pc:sldMkLst>
        <pc:spChg chg="mod">
          <ac:chgData name="Lalamiah, Ms. Asma Batool" userId="S::al47564n@pace.edu::8ee87756-47db-4d59-a40c-c37846c5cd33" providerId="AD" clId="Web-{096AFA54-635F-EA6F-5A3B-26E6A7FB2D40}" dt="2022-12-19T02:37:46.019" v="2" actId="1076"/>
          <ac:spMkLst>
            <pc:docMk/>
            <pc:sldMk cId="1091129643" sldId="257"/>
            <ac:spMk id="14" creationId="{4618EFB6-E304-2DCC-C5FF-490BF4E324FF}"/>
          </ac:spMkLst>
        </pc:spChg>
        <pc:picChg chg="mod">
          <ac:chgData name="Lalamiah, Ms. Asma Batool" userId="S::al47564n@pace.edu::8ee87756-47db-4d59-a40c-c37846c5cd33" providerId="AD" clId="Web-{096AFA54-635F-EA6F-5A3B-26E6A7FB2D40}" dt="2022-12-19T02:37:41.784" v="1" actId="1076"/>
          <ac:picMkLst>
            <pc:docMk/>
            <pc:sldMk cId="1091129643" sldId="257"/>
            <ac:picMk id="12" creationId="{E096CD1A-8AB7-68BB-49E6-2C43F12264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36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94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56C5-9178-456D-AE29-DD0AE430873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95D0D-4722-4D23-B032-AF009A71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garV99/FoodExpress/tree/master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7E76-756B-F56C-8152-6964B8926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16. GITHUB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2166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096CD1A-8AB7-68BB-49E6-2C43F1226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6285"/>
          <a:stretch/>
        </p:blipFill>
        <p:spPr>
          <a:xfrm>
            <a:off x="1421612" y="2280473"/>
            <a:ext cx="7680444" cy="3709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18EFB6-E304-2DCC-C5FF-490BF4E324FF}"/>
              </a:ext>
            </a:extLst>
          </p:cNvPr>
          <p:cNvSpPr txBox="1"/>
          <p:nvPr/>
        </p:nvSpPr>
        <p:spPr>
          <a:xfrm>
            <a:off x="1560352" y="134486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https://github.com/JigarV99/FoodExpress/tree/master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585FE02-7F9E-D058-30D3-A2C618189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9" y="1291905"/>
            <a:ext cx="8354176" cy="38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0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C596809-BA08-34CB-1C59-F60804B6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39" y="1579107"/>
            <a:ext cx="7789021" cy="36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9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16. GITHUB REPOSITORIES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GITHUB REPOSITORIES</dc:title>
  <dc:creator>Yada, Mr. Venu</dc:creator>
  <cp:lastModifiedBy>Yada, Mr. Venu</cp:lastModifiedBy>
  <cp:revision>5</cp:revision>
  <dcterms:created xsi:type="dcterms:W3CDTF">2022-12-19T02:28:20Z</dcterms:created>
  <dcterms:modified xsi:type="dcterms:W3CDTF">2022-12-19T02:37:47Z</dcterms:modified>
</cp:coreProperties>
</file>