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1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un donapati" userId="1ab890ab4bbf6cd4" providerId="LiveId" clId="{27F2A25B-06FC-4DF6-8216-E557D9EFA3FA}"/>
    <pc:docChg chg="modSld">
      <pc:chgData name="Tharun donapati" userId="1ab890ab4bbf6cd4" providerId="LiveId" clId="{27F2A25B-06FC-4DF6-8216-E557D9EFA3FA}" dt="2022-11-11T09:25:34.245" v="4" actId="1076"/>
      <pc:docMkLst>
        <pc:docMk/>
      </pc:docMkLst>
      <pc:sldChg chg="modSp mod">
        <pc:chgData name="Tharun donapati" userId="1ab890ab4bbf6cd4" providerId="LiveId" clId="{27F2A25B-06FC-4DF6-8216-E557D9EFA3FA}" dt="2022-11-11T09:25:34.245" v="4" actId="1076"/>
        <pc:sldMkLst>
          <pc:docMk/>
          <pc:sldMk cId="2556233747" sldId="257"/>
        </pc:sldMkLst>
        <pc:spChg chg="mod">
          <ac:chgData name="Tharun donapati" userId="1ab890ab4bbf6cd4" providerId="LiveId" clId="{27F2A25B-06FC-4DF6-8216-E557D9EFA3FA}" dt="2022-11-11T09:25:34.245" v="4" actId="1076"/>
          <ac:spMkLst>
            <pc:docMk/>
            <pc:sldMk cId="2556233747" sldId="257"/>
            <ac:spMk id="3" creationId="{33C0DE97-A3C4-0AC2-25A4-E331926935F1}"/>
          </ac:spMkLst>
        </pc:spChg>
        <pc:cxnChg chg="mod">
          <ac:chgData name="Tharun donapati" userId="1ab890ab4bbf6cd4" providerId="LiveId" clId="{27F2A25B-06FC-4DF6-8216-E557D9EFA3FA}" dt="2022-11-11T09:25:33.174" v="3" actId="1076"/>
          <ac:cxnSpMkLst>
            <pc:docMk/>
            <pc:sldMk cId="2556233747" sldId="257"/>
            <ac:cxnSpMk id="97" creationId="{0BC23610-557E-9937-60C8-70E7E2933391}"/>
          </ac:cxnSpMkLst>
        </pc:cxnChg>
        <pc:cxnChg chg="mod">
          <ac:chgData name="Tharun donapati" userId="1ab890ab4bbf6cd4" providerId="LiveId" clId="{27F2A25B-06FC-4DF6-8216-E557D9EFA3FA}" dt="2022-11-11T09:25:27.065" v="1" actId="14100"/>
          <ac:cxnSpMkLst>
            <pc:docMk/>
            <pc:sldMk cId="2556233747" sldId="257"/>
            <ac:cxnSpMk id="101" creationId="{1A02910D-52C9-CB3A-0DD8-2D72FA4BBDD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A7F0-B59C-0D5E-B336-86C84C732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4C1F8-0F46-1980-FEEE-D569FF0F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2DA1-ED00-144B-268F-1732A1EA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5727-17A3-C2C9-7193-315942E1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0408-C7F8-0F42-8325-5BAD7206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071B-4919-C3B7-6C1C-F50885C8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110E9-6080-2D52-FB6E-D9B68B877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DC56-62D1-1D6F-4544-DA2731B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E5E1-F3DB-3B61-F35C-312B8EA7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378B-C9F0-1D10-57C7-C9331124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C466E-BDBF-E783-F68E-50D3DAD5F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89903-6CE4-6F42-BCFC-37D15CB9B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6119-457D-14D2-867C-422276BF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A45D-8CF5-77F2-046A-E50AF068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8C4D-D126-D6DF-9E31-B4E02392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66C9-059F-3137-4BE7-0D05FD8A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F6F6-0AF7-5FBC-5D07-789347FC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9E74-4AB2-183D-C8F3-CFC28170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03EA-DC1E-67DA-FA8E-25E16731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C38F-34C2-79BF-736F-31BECDB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7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E869-F938-FFEF-5949-C8C052BD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50210-6C9B-82CF-F905-A4D1C3CE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8FE5-1213-DD2F-2E61-D61D3A72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B399-F799-0618-BCE2-E74943B6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6E2E-1B37-186E-6E47-07CD9F1F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CC22-76DE-C32C-A6BD-33BD1E13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09E1-50F1-9319-1AEA-B4CD382D1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00D7-5BE6-1550-19CE-956912BB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D00A-D491-2173-9D54-12B568A3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68350-E77A-71B5-8D18-95434B9A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23380-A07A-A23E-B6F9-0D7F3C3B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3FED-9D5D-5C7B-959B-6F4D182F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199AC-2EF7-07E1-32E5-0AEC1949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D3C2D-2844-181A-76D6-FD9C38E04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FDF5A-609B-8E3E-2726-A7D736BA5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2BD94-151A-3316-EEAE-E292CC28F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AD1D2-F25B-D8C5-33B0-D3248BE4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28385-A732-2353-0014-EA159B32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DBB74-9400-4933-180D-C0904902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5B90-93F3-1F40-71EF-56FB108D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490F4-334F-F9F5-C9EC-916B47DA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3C5EF-F605-2684-5989-598041C4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E5293-537D-F7BC-5905-FBB9E923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A94E6-B60D-324F-BCAA-9BF87035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10A35-0E23-0AC1-C5D3-279C82D6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EE0F3-2F7D-3401-154F-24FF186A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6154-45B2-FFA3-57BB-7DF1BDFD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ADD3-B858-2669-A45D-43095A70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5675C-9256-7EBE-1402-E417972A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49A1-0D8C-5BEF-0619-E75E7EF9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A68BC-D3E5-886D-5DAA-32AAFE6D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704D-E11F-CF0D-823C-D4C13BED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1971-EE1E-B11D-50C3-5F107D1C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F1D51-95CF-1DF2-EE60-492167632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22CA6-C4D2-3965-CC90-15131D87C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1C37-9640-A8CE-5977-954003A2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6FAE9-C4B2-CAF9-92FD-6928C32B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AECD3-8CB6-5F7E-4577-6843AC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C4CF0-BEDA-328A-35B3-20A2BA72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6930-15E1-8AE5-9842-C514DAFB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9B186-E9BA-ECCA-2CA3-FF72BEC3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2A32-0F8C-4F43-B701-35307BD79A1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6953-5F7F-1796-5ABB-63585F08D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3079-51B1-2AC6-8008-0995B82DD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922E-31FD-4542-A249-7D591977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ED4D-9BB1-754D-70B8-E8F4A7DD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719"/>
          </a:xfrm>
        </p:spPr>
        <p:txBody>
          <a:bodyPr>
            <a:noAutofit/>
          </a:bodyPr>
          <a:lstStyle/>
          <a:p>
            <a:r>
              <a:rPr lang="en-US" sz="1200" dirty="0">
                <a:latin typeface="+mn-lt"/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DE97-A3C4-0AC2-25A4-E3319269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4442" y="-177816"/>
            <a:ext cx="13476303" cy="75451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 – Food Express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495E15-D4B5-8051-007D-A1BA1B1E0412}"/>
              </a:ext>
            </a:extLst>
          </p:cNvPr>
          <p:cNvSpPr/>
          <p:nvPr/>
        </p:nvSpPr>
        <p:spPr>
          <a:xfrm>
            <a:off x="3147917" y="351261"/>
            <a:ext cx="504649" cy="3760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8D5A9A-DDA5-5B69-9EF5-1B9BB116E0F8}"/>
              </a:ext>
            </a:extLst>
          </p:cNvPr>
          <p:cNvCxnSpPr>
            <a:cxnSpLocks/>
          </p:cNvCxnSpPr>
          <p:nvPr/>
        </p:nvCxnSpPr>
        <p:spPr>
          <a:xfrm>
            <a:off x="3377618" y="744004"/>
            <a:ext cx="0" cy="28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1C45DA6A-329C-FFAE-E1A6-901C637D01B9}"/>
              </a:ext>
            </a:extLst>
          </p:cNvPr>
          <p:cNvSpPr/>
          <p:nvPr/>
        </p:nvSpPr>
        <p:spPr>
          <a:xfrm>
            <a:off x="2713907" y="1033565"/>
            <a:ext cx="1313369" cy="558130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            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79266-FA2C-D472-2D63-6197B2A6C740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2436028" y="1312630"/>
            <a:ext cx="277879" cy="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31E5-67C7-C5CF-CDBA-8BC547073DEE}"/>
              </a:ext>
            </a:extLst>
          </p:cNvPr>
          <p:cNvSpPr/>
          <p:nvPr/>
        </p:nvSpPr>
        <p:spPr>
          <a:xfrm>
            <a:off x="1349099" y="1149893"/>
            <a:ext cx="1086929" cy="345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up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A8005-F3A3-C3C2-A8E4-26CC8F06F569}"/>
              </a:ext>
            </a:extLst>
          </p:cNvPr>
          <p:cNvCxnSpPr>
            <a:cxnSpLocks/>
          </p:cNvCxnSpPr>
          <p:nvPr/>
        </p:nvCxnSpPr>
        <p:spPr>
          <a:xfrm>
            <a:off x="1912382" y="1505731"/>
            <a:ext cx="2081" cy="42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D021EB-0DED-220A-FD56-6448585D8854}"/>
              </a:ext>
            </a:extLst>
          </p:cNvPr>
          <p:cNvSpPr/>
          <p:nvPr/>
        </p:nvSpPr>
        <p:spPr>
          <a:xfrm>
            <a:off x="1259975" y="1924539"/>
            <a:ext cx="1200821" cy="395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details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5A15F-E128-7DE4-1F81-0E06B91C63A7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60389" y="1591695"/>
            <a:ext cx="10203" cy="28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316C3F-1EB9-E0BB-5589-ACD90F9D8929}"/>
              </a:ext>
            </a:extLst>
          </p:cNvPr>
          <p:cNvSpPr/>
          <p:nvPr/>
        </p:nvSpPr>
        <p:spPr>
          <a:xfrm>
            <a:off x="2852738" y="1880050"/>
            <a:ext cx="1015301" cy="47368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Home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9A864E-6EB4-CCC3-C08B-59DB2672B527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3360389" y="2353735"/>
            <a:ext cx="2836" cy="25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03299F-022D-657E-CF8C-1B20ACAE683E}"/>
              </a:ext>
            </a:extLst>
          </p:cNvPr>
          <p:cNvSpPr/>
          <p:nvPr/>
        </p:nvSpPr>
        <p:spPr>
          <a:xfrm>
            <a:off x="2705655" y="2605825"/>
            <a:ext cx="1315139" cy="397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BF04E7-4102-9D46-EED0-5B80CAC64174}"/>
              </a:ext>
            </a:extLst>
          </p:cNvPr>
          <p:cNvCxnSpPr>
            <a:cxnSpLocks/>
          </p:cNvCxnSpPr>
          <p:nvPr/>
        </p:nvCxnSpPr>
        <p:spPr>
          <a:xfrm flipV="1">
            <a:off x="8482840" y="5067490"/>
            <a:ext cx="1647593" cy="1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A19968-3D3B-C8DE-10A7-05E704E318AB}"/>
              </a:ext>
            </a:extLst>
          </p:cNvPr>
          <p:cNvCxnSpPr>
            <a:cxnSpLocks/>
          </p:cNvCxnSpPr>
          <p:nvPr/>
        </p:nvCxnSpPr>
        <p:spPr>
          <a:xfrm>
            <a:off x="4400718" y="3344727"/>
            <a:ext cx="468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AAC02A-09D4-A733-2111-843655041F1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991895" y="2687698"/>
            <a:ext cx="857202" cy="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E953023-AA8F-637A-4FC0-8935F06E8CA8}"/>
              </a:ext>
            </a:extLst>
          </p:cNvPr>
          <p:cNvSpPr/>
          <p:nvPr/>
        </p:nvSpPr>
        <p:spPr>
          <a:xfrm>
            <a:off x="5849097" y="2501642"/>
            <a:ext cx="1021154" cy="384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My Cart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F9465-C485-A090-82E2-52CEBEE5FEBE}"/>
              </a:ext>
            </a:extLst>
          </p:cNvPr>
          <p:cNvCxnSpPr>
            <a:cxnSpLocks/>
          </p:cNvCxnSpPr>
          <p:nvPr/>
        </p:nvCxnSpPr>
        <p:spPr>
          <a:xfrm>
            <a:off x="3456045" y="3420338"/>
            <a:ext cx="11372" cy="40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4831CD-8BF5-8DFE-A3B5-16BD09FC7CAC}"/>
              </a:ext>
            </a:extLst>
          </p:cNvPr>
          <p:cNvSpPr/>
          <p:nvPr/>
        </p:nvSpPr>
        <p:spPr>
          <a:xfrm>
            <a:off x="1259011" y="3827766"/>
            <a:ext cx="1243069" cy="497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Recipes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43347B-422F-CA3A-2480-39A7CB6BB3BC}"/>
              </a:ext>
            </a:extLst>
          </p:cNvPr>
          <p:cNvSpPr/>
          <p:nvPr/>
        </p:nvSpPr>
        <p:spPr>
          <a:xfrm>
            <a:off x="2712137" y="3799702"/>
            <a:ext cx="1315139" cy="5841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restaurant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A86875-922C-3E11-235B-34C38DD51382}"/>
              </a:ext>
            </a:extLst>
          </p:cNvPr>
          <p:cNvSpPr/>
          <p:nvPr/>
        </p:nvSpPr>
        <p:spPr>
          <a:xfrm>
            <a:off x="7092523" y="3453702"/>
            <a:ext cx="1316424" cy="419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Proceed to checkout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B9D003-323B-54BB-9E6C-1C9B3B4DBD46}"/>
              </a:ext>
            </a:extLst>
          </p:cNvPr>
          <p:cNvSpPr/>
          <p:nvPr/>
        </p:nvSpPr>
        <p:spPr>
          <a:xfrm>
            <a:off x="7138571" y="4108950"/>
            <a:ext cx="1316423" cy="419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28B911-1D32-5480-E2FB-0AE46C96703B}"/>
              </a:ext>
            </a:extLst>
          </p:cNvPr>
          <p:cNvSpPr/>
          <p:nvPr/>
        </p:nvSpPr>
        <p:spPr>
          <a:xfrm>
            <a:off x="7081593" y="4795373"/>
            <a:ext cx="1430378" cy="466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Confirmation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EAF769-EB35-2019-0105-B6840D13577A}"/>
              </a:ext>
            </a:extLst>
          </p:cNvPr>
          <p:cNvSpPr/>
          <p:nvPr/>
        </p:nvSpPr>
        <p:spPr>
          <a:xfrm>
            <a:off x="8622877" y="6372121"/>
            <a:ext cx="1767703" cy="579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Rating/feedback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8BCB0A-2BE8-2770-FC05-3583AF8F1F8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870251" y="2693792"/>
            <a:ext cx="242734" cy="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E65F58AB-B5A1-9F0C-49BA-67DDA3FDB6D0}"/>
              </a:ext>
            </a:extLst>
          </p:cNvPr>
          <p:cNvSpPr/>
          <p:nvPr/>
        </p:nvSpPr>
        <p:spPr>
          <a:xfrm>
            <a:off x="7118252" y="2261857"/>
            <a:ext cx="1214446" cy="84101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 item /items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F25E15-09CB-A598-80E3-A64B483BA3A5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>
            <a:off x="7725475" y="3102871"/>
            <a:ext cx="25260" cy="35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4DF436-FA62-30F0-D782-EFF608D4033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750735" y="3873012"/>
            <a:ext cx="5999" cy="2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D34ABB-1E9C-EF76-8E6E-16B4A53A863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796783" y="4528260"/>
            <a:ext cx="0" cy="2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AAEB1C-8F81-B8BE-DC7F-CACF31ADBA7A}"/>
              </a:ext>
            </a:extLst>
          </p:cNvPr>
          <p:cNvCxnSpPr>
            <a:cxnSpLocks/>
          </p:cNvCxnSpPr>
          <p:nvPr/>
        </p:nvCxnSpPr>
        <p:spPr>
          <a:xfrm flipH="1">
            <a:off x="7759436" y="6697892"/>
            <a:ext cx="84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BFAA08B-2DCE-82BD-9ECE-52CDBB22DC8C}"/>
              </a:ext>
            </a:extLst>
          </p:cNvPr>
          <p:cNvSpPr/>
          <p:nvPr/>
        </p:nvSpPr>
        <p:spPr>
          <a:xfrm>
            <a:off x="7348193" y="6525299"/>
            <a:ext cx="432962" cy="3917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17770A0-1759-FFEC-896E-0D8A7ABD1BC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363225" y="3003249"/>
            <a:ext cx="0" cy="2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77C1F4-1CA1-A8F2-8137-84FB4B5008C5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3432465" y="4184803"/>
            <a:ext cx="9770" cy="35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C16D38-3774-8751-C8B6-7DEB99A6BC58}"/>
              </a:ext>
            </a:extLst>
          </p:cNvPr>
          <p:cNvCxnSpPr>
            <a:cxnSpLocks/>
          </p:cNvCxnSpPr>
          <p:nvPr/>
        </p:nvCxnSpPr>
        <p:spPr>
          <a:xfrm>
            <a:off x="1892563" y="4328810"/>
            <a:ext cx="0" cy="64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FEF13B-C2CB-2D9A-A196-B1955BFE4EB5}"/>
              </a:ext>
            </a:extLst>
          </p:cNvPr>
          <p:cNvCxnSpPr>
            <a:cxnSpLocks/>
          </p:cNvCxnSpPr>
          <p:nvPr/>
        </p:nvCxnSpPr>
        <p:spPr>
          <a:xfrm flipV="1">
            <a:off x="1880545" y="4959505"/>
            <a:ext cx="774269" cy="1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C767979-3BE1-AF55-D0A8-562419745615}"/>
              </a:ext>
            </a:extLst>
          </p:cNvPr>
          <p:cNvSpPr/>
          <p:nvPr/>
        </p:nvSpPr>
        <p:spPr>
          <a:xfrm>
            <a:off x="2647164" y="5840246"/>
            <a:ext cx="1291273" cy="4302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cart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BCC9E8D-B59D-0A1F-FF54-2DCE48082743}"/>
              </a:ext>
            </a:extLst>
          </p:cNvPr>
          <p:cNvCxnSpPr/>
          <p:nvPr/>
        </p:nvCxnSpPr>
        <p:spPr>
          <a:xfrm>
            <a:off x="3400241" y="5425622"/>
            <a:ext cx="0" cy="43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4A99F1-9147-923F-9E25-568CD1683D5B}"/>
              </a:ext>
            </a:extLst>
          </p:cNvPr>
          <p:cNvCxnSpPr>
            <a:cxnSpLocks/>
          </p:cNvCxnSpPr>
          <p:nvPr/>
        </p:nvCxnSpPr>
        <p:spPr>
          <a:xfrm>
            <a:off x="3953187" y="5724861"/>
            <a:ext cx="2360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5A623A-45F4-5951-33C3-E854C16DBCE3}"/>
              </a:ext>
            </a:extLst>
          </p:cNvPr>
          <p:cNvCxnSpPr>
            <a:cxnSpLocks/>
          </p:cNvCxnSpPr>
          <p:nvPr/>
        </p:nvCxnSpPr>
        <p:spPr>
          <a:xfrm flipV="1">
            <a:off x="6297061" y="2925573"/>
            <a:ext cx="25659" cy="279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F9715C70-420D-4C59-A92E-7B0651CBF6E8}"/>
              </a:ext>
            </a:extLst>
          </p:cNvPr>
          <p:cNvSpPr/>
          <p:nvPr/>
        </p:nvSpPr>
        <p:spPr>
          <a:xfrm>
            <a:off x="1108863" y="667603"/>
            <a:ext cx="1776514" cy="2840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bliqueBottomRigh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68096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36192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04288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072384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840480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608576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376672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144768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Subscribed Customer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E122325-965C-483B-8766-9C7C5D92C9D3}"/>
              </a:ext>
            </a:extLst>
          </p:cNvPr>
          <p:cNvSpPr/>
          <p:nvPr/>
        </p:nvSpPr>
        <p:spPr>
          <a:xfrm>
            <a:off x="9343278" y="459919"/>
            <a:ext cx="1776514" cy="2840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bliqueBottomRigh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68096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36192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04288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072384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840480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608576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376672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144768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Subscribed Food Retailers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27C1980-AC3E-499C-B2BC-0C595B134EA2}"/>
              </a:ext>
            </a:extLst>
          </p:cNvPr>
          <p:cNvSpPr/>
          <p:nvPr/>
        </p:nvSpPr>
        <p:spPr>
          <a:xfrm>
            <a:off x="11122785" y="2453711"/>
            <a:ext cx="1776514" cy="2840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bliqueBottomRigh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68096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36192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04288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072384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840480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608576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376672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144768" algn="l" defTabSz="1536192" rtl="0" eaLnBrk="1" latinLnBrk="0" hangingPunct="1">
              <a:defRPr sz="30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Subscribed Food Distributors</a:t>
            </a:r>
            <a:endParaRPr lang="en-US" sz="24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8392E2A-EA95-4C2E-8230-8CD10B64A2C5}"/>
              </a:ext>
            </a:extLst>
          </p:cNvPr>
          <p:cNvSpPr/>
          <p:nvPr/>
        </p:nvSpPr>
        <p:spPr>
          <a:xfrm>
            <a:off x="10633872" y="872404"/>
            <a:ext cx="1086929" cy="345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Accept Order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FC615711-BBB7-43FE-9D05-A87677DB7618}"/>
              </a:ext>
            </a:extLst>
          </p:cNvPr>
          <p:cNvCxnSpPr>
            <a:cxnSpLocks/>
          </p:cNvCxnSpPr>
          <p:nvPr/>
        </p:nvCxnSpPr>
        <p:spPr>
          <a:xfrm>
            <a:off x="7532309" y="5263744"/>
            <a:ext cx="1109443" cy="438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97250E9-4553-4D47-BAB7-6DFC7D6E8E4B}"/>
              </a:ext>
            </a:extLst>
          </p:cNvPr>
          <p:cNvSpPr/>
          <p:nvPr/>
        </p:nvSpPr>
        <p:spPr>
          <a:xfrm>
            <a:off x="10576327" y="1541599"/>
            <a:ext cx="1086929" cy="554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Handover to Food Distributor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70F08C-CB34-4D97-8926-8F18C4FF3676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1119791" y="1263095"/>
            <a:ext cx="1" cy="27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791F99-653F-412B-9558-1F260EEE585C}"/>
              </a:ext>
            </a:extLst>
          </p:cNvPr>
          <p:cNvCxnSpPr>
            <a:cxnSpLocks/>
          </p:cNvCxnSpPr>
          <p:nvPr/>
        </p:nvCxnSpPr>
        <p:spPr>
          <a:xfrm flipH="1">
            <a:off x="11138461" y="1966684"/>
            <a:ext cx="10338" cy="9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E297FFB-B2C4-4822-BD93-F410D17B67F1}"/>
              </a:ext>
            </a:extLst>
          </p:cNvPr>
          <p:cNvSpPr/>
          <p:nvPr/>
        </p:nvSpPr>
        <p:spPr>
          <a:xfrm>
            <a:off x="10638029" y="2873237"/>
            <a:ext cx="1086929" cy="345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Accept Order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F4D9F8C-239D-47DE-AA2F-8A1A8ACC9F49}"/>
              </a:ext>
            </a:extLst>
          </p:cNvPr>
          <p:cNvSpPr/>
          <p:nvPr/>
        </p:nvSpPr>
        <p:spPr>
          <a:xfrm>
            <a:off x="10644890" y="3746729"/>
            <a:ext cx="1086929" cy="345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Delivers the food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DA2F621-3BED-4D0C-9C60-C5ADFD97548A}"/>
              </a:ext>
            </a:extLst>
          </p:cNvPr>
          <p:cNvCxnSpPr>
            <a:cxnSpLocks/>
          </p:cNvCxnSpPr>
          <p:nvPr/>
        </p:nvCxnSpPr>
        <p:spPr>
          <a:xfrm flipH="1">
            <a:off x="11143630" y="3251504"/>
            <a:ext cx="10337" cy="4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2691FB0C-1C30-41BA-BE4D-459E6973AC56}"/>
              </a:ext>
            </a:extLst>
          </p:cNvPr>
          <p:cNvSpPr/>
          <p:nvPr/>
        </p:nvSpPr>
        <p:spPr>
          <a:xfrm>
            <a:off x="8631439" y="5333027"/>
            <a:ext cx="1583649" cy="6519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 Receives distributor details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FD54DF-4E52-6DE9-C101-8C29D2F9A31B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58867" y="3335594"/>
            <a:ext cx="10718" cy="46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7C2352-1800-13CD-A1F3-25D9DDCB56E0}"/>
              </a:ext>
            </a:extLst>
          </p:cNvPr>
          <p:cNvSpPr/>
          <p:nvPr/>
        </p:nvSpPr>
        <p:spPr>
          <a:xfrm>
            <a:off x="4172050" y="3803826"/>
            <a:ext cx="1395070" cy="59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</a:t>
            </a:r>
            <a:r>
              <a:rPr lang="en-US" sz="1200" dirty="0">
                <a:solidFill>
                  <a:schemeClr val="tx1"/>
                </a:solidFill>
              </a:rPr>
              <a:t>Beverages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DA9CAF-61E8-F4CE-B134-0EDBA7C56F9A}"/>
              </a:ext>
            </a:extLst>
          </p:cNvPr>
          <p:cNvCxnSpPr>
            <a:cxnSpLocks/>
          </p:cNvCxnSpPr>
          <p:nvPr/>
        </p:nvCxnSpPr>
        <p:spPr>
          <a:xfrm>
            <a:off x="4950593" y="4210809"/>
            <a:ext cx="0" cy="64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79F6D2-3525-F192-010C-10D32D6002FF}"/>
              </a:ext>
            </a:extLst>
          </p:cNvPr>
          <p:cNvCxnSpPr>
            <a:cxnSpLocks/>
          </p:cNvCxnSpPr>
          <p:nvPr/>
        </p:nvCxnSpPr>
        <p:spPr>
          <a:xfrm flipH="1">
            <a:off x="4057735" y="4849410"/>
            <a:ext cx="910250" cy="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82A0DA-0EDF-2FBD-B182-5409127D96E4}"/>
              </a:ext>
            </a:extLst>
          </p:cNvPr>
          <p:cNvCxnSpPr>
            <a:cxnSpLocks/>
          </p:cNvCxnSpPr>
          <p:nvPr/>
        </p:nvCxnSpPr>
        <p:spPr>
          <a:xfrm flipV="1">
            <a:off x="3809541" y="2232812"/>
            <a:ext cx="1182354" cy="2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6AD908-5FCA-3987-4FA6-0181488D7ADA}"/>
              </a:ext>
            </a:extLst>
          </p:cNvPr>
          <p:cNvCxnSpPr>
            <a:cxnSpLocks/>
          </p:cNvCxnSpPr>
          <p:nvPr/>
        </p:nvCxnSpPr>
        <p:spPr>
          <a:xfrm>
            <a:off x="4991895" y="2252865"/>
            <a:ext cx="0" cy="43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BC23610-557E-9937-60C8-70E7E2933391}"/>
              </a:ext>
            </a:extLst>
          </p:cNvPr>
          <p:cNvCxnSpPr>
            <a:cxnSpLocks/>
          </p:cNvCxnSpPr>
          <p:nvPr/>
        </p:nvCxnSpPr>
        <p:spPr>
          <a:xfrm>
            <a:off x="9276661" y="2133462"/>
            <a:ext cx="0" cy="33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A02910D-52C9-CB3A-0DD8-2D72FA4BBDD6}"/>
              </a:ext>
            </a:extLst>
          </p:cNvPr>
          <p:cNvCxnSpPr>
            <a:cxnSpLocks/>
          </p:cNvCxnSpPr>
          <p:nvPr/>
        </p:nvCxnSpPr>
        <p:spPr>
          <a:xfrm flipH="1" flipV="1">
            <a:off x="3868039" y="2096351"/>
            <a:ext cx="5408622" cy="2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3FB1B1-FE95-4B65-31A6-CCBC0571EFCF}"/>
              </a:ext>
            </a:extLst>
          </p:cNvPr>
          <p:cNvSpPr/>
          <p:nvPr/>
        </p:nvSpPr>
        <p:spPr>
          <a:xfrm>
            <a:off x="8870362" y="2496272"/>
            <a:ext cx="812598" cy="390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1DF08AA-945C-A4B4-84DC-0252592DEDD6}"/>
              </a:ext>
            </a:extLst>
          </p:cNvPr>
          <p:cNvCxnSpPr>
            <a:cxnSpLocks/>
            <a:stCxn id="32" idx="3"/>
            <a:endCxn id="102" idx="1"/>
          </p:cNvCxnSpPr>
          <p:nvPr/>
        </p:nvCxnSpPr>
        <p:spPr>
          <a:xfrm>
            <a:off x="8332698" y="2682364"/>
            <a:ext cx="537664" cy="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BAE27FA-421F-C823-C7A3-FE2DA5D08A39}"/>
              </a:ext>
            </a:extLst>
          </p:cNvPr>
          <p:cNvSpPr txBox="1"/>
          <p:nvPr/>
        </p:nvSpPr>
        <p:spPr>
          <a:xfrm>
            <a:off x="3392056" y="1541342"/>
            <a:ext cx="972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D32084-89A1-09FE-EB85-469C9DF77F45}"/>
              </a:ext>
            </a:extLst>
          </p:cNvPr>
          <p:cNvSpPr txBox="1"/>
          <p:nvPr/>
        </p:nvSpPr>
        <p:spPr>
          <a:xfrm flipH="1">
            <a:off x="2426886" y="1047701"/>
            <a:ext cx="588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68E5F6-69E8-254E-C873-4F18B20A6F36}"/>
              </a:ext>
            </a:extLst>
          </p:cNvPr>
          <p:cNvSpPr txBox="1"/>
          <p:nvPr/>
        </p:nvSpPr>
        <p:spPr>
          <a:xfrm>
            <a:off x="8314650" y="2418287"/>
            <a:ext cx="57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4E4366-1BC7-74C1-8FFC-A099C6373570}"/>
              </a:ext>
            </a:extLst>
          </p:cNvPr>
          <p:cNvSpPr txBox="1"/>
          <p:nvPr/>
        </p:nvSpPr>
        <p:spPr>
          <a:xfrm>
            <a:off x="7324922" y="3105178"/>
            <a:ext cx="599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D252BE-7EC5-48D6-E050-127C8A5343E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2460796" y="2116893"/>
            <a:ext cx="391942" cy="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D813435-A8CF-F9C1-9C46-69046F9664B7}"/>
              </a:ext>
            </a:extLst>
          </p:cNvPr>
          <p:cNvCxnSpPr>
            <a:cxnSpLocks/>
          </p:cNvCxnSpPr>
          <p:nvPr/>
        </p:nvCxnSpPr>
        <p:spPr>
          <a:xfrm>
            <a:off x="10075752" y="1033228"/>
            <a:ext cx="54681" cy="403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07B25FB-782A-BFF5-4F79-63A12C64AFC5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0067107" y="1044925"/>
            <a:ext cx="566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0D821F8-7A3E-0A7B-58F3-823214C88649}"/>
              </a:ext>
            </a:extLst>
          </p:cNvPr>
          <p:cNvSpPr/>
          <p:nvPr/>
        </p:nvSpPr>
        <p:spPr>
          <a:xfrm>
            <a:off x="10733969" y="5376974"/>
            <a:ext cx="1431181" cy="6054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 Deliver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0E688B-7DA6-31B5-92EF-7A6C118D60F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10215088" y="5659025"/>
            <a:ext cx="507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86A8C5-C200-D7C9-9978-062CFC5D44FF}"/>
              </a:ext>
            </a:extLst>
          </p:cNvPr>
          <p:cNvCxnSpPr/>
          <p:nvPr/>
        </p:nvCxnSpPr>
        <p:spPr>
          <a:xfrm>
            <a:off x="11195031" y="4116216"/>
            <a:ext cx="0" cy="124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32011C9-51DC-12E5-8533-1F5C7A627B12}"/>
              </a:ext>
            </a:extLst>
          </p:cNvPr>
          <p:cNvCxnSpPr>
            <a:cxnSpLocks/>
          </p:cNvCxnSpPr>
          <p:nvPr/>
        </p:nvCxnSpPr>
        <p:spPr>
          <a:xfrm>
            <a:off x="11353800" y="5985596"/>
            <a:ext cx="0" cy="66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4F85329-B9A2-BAC2-CF86-A77625A7DEB9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0390580" y="6661904"/>
            <a:ext cx="963220" cy="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61E384A-CC09-3CDB-55B9-4E0D78803D89}"/>
              </a:ext>
            </a:extLst>
          </p:cNvPr>
          <p:cNvSpPr/>
          <p:nvPr/>
        </p:nvSpPr>
        <p:spPr>
          <a:xfrm>
            <a:off x="7382653" y="6573407"/>
            <a:ext cx="356341" cy="295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6B1601-E202-AE4C-092A-BD990F416612}"/>
              </a:ext>
            </a:extLst>
          </p:cNvPr>
          <p:cNvSpPr txBox="1"/>
          <p:nvPr/>
        </p:nvSpPr>
        <p:spPr>
          <a:xfrm>
            <a:off x="4491967" y="495126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D0A782-D406-933C-0697-423631B2FAEA}"/>
              </a:ext>
            </a:extLst>
          </p:cNvPr>
          <p:cNvSpPr txBox="1"/>
          <p:nvPr/>
        </p:nvSpPr>
        <p:spPr>
          <a:xfrm>
            <a:off x="2852738" y="5425622"/>
            <a:ext cx="815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E79AF2F-DBF6-C0B2-D836-E06F2438164F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4221456" y="4976624"/>
            <a:ext cx="1493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1E6B5B-35B5-5AE2-E09C-B3D93FD0A982}"/>
              </a:ext>
            </a:extLst>
          </p:cNvPr>
          <p:cNvCxnSpPr>
            <a:cxnSpLocks/>
          </p:cNvCxnSpPr>
          <p:nvPr/>
        </p:nvCxnSpPr>
        <p:spPr>
          <a:xfrm flipH="1" flipV="1">
            <a:off x="5704165" y="2804537"/>
            <a:ext cx="12643" cy="217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FAF6B4B-72DE-78FE-2227-E9ED70EB58C2}"/>
              </a:ext>
            </a:extLst>
          </p:cNvPr>
          <p:cNvCxnSpPr>
            <a:cxnSpLocks/>
          </p:cNvCxnSpPr>
          <p:nvPr/>
        </p:nvCxnSpPr>
        <p:spPr>
          <a:xfrm flipH="1">
            <a:off x="3998016" y="2804537"/>
            <a:ext cx="170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mond 127">
            <a:extLst>
              <a:ext uri="{FF2B5EF4-FFF2-40B4-BE49-F238E27FC236}">
                <a16:creationId xmlns:a16="http://schemas.microsoft.com/office/drawing/2014/main" id="{4C01292B-9E53-32AB-6448-D23132478DC4}"/>
              </a:ext>
            </a:extLst>
          </p:cNvPr>
          <p:cNvSpPr/>
          <p:nvPr/>
        </p:nvSpPr>
        <p:spPr>
          <a:xfrm>
            <a:off x="2663013" y="4540717"/>
            <a:ext cx="1558443" cy="871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food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8029B-F0DF-BE01-2260-BE5805D5F887}"/>
              </a:ext>
            </a:extLst>
          </p:cNvPr>
          <p:cNvSpPr/>
          <p:nvPr/>
        </p:nvSpPr>
        <p:spPr>
          <a:xfrm>
            <a:off x="2205372" y="3251773"/>
            <a:ext cx="2307488" cy="18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07320A-497C-7FFC-221A-84C5D338FA36}"/>
              </a:ext>
            </a:extLst>
          </p:cNvPr>
          <p:cNvCxnSpPr>
            <a:cxnSpLocks/>
          </p:cNvCxnSpPr>
          <p:nvPr/>
        </p:nvCxnSpPr>
        <p:spPr>
          <a:xfrm>
            <a:off x="1880545" y="3382177"/>
            <a:ext cx="0" cy="4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A896784-D127-6756-9B31-32C3898CFA72}"/>
              </a:ext>
            </a:extLst>
          </p:cNvPr>
          <p:cNvCxnSpPr>
            <a:cxnSpLocks/>
          </p:cNvCxnSpPr>
          <p:nvPr/>
        </p:nvCxnSpPr>
        <p:spPr>
          <a:xfrm flipH="1">
            <a:off x="1892563" y="3382177"/>
            <a:ext cx="312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3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Tharun donapati</dc:creator>
  <cp:lastModifiedBy>Tharun donapati</cp:lastModifiedBy>
  <cp:revision>13</cp:revision>
  <dcterms:created xsi:type="dcterms:W3CDTF">2022-10-28T08:43:17Z</dcterms:created>
  <dcterms:modified xsi:type="dcterms:W3CDTF">2022-11-11T09:25:43Z</dcterms:modified>
</cp:coreProperties>
</file>