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sldIdLst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6A005-B800-41C2-B786-539E84C4DD7A}" v="17" dt="2022-12-19T02:41:58.136"/>
    <p1510:client id="{A2CC0C74-46B3-8761-EAC8-169E5E5AAC7D}" v="1" dt="2022-12-19T02:42:59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amiah, Ms. Asma Batool" userId="S::al47564n@pace.edu::8ee87756-47db-4d59-a40c-c37846c5cd33" providerId="AD" clId="Web-{9AE6A005-B800-41C2-B786-539E84C4DD7A}"/>
    <pc:docChg chg="addSld addMainMaster">
      <pc:chgData name="Lalamiah, Ms. Asma Batool" userId="S::al47564n@pace.edu::8ee87756-47db-4d59-a40c-c37846c5cd33" providerId="AD" clId="Web-{9AE6A005-B800-41C2-B786-539E84C4DD7A}" dt="2022-12-19T02:41:58.136" v="16"/>
      <pc:docMkLst>
        <pc:docMk/>
      </pc:docMkLst>
      <pc:sldChg chg="add">
        <pc:chgData name="Lalamiah, Ms. Asma Batool" userId="S::al47564n@pace.edu::8ee87756-47db-4d59-a40c-c37846c5cd33" providerId="AD" clId="Web-{9AE6A005-B800-41C2-B786-539E84C4DD7A}" dt="2022-12-19T02:41:55.699" v="0"/>
        <pc:sldMkLst>
          <pc:docMk/>
          <pc:sldMk cId="4284261945" sldId="257"/>
        </pc:sldMkLst>
      </pc:sldChg>
      <pc:sldChg chg="add">
        <pc:chgData name="Lalamiah, Ms. Asma Batool" userId="S::al47564n@pace.edu::8ee87756-47db-4d59-a40c-c37846c5cd33" providerId="AD" clId="Web-{9AE6A005-B800-41C2-B786-539E84C4DD7A}" dt="2022-12-19T02:41:55.855" v="1"/>
        <pc:sldMkLst>
          <pc:docMk/>
          <pc:sldMk cId="3831356583" sldId="258"/>
        </pc:sldMkLst>
      </pc:sldChg>
      <pc:sldChg chg="add">
        <pc:chgData name="Lalamiah, Ms. Asma Batool" userId="S::al47564n@pace.edu::8ee87756-47db-4d59-a40c-c37846c5cd33" providerId="AD" clId="Web-{9AE6A005-B800-41C2-B786-539E84C4DD7A}" dt="2022-12-19T02:41:56.027" v="2"/>
        <pc:sldMkLst>
          <pc:docMk/>
          <pc:sldMk cId="3750811999" sldId="259"/>
        </pc:sldMkLst>
      </pc:sldChg>
      <pc:sldChg chg="add">
        <pc:chgData name="Lalamiah, Ms. Asma Batool" userId="S::al47564n@pace.edu::8ee87756-47db-4d59-a40c-c37846c5cd33" providerId="AD" clId="Web-{9AE6A005-B800-41C2-B786-539E84C4DD7A}" dt="2022-12-19T02:41:56.152" v="3"/>
        <pc:sldMkLst>
          <pc:docMk/>
          <pc:sldMk cId="2763006334" sldId="260"/>
        </pc:sldMkLst>
      </pc:sldChg>
      <pc:sldChg chg="add">
        <pc:chgData name="Lalamiah, Ms. Asma Batool" userId="S::al47564n@pace.edu::8ee87756-47db-4d59-a40c-c37846c5cd33" providerId="AD" clId="Web-{9AE6A005-B800-41C2-B786-539E84C4DD7A}" dt="2022-12-19T02:41:56.308" v="4"/>
        <pc:sldMkLst>
          <pc:docMk/>
          <pc:sldMk cId="933218272" sldId="261"/>
        </pc:sldMkLst>
      </pc:sldChg>
      <pc:sldChg chg="add">
        <pc:chgData name="Lalamiah, Ms. Asma Batool" userId="S::al47564n@pace.edu::8ee87756-47db-4d59-a40c-c37846c5cd33" providerId="AD" clId="Web-{9AE6A005-B800-41C2-B786-539E84C4DD7A}" dt="2022-12-19T02:41:56.511" v="5"/>
        <pc:sldMkLst>
          <pc:docMk/>
          <pc:sldMk cId="406595714" sldId="262"/>
        </pc:sldMkLst>
      </pc:sldChg>
      <pc:sldChg chg="add">
        <pc:chgData name="Lalamiah, Ms. Asma Batool" userId="S::al47564n@pace.edu::8ee87756-47db-4d59-a40c-c37846c5cd33" providerId="AD" clId="Web-{9AE6A005-B800-41C2-B786-539E84C4DD7A}" dt="2022-12-19T02:41:56.714" v="6"/>
        <pc:sldMkLst>
          <pc:docMk/>
          <pc:sldMk cId="3625324498" sldId="263"/>
        </pc:sldMkLst>
      </pc:sldChg>
      <pc:sldChg chg="add">
        <pc:chgData name="Lalamiah, Ms. Asma Batool" userId="S::al47564n@pace.edu::8ee87756-47db-4d59-a40c-c37846c5cd33" providerId="AD" clId="Web-{9AE6A005-B800-41C2-B786-539E84C4DD7A}" dt="2022-12-19T02:41:56.902" v="7"/>
        <pc:sldMkLst>
          <pc:docMk/>
          <pc:sldMk cId="548395284" sldId="264"/>
        </pc:sldMkLst>
      </pc:sldChg>
      <pc:sldChg chg="add">
        <pc:chgData name="Lalamiah, Ms. Asma Batool" userId="S::al47564n@pace.edu::8ee87756-47db-4d59-a40c-c37846c5cd33" providerId="AD" clId="Web-{9AE6A005-B800-41C2-B786-539E84C4DD7A}" dt="2022-12-19T02:41:57.058" v="8"/>
        <pc:sldMkLst>
          <pc:docMk/>
          <pc:sldMk cId="1588611859" sldId="265"/>
        </pc:sldMkLst>
      </pc:sldChg>
      <pc:sldChg chg="add">
        <pc:chgData name="Lalamiah, Ms. Asma Batool" userId="S::al47564n@pace.edu::8ee87756-47db-4d59-a40c-c37846c5cd33" providerId="AD" clId="Web-{9AE6A005-B800-41C2-B786-539E84C4DD7A}" dt="2022-12-19T02:41:57.214" v="9"/>
        <pc:sldMkLst>
          <pc:docMk/>
          <pc:sldMk cId="3136040165" sldId="266"/>
        </pc:sldMkLst>
      </pc:sldChg>
      <pc:sldChg chg="add">
        <pc:chgData name="Lalamiah, Ms. Asma Batool" userId="S::al47564n@pace.edu::8ee87756-47db-4d59-a40c-c37846c5cd33" providerId="AD" clId="Web-{9AE6A005-B800-41C2-B786-539E84C4DD7A}" dt="2022-12-19T02:41:57.355" v="10"/>
        <pc:sldMkLst>
          <pc:docMk/>
          <pc:sldMk cId="35603111" sldId="267"/>
        </pc:sldMkLst>
      </pc:sldChg>
      <pc:sldChg chg="add">
        <pc:chgData name="Lalamiah, Ms. Asma Batool" userId="S::al47564n@pace.edu::8ee87756-47db-4d59-a40c-c37846c5cd33" providerId="AD" clId="Web-{9AE6A005-B800-41C2-B786-539E84C4DD7A}" dt="2022-12-19T02:41:57.496" v="11"/>
        <pc:sldMkLst>
          <pc:docMk/>
          <pc:sldMk cId="3554814652" sldId="268"/>
        </pc:sldMkLst>
      </pc:sldChg>
      <pc:sldChg chg="add">
        <pc:chgData name="Lalamiah, Ms. Asma Batool" userId="S::al47564n@pace.edu::8ee87756-47db-4d59-a40c-c37846c5cd33" providerId="AD" clId="Web-{9AE6A005-B800-41C2-B786-539E84C4DD7A}" dt="2022-12-19T02:41:57.652" v="12"/>
        <pc:sldMkLst>
          <pc:docMk/>
          <pc:sldMk cId="2745759300" sldId="269"/>
        </pc:sldMkLst>
      </pc:sldChg>
      <pc:sldChg chg="add">
        <pc:chgData name="Lalamiah, Ms. Asma Batool" userId="S::al47564n@pace.edu::8ee87756-47db-4d59-a40c-c37846c5cd33" providerId="AD" clId="Web-{9AE6A005-B800-41C2-B786-539E84C4DD7A}" dt="2022-12-19T02:41:57.777" v="13"/>
        <pc:sldMkLst>
          <pc:docMk/>
          <pc:sldMk cId="2234668639" sldId="270"/>
        </pc:sldMkLst>
      </pc:sldChg>
      <pc:sldChg chg="add">
        <pc:chgData name="Lalamiah, Ms. Asma Batool" userId="S::al47564n@pace.edu::8ee87756-47db-4d59-a40c-c37846c5cd33" providerId="AD" clId="Web-{9AE6A005-B800-41C2-B786-539E84C4DD7A}" dt="2022-12-19T02:41:57.917" v="14"/>
        <pc:sldMkLst>
          <pc:docMk/>
          <pc:sldMk cId="3427910537" sldId="271"/>
        </pc:sldMkLst>
      </pc:sldChg>
      <pc:sldChg chg="add">
        <pc:chgData name="Lalamiah, Ms. Asma Batool" userId="S::al47564n@pace.edu::8ee87756-47db-4d59-a40c-c37846c5cd33" providerId="AD" clId="Web-{9AE6A005-B800-41C2-B786-539E84C4DD7A}" dt="2022-12-19T02:41:58.058" v="15"/>
        <pc:sldMkLst>
          <pc:docMk/>
          <pc:sldMk cId="452510180" sldId="272"/>
        </pc:sldMkLst>
      </pc:sldChg>
      <pc:sldChg chg="add">
        <pc:chgData name="Lalamiah, Ms. Asma Batool" userId="S::al47564n@pace.edu::8ee87756-47db-4d59-a40c-c37846c5cd33" providerId="AD" clId="Web-{9AE6A005-B800-41C2-B786-539E84C4DD7A}" dt="2022-12-19T02:41:58.136" v="16"/>
        <pc:sldMkLst>
          <pc:docMk/>
          <pc:sldMk cId="4286239543" sldId="273"/>
        </pc:sldMkLst>
      </pc:sldChg>
      <pc:sldMasterChg chg="add addSldLayout">
        <pc:chgData name="Lalamiah, Ms. Asma Batool" userId="S::al47564n@pace.edu::8ee87756-47db-4d59-a40c-c37846c5cd33" providerId="AD" clId="Web-{9AE6A005-B800-41C2-B786-539E84C4DD7A}" dt="2022-12-19T02:41:55.699" v="0"/>
        <pc:sldMasterMkLst>
          <pc:docMk/>
          <pc:sldMasterMk cId="2016906092" sldId="2147483714"/>
        </pc:sldMasterMkLst>
        <pc:sldLayoutChg chg="add">
          <pc:chgData name="Lalamiah, Ms. Asma Batool" userId="S::al47564n@pace.edu::8ee87756-47db-4d59-a40c-c37846c5cd33" providerId="AD" clId="Web-{9AE6A005-B800-41C2-B786-539E84C4DD7A}" dt="2022-12-19T02:41:55.699" v="0"/>
          <pc:sldLayoutMkLst>
            <pc:docMk/>
            <pc:sldMasterMk cId="2016906092" sldId="2147483714"/>
            <pc:sldLayoutMk cId="3128487726" sldId="2147483715"/>
          </pc:sldLayoutMkLst>
        </pc:sldLayoutChg>
        <pc:sldLayoutChg chg="add">
          <pc:chgData name="Lalamiah, Ms. Asma Batool" userId="S::al47564n@pace.edu::8ee87756-47db-4d59-a40c-c37846c5cd33" providerId="AD" clId="Web-{9AE6A005-B800-41C2-B786-539E84C4DD7A}" dt="2022-12-19T02:41:55.699" v="0"/>
          <pc:sldLayoutMkLst>
            <pc:docMk/>
            <pc:sldMasterMk cId="2016906092" sldId="2147483714"/>
            <pc:sldLayoutMk cId="2706147012" sldId="2147483716"/>
          </pc:sldLayoutMkLst>
        </pc:sldLayoutChg>
        <pc:sldLayoutChg chg="add">
          <pc:chgData name="Lalamiah, Ms. Asma Batool" userId="S::al47564n@pace.edu::8ee87756-47db-4d59-a40c-c37846c5cd33" providerId="AD" clId="Web-{9AE6A005-B800-41C2-B786-539E84C4DD7A}" dt="2022-12-19T02:41:55.699" v="0"/>
          <pc:sldLayoutMkLst>
            <pc:docMk/>
            <pc:sldMasterMk cId="2016906092" sldId="2147483714"/>
            <pc:sldLayoutMk cId="534390743" sldId="2147483717"/>
          </pc:sldLayoutMkLst>
        </pc:sldLayoutChg>
        <pc:sldLayoutChg chg="add">
          <pc:chgData name="Lalamiah, Ms. Asma Batool" userId="S::al47564n@pace.edu::8ee87756-47db-4d59-a40c-c37846c5cd33" providerId="AD" clId="Web-{9AE6A005-B800-41C2-B786-539E84C4DD7A}" dt="2022-12-19T02:41:55.699" v="0"/>
          <pc:sldLayoutMkLst>
            <pc:docMk/>
            <pc:sldMasterMk cId="2016906092" sldId="2147483714"/>
            <pc:sldLayoutMk cId="514944494" sldId="2147483718"/>
          </pc:sldLayoutMkLst>
        </pc:sldLayoutChg>
        <pc:sldLayoutChg chg="add">
          <pc:chgData name="Lalamiah, Ms. Asma Batool" userId="S::al47564n@pace.edu::8ee87756-47db-4d59-a40c-c37846c5cd33" providerId="AD" clId="Web-{9AE6A005-B800-41C2-B786-539E84C4DD7A}" dt="2022-12-19T02:41:55.699" v="0"/>
          <pc:sldLayoutMkLst>
            <pc:docMk/>
            <pc:sldMasterMk cId="2016906092" sldId="2147483714"/>
            <pc:sldLayoutMk cId="418371267" sldId="2147483719"/>
          </pc:sldLayoutMkLst>
        </pc:sldLayoutChg>
        <pc:sldLayoutChg chg="add">
          <pc:chgData name="Lalamiah, Ms. Asma Batool" userId="S::al47564n@pace.edu::8ee87756-47db-4d59-a40c-c37846c5cd33" providerId="AD" clId="Web-{9AE6A005-B800-41C2-B786-539E84C4DD7A}" dt="2022-12-19T02:41:55.699" v="0"/>
          <pc:sldLayoutMkLst>
            <pc:docMk/>
            <pc:sldMasterMk cId="2016906092" sldId="2147483714"/>
            <pc:sldLayoutMk cId="917583131" sldId="2147483720"/>
          </pc:sldLayoutMkLst>
        </pc:sldLayoutChg>
        <pc:sldLayoutChg chg="add">
          <pc:chgData name="Lalamiah, Ms. Asma Batool" userId="S::al47564n@pace.edu::8ee87756-47db-4d59-a40c-c37846c5cd33" providerId="AD" clId="Web-{9AE6A005-B800-41C2-B786-539E84C4DD7A}" dt="2022-12-19T02:41:55.699" v="0"/>
          <pc:sldLayoutMkLst>
            <pc:docMk/>
            <pc:sldMasterMk cId="2016906092" sldId="2147483714"/>
            <pc:sldLayoutMk cId="1263899562" sldId="2147483721"/>
          </pc:sldLayoutMkLst>
        </pc:sldLayoutChg>
        <pc:sldLayoutChg chg="add">
          <pc:chgData name="Lalamiah, Ms. Asma Batool" userId="S::al47564n@pace.edu::8ee87756-47db-4d59-a40c-c37846c5cd33" providerId="AD" clId="Web-{9AE6A005-B800-41C2-B786-539E84C4DD7A}" dt="2022-12-19T02:41:55.699" v="0"/>
          <pc:sldLayoutMkLst>
            <pc:docMk/>
            <pc:sldMasterMk cId="2016906092" sldId="2147483714"/>
            <pc:sldLayoutMk cId="2090804860" sldId="2147483722"/>
          </pc:sldLayoutMkLst>
        </pc:sldLayoutChg>
        <pc:sldLayoutChg chg="add">
          <pc:chgData name="Lalamiah, Ms. Asma Batool" userId="S::al47564n@pace.edu::8ee87756-47db-4d59-a40c-c37846c5cd33" providerId="AD" clId="Web-{9AE6A005-B800-41C2-B786-539E84C4DD7A}" dt="2022-12-19T02:41:55.699" v="0"/>
          <pc:sldLayoutMkLst>
            <pc:docMk/>
            <pc:sldMasterMk cId="2016906092" sldId="2147483714"/>
            <pc:sldLayoutMk cId="739035404" sldId="2147483723"/>
          </pc:sldLayoutMkLst>
        </pc:sldLayoutChg>
        <pc:sldLayoutChg chg="add">
          <pc:chgData name="Lalamiah, Ms. Asma Batool" userId="S::al47564n@pace.edu::8ee87756-47db-4d59-a40c-c37846c5cd33" providerId="AD" clId="Web-{9AE6A005-B800-41C2-B786-539E84C4DD7A}" dt="2022-12-19T02:41:55.699" v="0"/>
          <pc:sldLayoutMkLst>
            <pc:docMk/>
            <pc:sldMasterMk cId="2016906092" sldId="2147483714"/>
            <pc:sldLayoutMk cId="568771082" sldId="2147483724"/>
          </pc:sldLayoutMkLst>
        </pc:sldLayoutChg>
        <pc:sldLayoutChg chg="add">
          <pc:chgData name="Lalamiah, Ms. Asma Batool" userId="S::al47564n@pace.edu::8ee87756-47db-4d59-a40c-c37846c5cd33" providerId="AD" clId="Web-{9AE6A005-B800-41C2-B786-539E84C4DD7A}" dt="2022-12-19T02:41:55.699" v="0"/>
          <pc:sldLayoutMkLst>
            <pc:docMk/>
            <pc:sldMasterMk cId="2016906092" sldId="2147483714"/>
            <pc:sldLayoutMk cId="2570491883" sldId="2147483725"/>
          </pc:sldLayoutMkLst>
        </pc:sldLayoutChg>
        <pc:sldLayoutChg chg="add">
          <pc:chgData name="Lalamiah, Ms. Asma Batool" userId="S::al47564n@pace.edu::8ee87756-47db-4d59-a40c-c37846c5cd33" providerId="AD" clId="Web-{9AE6A005-B800-41C2-B786-539E84C4DD7A}" dt="2022-12-19T02:41:55.699" v="0"/>
          <pc:sldLayoutMkLst>
            <pc:docMk/>
            <pc:sldMasterMk cId="2016906092" sldId="2147483714"/>
            <pc:sldLayoutMk cId="618497635" sldId="2147483726"/>
          </pc:sldLayoutMkLst>
        </pc:sldLayoutChg>
        <pc:sldLayoutChg chg="add">
          <pc:chgData name="Lalamiah, Ms. Asma Batool" userId="S::al47564n@pace.edu::8ee87756-47db-4d59-a40c-c37846c5cd33" providerId="AD" clId="Web-{9AE6A005-B800-41C2-B786-539E84C4DD7A}" dt="2022-12-19T02:41:55.699" v="0"/>
          <pc:sldLayoutMkLst>
            <pc:docMk/>
            <pc:sldMasterMk cId="2016906092" sldId="2147483714"/>
            <pc:sldLayoutMk cId="3294910430" sldId="2147483727"/>
          </pc:sldLayoutMkLst>
        </pc:sldLayoutChg>
        <pc:sldLayoutChg chg="add">
          <pc:chgData name="Lalamiah, Ms. Asma Batool" userId="S::al47564n@pace.edu::8ee87756-47db-4d59-a40c-c37846c5cd33" providerId="AD" clId="Web-{9AE6A005-B800-41C2-B786-539E84C4DD7A}" dt="2022-12-19T02:41:55.699" v="0"/>
          <pc:sldLayoutMkLst>
            <pc:docMk/>
            <pc:sldMasterMk cId="2016906092" sldId="2147483714"/>
            <pc:sldLayoutMk cId="3108777268" sldId="2147483728"/>
          </pc:sldLayoutMkLst>
        </pc:sldLayoutChg>
        <pc:sldLayoutChg chg="add">
          <pc:chgData name="Lalamiah, Ms. Asma Batool" userId="S::al47564n@pace.edu::8ee87756-47db-4d59-a40c-c37846c5cd33" providerId="AD" clId="Web-{9AE6A005-B800-41C2-B786-539E84C4DD7A}" dt="2022-12-19T02:41:55.699" v="0"/>
          <pc:sldLayoutMkLst>
            <pc:docMk/>
            <pc:sldMasterMk cId="2016906092" sldId="2147483714"/>
            <pc:sldLayoutMk cId="445893705" sldId="2147483729"/>
          </pc:sldLayoutMkLst>
        </pc:sldLayoutChg>
        <pc:sldLayoutChg chg="add">
          <pc:chgData name="Lalamiah, Ms. Asma Batool" userId="S::al47564n@pace.edu::8ee87756-47db-4d59-a40c-c37846c5cd33" providerId="AD" clId="Web-{9AE6A005-B800-41C2-B786-539E84C4DD7A}" dt="2022-12-19T02:41:55.699" v="0"/>
          <pc:sldLayoutMkLst>
            <pc:docMk/>
            <pc:sldMasterMk cId="2016906092" sldId="2147483714"/>
            <pc:sldLayoutMk cId="1613844184" sldId="2147483730"/>
          </pc:sldLayoutMkLst>
        </pc:sldLayoutChg>
        <pc:sldLayoutChg chg="add">
          <pc:chgData name="Lalamiah, Ms. Asma Batool" userId="S::al47564n@pace.edu::8ee87756-47db-4d59-a40c-c37846c5cd33" providerId="AD" clId="Web-{9AE6A005-B800-41C2-B786-539E84C4DD7A}" dt="2022-12-19T02:41:55.699" v="0"/>
          <pc:sldLayoutMkLst>
            <pc:docMk/>
            <pc:sldMasterMk cId="2016906092" sldId="2147483714"/>
            <pc:sldLayoutMk cId="307149772" sldId="2147483731"/>
          </pc:sldLayoutMkLst>
        </pc:sldLayoutChg>
      </pc:sldMasterChg>
    </pc:docChg>
  </pc:docChgLst>
  <pc:docChgLst>
    <pc:chgData name="Lalamiah, Ms. Asma Batool" userId="S::al47564n@pace.edu::8ee87756-47db-4d59-a40c-c37846c5cd33" providerId="AD" clId="Web-{A2CC0C74-46B3-8761-EAC8-169E5E5AAC7D}"/>
    <pc:docChg chg="delSld">
      <pc:chgData name="Lalamiah, Ms. Asma Batool" userId="S::al47564n@pace.edu::8ee87756-47db-4d59-a40c-c37846c5cd33" providerId="AD" clId="Web-{A2CC0C74-46B3-8761-EAC8-169E5E5AAC7D}" dt="2022-12-19T02:42:59.516" v="0"/>
      <pc:docMkLst>
        <pc:docMk/>
      </pc:docMkLst>
      <pc:sldChg chg="del">
        <pc:chgData name="Lalamiah, Ms. Asma Batool" userId="S::al47564n@pace.edu::8ee87756-47db-4d59-a40c-c37846c5cd33" providerId="AD" clId="Web-{A2CC0C74-46B3-8761-EAC8-169E5E5AAC7D}" dt="2022-12-19T02:42:59.516" v="0"/>
        <pc:sldMkLst>
          <pc:docMk/>
          <pc:sldMk cId="109857222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487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4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6C8D3C-4E08-4FA7-BA6F-D0C566460DF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5592B2-2DC4-41E1-8153-89FCE6CF629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9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A36C8D3C-4E08-4FA7-BA6F-D0C566460DF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AD5592B2-2DC4-41E1-8153-89FCE6CF629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4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1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92B2-2DC4-41E1-8153-89FCE6CF62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583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AD5592B2-2DC4-41E1-8153-89FCE6CF62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63899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6C8D3C-4E08-4FA7-BA6F-D0C566460DF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5592B2-2DC4-41E1-8153-89FCE6CF62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0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35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71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70491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AD5592B2-2DC4-41E1-8153-89FCE6CF62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184976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6C8D3C-4E08-4FA7-BA6F-D0C566460DF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5592B2-2DC4-41E1-8153-89FCE6CF62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910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D3C-4E08-4FA7-BA6F-D0C566460DF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92B2-2DC4-41E1-8153-89FCE6CF629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7772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D3C-4E08-4FA7-BA6F-D0C566460DF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92B2-2DC4-41E1-8153-89FCE6CF6296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93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D3C-4E08-4FA7-BA6F-D0C566460DF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92B2-2DC4-41E1-8153-89FCE6CF629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844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8D3C-4E08-4FA7-BA6F-D0C566460DF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92B2-2DC4-41E1-8153-89FCE6CF629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C8D3C-4E08-4FA7-BA6F-D0C566460DF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592B2-2DC4-41E1-8153-89FCE6CF6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0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F69F-C414-239A-1F4F-8DEF9396C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871" y="596053"/>
            <a:ext cx="9144000" cy="2387600"/>
          </a:xfrm>
        </p:spPr>
        <p:txBody>
          <a:bodyPr/>
          <a:lstStyle/>
          <a:p>
            <a:r>
              <a:rPr lang="en-US"/>
              <a:t> FOOD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547DD-6C56-7CF1-D339-727F5E76B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0536" y="4078555"/>
            <a:ext cx="3973794" cy="165576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000"/>
              <a:t>DEVA HARSHALAI NIMMAGADDA</a:t>
            </a:r>
          </a:p>
          <a:p>
            <a:pPr algn="l"/>
            <a:r>
              <a:rPr lang="en-US" sz="6000"/>
              <a:t>MURALI KRISHNA KAMARAPU</a:t>
            </a:r>
          </a:p>
          <a:p>
            <a:pPr algn="l"/>
            <a:r>
              <a:rPr lang="en-US" sz="6000"/>
              <a:t>JIGAR VAISHNAV</a:t>
            </a:r>
          </a:p>
          <a:p>
            <a:pPr algn="l"/>
            <a:r>
              <a:rPr lang="en-US" sz="6000"/>
              <a:t>ASMA BATOOL LALAMIAH</a:t>
            </a:r>
          </a:p>
          <a:p>
            <a:pPr algn="l"/>
            <a:r>
              <a:rPr lang="en-US" sz="6000"/>
              <a:t>THARUN DONAPATI</a:t>
            </a:r>
          </a:p>
          <a:p>
            <a:pPr algn="l"/>
            <a:r>
              <a:rPr lang="en-US" sz="6000"/>
              <a:t>NAVYA VEMURI</a:t>
            </a:r>
          </a:p>
          <a:p>
            <a:pPr algn="l"/>
            <a:r>
              <a:rPr lang="en-US" sz="6000"/>
              <a:t>VENU YADA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5789C-5F6B-7AD3-CA0F-635EAA8B23DD}"/>
              </a:ext>
            </a:extLst>
          </p:cNvPr>
          <p:cNvSpPr txBox="1"/>
          <p:nvPr/>
        </p:nvSpPr>
        <p:spPr>
          <a:xfrm>
            <a:off x="8870536" y="3482411"/>
            <a:ext cx="6520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TEAM - </a:t>
            </a:r>
            <a:r>
              <a:rPr lang="en-US" sz="2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623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F207B1-4D8F-B008-4DCD-1A41820A4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36" b="3058"/>
          <a:stretch/>
        </p:blipFill>
        <p:spPr>
          <a:xfrm>
            <a:off x="947957" y="1373697"/>
            <a:ext cx="8674216" cy="4580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3723A0-0122-F144-2382-E391A34948D3}"/>
              </a:ext>
            </a:extLst>
          </p:cNvPr>
          <p:cNvSpPr txBox="1"/>
          <p:nvPr/>
        </p:nvSpPr>
        <p:spPr>
          <a:xfrm>
            <a:off x="10916873" y="6429945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 ASMA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7A6D32BD-8479-1625-0B4E-B191B9124E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19" y="618689"/>
            <a:ext cx="5226881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cs typeface="Calibri"/>
              </a:rPr>
              <a:t>Data Flow Diagram - Logical</a:t>
            </a:r>
            <a:endParaRPr lang="en-US" sz="200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90B2DF-CA3B-B69F-CC37-67CC4055C582}"/>
              </a:ext>
            </a:extLst>
          </p:cNvPr>
          <p:cNvSpPr txBox="1"/>
          <p:nvPr/>
        </p:nvSpPr>
        <p:spPr>
          <a:xfrm>
            <a:off x="10175845" y="606061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54839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C79B69D7-D8BD-BBD7-AB24-1EDE597FAF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859" y="417354"/>
            <a:ext cx="5226881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cs typeface="Calibri"/>
              </a:rPr>
              <a:t>Data Flow Diagram - Physical</a:t>
            </a:r>
            <a:r>
              <a:rPr lang="en-US" sz="2000">
                <a:cs typeface="Calibri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A04AD-DB06-5FA3-FB0B-91493D18A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7" y="1249960"/>
            <a:ext cx="8538740" cy="4772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5B5C1C-6A63-2735-A677-34E08CF6CCB9}"/>
              </a:ext>
            </a:extLst>
          </p:cNvPr>
          <p:cNvSpPr txBox="1"/>
          <p:nvPr/>
        </p:nvSpPr>
        <p:spPr>
          <a:xfrm>
            <a:off x="10916873" y="6429945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 ASMA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A8D0C-33A1-292F-3AA9-35DD37942927}"/>
              </a:ext>
            </a:extLst>
          </p:cNvPr>
          <p:cNvSpPr txBox="1"/>
          <p:nvPr/>
        </p:nvSpPr>
        <p:spPr>
          <a:xfrm>
            <a:off x="10175845" y="606061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62532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ECA7-9552-AF7B-78B3-7671160B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02" y="383798"/>
            <a:ext cx="4228592" cy="723550"/>
          </a:xfrm>
        </p:spPr>
        <p:txBody>
          <a:bodyPr>
            <a:normAutofit/>
          </a:bodyPr>
          <a:lstStyle/>
          <a:p>
            <a:r>
              <a:rPr lang="en-US" sz="2000" b="1">
                <a:cs typeface="Calibri"/>
              </a:rPr>
              <a:t>FUNCTIONAL REQUIREMENTS</a:t>
            </a:r>
            <a:br>
              <a:rPr lang="en-US" sz="2000">
                <a:cs typeface="Calibri"/>
              </a:rPr>
            </a:b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5C512-E9FC-0533-BE99-4ADDBA6BC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92" y="1510020"/>
            <a:ext cx="9435950" cy="4473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49BD6-6FDF-A88B-A300-998F82EEE132}"/>
              </a:ext>
            </a:extLst>
          </p:cNvPr>
          <p:cNvSpPr txBox="1"/>
          <p:nvPr/>
        </p:nvSpPr>
        <p:spPr>
          <a:xfrm>
            <a:off x="10916873" y="6429945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 JIGAR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0993A-9A68-3C9E-9DFC-70B11FDBC7D8}"/>
              </a:ext>
            </a:extLst>
          </p:cNvPr>
          <p:cNvSpPr txBox="1"/>
          <p:nvPr/>
        </p:nvSpPr>
        <p:spPr>
          <a:xfrm>
            <a:off x="10167456" y="612772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40659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28B4AE-E839-93B2-96D5-8F6218898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90" y="1011191"/>
            <a:ext cx="8940800" cy="5003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B6155-BF33-7C7B-582F-81740A3522D3}"/>
              </a:ext>
            </a:extLst>
          </p:cNvPr>
          <p:cNvSpPr txBox="1"/>
          <p:nvPr/>
        </p:nvSpPr>
        <p:spPr>
          <a:xfrm>
            <a:off x="10712743" y="6349925"/>
            <a:ext cx="168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 MURALI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BBE18F9-1FF6-F136-AD07-353F6CCB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641"/>
            <a:ext cx="4228592" cy="72355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br>
              <a:rPr lang="en-US" sz="2400" b="1">
                <a:effectLst/>
                <a:latin typeface="Bookman Old Style" panose="02050604050505020204" pitchFamily="18" charset="0"/>
              </a:rPr>
            </a:b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Conceptual ER Diagram</a:t>
            </a:r>
            <a:b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>
                <a:latin typeface="Bookman Old Style" panose="02050604050505020204" pitchFamily="18" charset="0"/>
              </a:rPr>
            </a:br>
            <a:endParaRPr 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DE65C-2862-AD69-D229-E9CD8EB99A0E}"/>
              </a:ext>
            </a:extLst>
          </p:cNvPr>
          <p:cNvSpPr txBox="1"/>
          <p:nvPr/>
        </p:nvSpPr>
        <p:spPr>
          <a:xfrm>
            <a:off x="10175845" y="606061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93321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7835405-B117-ECE0-5F56-C47122A8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16" y="348144"/>
            <a:ext cx="4228592" cy="723550"/>
          </a:xfrm>
        </p:spPr>
        <p:txBody>
          <a:bodyPr>
            <a:normAutofit fontScale="90000"/>
          </a:bodyPr>
          <a:lstStyle/>
          <a:p>
            <a:pPr marL="0" indent="0" algn="ctr">
              <a:buFont typeface="Arial"/>
              <a:buNone/>
            </a:pPr>
            <a:br>
              <a:rPr lang="en-US" sz="1050" b="1">
                <a:latin typeface="Bookman Old Style" panose="02050604050505020204" pitchFamily="18" charset="0"/>
              </a:rPr>
            </a:b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LOGICAL ER Diagram</a:t>
            </a:r>
            <a:b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>
                <a:latin typeface="Bookman Old Style" panose="02050604050505020204" pitchFamily="18" charset="0"/>
              </a:rPr>
            </a:br>
            <a:endParaRPr lang="en-US" sz="105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5F727B-F4D1-D651-107B-07194991B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291" y="1331753"/>
            <a:ext cx="6965471" cy="465917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A752DB-26B4-57D9-2574-5DD4D4250FED}"/>
              </a:ext>
            </a:extLst>
          </p:cNvPr>
          <p:cNvSpPr txBox="1">
            <a:spLocks/>
          </p:cNvSpPr>
          <p:nvPr/>
        </p:nvSpPr>
        <p:spPr>
          <a:xfrm>
            <a:off x="1904301" y="476076"/>
            <a:ext cx="2952925" cy="85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F3174-EB10-3F02-8EAF-B73754D65A2A}"/>
              </a:ext>
            </a:extLst>
          </p:cNvPr>
          <p:cNvSpPr txBox="1"/>
          <p:nvPr/>
        </p:nvSpPr>
        <p:spPr>
          <a:xfrm>
            <a:off x="10816627" y="6429945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MURALI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DCC83B-F666-C01E-C8A6-45BCFFCBF7DE}"/>
              </a:ext>
            </a:extLst>
          </p:cNvPr>
          <p:cNvSpPr txBox="1"/>
          <p:nvPr/>
        </p:nvSpPr>
        <p:spPr>
          <a:xfrm>
            <a:off x="10175845" y="606061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276300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1227-6983-4166-18A5-2A99B8F3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274" y="503339"/>
            <a:ext cx="4195036" cy="525709"/>
          </a:xfrm>
        </p:spPr>
        <p:txBody>
          <a:bodyPr>
            <a:normAutofit/>
          </a:bodyPr>
          <a:lstStyle/>
          <a:p>
            <a:r>
              <a:rPr lang="en-US" sz="2000" b="1"/>
              <a:t>PROJECT SOURCE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EE075-5E52-53B4-A6B0-F81CF773C367}"/>
              </a:ext>
            </a:extLst>
          </p:cNvPr>
          <p:cNvSpPr txBox="1"/>
          <p:nvPr/>
        </p:nvSpPr>
        <p:spPr>
          <a:xfrm>
            <a:off x="10916873" y="6429945"/>
            <a:ext cx="127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JIGAR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79A1E-23D7-B8B4-65C1-6D01C88D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655" y="1434799"/>
            <a:ext cx="4472443" cy="2247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867ADA-E099-8847-33EB-DBF6E0340207}"/>
              </a:ext>
            </a:extLst>
          </p:cNvPr>
          <p:cNvSpPr txBox="1"/>
          <p:nvPr/>
        </p:nvSpPr>
        <p:spPr>
          <a:xfrm>
            <a:off x="10175845" y="606061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PRESENTED BY</a:t>
            </a:r>
          </a:p>
        </p:txBody>
      </p:sp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865F85FB-0D77-825C-B6D1-D792BAD35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73" y="1469802"/>
            <a:ext cx="4657955" cy="2212529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2AC3ADEE-FC6B-23C6-5B67-D87CD4F5D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38" y="4184376"/>
            <a:ext cx="5177724" cy="24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1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D24ECA-9599-2E4F-909A-141070582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10" y="1056796"/>
            <a:ext cx="5435337" cy="53731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341862-2FCA-CE3D-C2DB-B6D1107C8E46}"/>
              </a:ext>
            </a:extLst>
          </p:cNvPr>
          <p:cNvSpPr txBox="1"/>
          <p:nvPr/>
        </p:nvSpPr>
        <p:spPr>
          <a:xfrm>
            <a:off x="10916873" y="6429945"/>
            <a:ext cx="127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DEVA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9FB67-EECB-3DF7-60B8-EA81146A78EB}"/>
              </a:ext>
            </a:extLst>
          </p:cNvPr>
          <p:cNvSpPr txBox="1"/>
          <p:nvPr/>
        </p:nvSpPr>
        <p:spPr>
          <a:xfrm>
            <a:off x="916498" y="729606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TEST PLAN</a:t>
            </a:r>
            <a:endParaRPr 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6AEF8-C28B-E43E-8D96-FECE59C67C54}"/>
              </a:ext>
            </a:extLst>
          </p:cNvPr>
          <p:cNvSpPr txBox="1"/>
          <p:nvPr/>
        </p:nvSpPr>
        <p:spPr>
          <a:xfrm>
            <a:off x="10175845" y="606061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83135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CA07-466E-921D-BF49-572AF3F5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451" y="1977705"/>
            <a:ext cx="10018713" cy="1752599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426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78C191-BA53-9EAD-336A-7DB875150F50}"/>
              </a:ext>
            </a:extLst>
          </p:cNvPr>
          <p:cNvSpPr txBox="1"/>
          <p:nvPr/>
        </p:nvSpPr>
        <p:spPr>
          <a:xfrm>
            <a:off x="10858150" y="6342185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-MURALI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1AD1C-D2AE-DD21-31C7-6FF4F364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01" y="1350629"/>
            <a:ext cx="8674216" cy="48268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804A262-6678-6059-65E3-CE76CF57E762}"/>
              </a:ext>
            </a:extLst>
          </p:cNvPr>
          <p:cNvSpPr txBox="1">
            <a:spLocks/>
          </p:cNvSpPr>
          <p:nvPr/>
        </p:nvSpPr>
        <p:spPr>
          <a:xfrm>
            <a:off x="989901" y="117422"/>
            <a:ext cx="5536734" cy="958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/>
              <a:t>BRM DIAGRAM : USER ROLES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F8EAB-D933-0F26-8A5B-2A4B54A8C0E3}"/>
              </a:ext>
            </a:extLst>
          </p:cNvPr>
          <p:cNvSpPr txBox="1"/>
          <p:nvPr/>
        </p:nvSpPr>
        <p:spPr>
          <a:xfrm>
            <a:off x="10175845" y="606061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45251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A0FB-7D28-F4E9-CAF6-25EE64CB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01" y="392187"/>
            <a:ext cx="3323758" cy="958442"/>
          </a:xfrm>
        </p:spPr>
        <p:txBody>
          <a:bodyPr>
            <a:normAutofit/>
          </a:bodyPr>
          <a:lstStyle/>
          <a:p>
            <a:r>
              <a:rPr lang="en-US" sz="2500" b="1"/>
              <a:t>CONTEXT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4C0CC5C-A3EF-C8F2-9657-C7697944B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8" y="1350629"/>
            <a:ext cx="7205457" cy="42867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B55E6D-7FD8-AA58-5B38-0124D39DC992}"/>
              </a:ext>
            </a:extLst>
          </p:cNvPr>
          <p:cNvSpPr txBox="1"/>
          <p:nvPr/>
        </p:nvSpPr>
        <p:spPr>
          <a:xfrm>
            <a:off x="10989578" y="6488668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 ASMA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BEE35-355A-EB40-A6E0-D032BDA188AF}"/>
              </a:ext>
            </a:extLst>
          </p:cNvPr>
          <p:cNvSpPr txBox="1"/>
          <p:nvPr/>
        </p:nvSpPr>
        <p:spPr>
          <a:xfrm>
            <a:off x="10209401" y="617805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42791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33AE-9728-8FD5-28AC-C5B8440C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96677"/>
            <a:ext cx="6275664" cy="1325563"/>
          </a:xfrm>
        </p:spPr>
        <p:txBody>
          <a:bodyPr>
            <a:normAutofit/>
          </a:bodyPr>
          <a:lstStyle/>
          <a:p>
            <a:r>
              <a:rPr lang="en-US" sz="2000"/>
              <a:t>CONTEXT DIAGRAM:SYSTEM INTERFACE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A600E-3525-6319-2A11-F346881B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53" y="1422240"/>
            <a:ext cx="9552289" cy="3430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C13165-F123-7B8C-D9F9-51AC72992919}"/>
              </a:ext>
            </a:extLst>
          </p:cNvPr>
          <p:cNvSpPr txBox="1"/>
          <p:nvPr/>
        </p:nvSpPr>
        <p:spPr>
          <a:xfrm>
            <a:off x="10989578" y="6488668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 ASMA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9F732-FDA8-DD25-3CCC-F769BF2BD84A}"/>
              </a:ext>
            </a:extLst>
          </p:cNvPr>
          <p:cNvSpPr txBox="1"/>
          <p:nvPr/>
        </p:nvSpPr>
        <p:spPr>
          <a:xfrm>
            <a:off x="10175845" y="617783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223466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E26D-8F67-9B95-E6C9-29A14E7B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126" y="519269"/>
            <a:ext cx="3827097" cy="779476"/>
          </a:xfrm>
        </p:spPr>
        <p:txBody>
          <a:bodyPr>
            <a:normAutofit/>
          </a:bodyPr>
          <a:lstStyle/>
          <a:p>
            <a:pPr algn="l"/>
            <a:r>
              <a:rPr lang="en-GB" sz="1500" b="1">
                <a:latin typeface="Bookman Old Style" panose="02050604050505020204" pitchFamily="18" charset="0"/>
              </a:rPr>
              <a:t>Type: Application Architecture</a:t>
            </a:r>
            <a:br>
              <a:rPr lang="en-GB" sz="1500" b="1">
                <a:latin typeface="Bookman Old Style" panose="02050604050505020204" pitchFamily="18" charset="0"/>
              </a:rPr>
            </a:br>
            <a:r>
              <a:rPr lang="en-GB" sz="1500" b="1">
                <a:latin typeface="Bookman Old Style" panose="02050604050505020204" pitchFamily="18" charset="0"/>
              </a:rPr>
              <a:t>View: Logical View</a:t>
            </a:r>
            <a:br>
              <a:rPr lang="en-GB" sz="1500" b="1">
                <a:latin typeface="Bookman Old Style" panose="02050604050505020204" pitchFamily="18" charset="0"/>
              </a:rPr>
            </a:br>
            <a:r>
              <a:rPr lang="en-GB" sz="1500" b="1">
                <a:latin typeface="Bookman Old Style" panose="02050604050505020204" pitchFamily="18" charset="0"/>
              </a:rPr>
              <a:t>Style: Layered Architecture Pattern</a:t>
            </a:r>
            <a:endParaRPr lang="en-US" sz="150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0395E41-13CF-0543-753C-D19F14F4C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26" y="1760988"/>
            <a:ext cx="8588659" cy="41880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E6DDE5-9119-FDDD-6742-18AD7E224E3B}"/>
              </a:ext>
            </a:extLst>
          </p:cNvPr>
          <p:cNvSpPr txBox="1"/>
          <p:nvPr/>
        </p:nvSpPr>
        <p:spPr>
          <a:xfrm>
            <a:off x="11123802" y="6404778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 VENU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1A49A-C528-E967-D969-E2E6701F66B2}"/>
              </a:ext>
            </a:extLst>
          </p:cNvPr>
          <p:cNvSpPr txBox="1"/>
          <p:nvPr/>
        </p:nvSpPr>
        <p:spPr>
          <a:xfrm>
            <a:off x="10175845" y="606061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274575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DE2C-AD8C-9799-44BF-762DA2F7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952" y="320234"/>
            <a:ext cx="5101047" cy="1184945"/>
          </a:xfrm>
        </p:spPr>
        <p:txBody>
          <a:bodyPr>
            <a:noAutofit/>
          </a:bodyPr>
          <a:lstStyle/>
          <a:p>
            <a:pPr algn="l"/>
            <a:br>
              <a:rPr lang="en-US" sz="1500" b="1"/>
            </a:br>
            <a:r>
              <a:rPr lang="en-US" sz="1500" b="1"/>
              <a:t>Architecture type : Application Architecture</a:t>
            </a:r>
            <a:br>
              <a:rPr lang="en-US" sz="1500" b="1"/>
            </a:br>
            <a:r>
              <a:rPr lang="en-US" sz="1500" b="1"/>
              <a:t>View : Process View</a:t>
            </a:r>
            <a:br>
              <a:rPr lang="en-US" sz="1500" b="1"/>
            </a:br>
            <a:r>
              <a:rPr lang="en-US" sz="1500" b="1"/>
              <a:t>Style : Client – Server Architecture Pattern</a:t>
            </a:r>
            <a:br>
              <a:rPr lang="en-US" sz="1500" b="1"/>
            </a:br>
            <a:endParaRPr lang="en-US" sz="15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D787B-4A3F-1DDE-ED84-BA4FC0DE57A7}"/>
              </a:ext>
            </a:extLst>
          </p:cNvPr>
          <p:cNvSpPr txBox="1"/>
          <p:nvPr/>
        </p:nvSpPr>
        <p:spPr>
          <a:xfrm>
            <a:off x="11123802" y="6404778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 VENU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3B5BCB-2446-0FFE-6706-976C1CEBC2DA}"/>
              </a:ext>
            </a:extLst>
          </p:cNvPr>
          <p:cNvSpPr txBox="1"/>
          <p:nvPr/>
        </p:nvSpPr>
        <p:spPr>
          <a:xfrm>
            <a:off x="10175845" y="606061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B089BA-7FB0-DAA0-DF1C-56565F41C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20" y="1516554"/>
            <a:ext cx="8125959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1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8D23C6-AE21-D1DD-2DCD-99204A0AE587}"/>
              </a:ext>
            </a:extLst>
          </p:cNvPr>
          <p:cNvSpPr txBox="1"/>
          <p:nvPr/>
        </p:nvSpPr>
        <p:spPr>
          <a:xfrm>
            <a:off x="10816627" y="6429945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 NAVYA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BBD96-8EB7-C75D-C61A-B9C29893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58" y="23071"/>
            <a:ext cx="5101047" cy="1184945"/>
          </a:xfrm>
        </p:spPr>
        <p:txBody>
          <a:bodyPr>
            <a:noAutofit/>
          </a:bodyPr>
          <a:lstStyle/>
          <a:p>
            <a:pPr algn="l"/>
            <a:br>
              <a:rPr lang="en-US" sz="2000" b="1"/>
            </a:br>
            <a:br>
              <a:rPr lang="en-US" sz="2000" b="1"/>
            </a:br>
            <a:r>
              <a:rPr lang="en-US" sz="2000" b="1"/>
              <a:t>Requirements Composition Table</a:t>
            </a:r>
            <a:br>
              <a:rPr lang="en-US" sz="2000" b="1"/>
            </a:br>
            <a:endParaRPr lang="en-US" sz="2000" b="1"/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CA9BC8E3-C2AD-7C15-1217-C62FEC11A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58" y="1476463"/>
            <a:ext cx="10322740" cy="361565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47DDD5-E930-9DAE-1921-5240FD9BF81B}"/>
              </a:ext>
            </a:extLst>
          </p:cNvPr>
          <p:cNvSpPr txBox="1"/>
          <p:nvPr/>
        </p:nvSpPr>
        <p:spPr>
          <a:xfrm>
            <a:off x="10175845" y="606061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560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5;p16">
            <a:extLst>
              <a:ext uri="{FF2B5EF4-FFF2-40B4-BE49-F238E27FC236}">
                <a16:creationId xmlns:a16="http://schemas.microsoft.com/office/drawing/2014/main" id="{89C52F4C-A231-419C-0A9C-EA8DA58B2BE5}"/>
              </a:ext>
            </a:extLst>
          </p:cNvPr>
          <p:cNvSpPr txBox="1"/>
          <p:nvPr/>
        </p:nvSpPr>
        <p:spPr>
          <a:xfrm>
            <a:off x="1701461" y="277800"/>
            <a:ext cx="3759772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A38A9A2-ECB7-2AAB-430C-D9061AF7CB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" t="7138" r="171" b="-793"/>
          <a:stretch/>
        </p:blipFill>
        <p:spPr>
          <a:xfrm>
            <a:off x="1038731" y="2248249"/>
            <a:ext cx="4743594" cy="2508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5DD2EA-0339-C405-8053-DF6180F6E520}"/>
              </a:ext>
            </a:extLst>
          </p:cNvPr>
          <p:cNvSpPr txBox="1"/>
          <p:nvPr/>
        </p:nvSpPr>
        <p:spPr>
          <a:xfrm>
            <a:off x="10916873" y="6429945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 LOHITH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774C3A-28F4-2BD6-7ADB-6B75C04B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29" y="401273"/>
            <a:ext cx="5101047" cy="1184945"/>
          </a:xfrm>
        </p:spPr>
        <p:txBody>
          <a:bodyPr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Food Express Application</a:t>
            </a:r>
            <a:br>
              <a:rPr lang="en-US"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br>
              <a:rPr lang="en-US"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04. User Account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3F88-3F67-A9E5-EF24-B33B02219F65}"/>
              </a:ext>
            </a:extLst>
          </p:cNvPr>
          <p:cNvSpPr txBox="1"/>
          <p:nvPr/>
        </p:nvSpPr>
        <p:spPr>
          <a:xfrm>
            <a:off x="10175845" y="606061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PRESENTED 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30968-E4BF-E733-99AA-80B2B1BDB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541" y="2451101"/>
            <a:ext cx="4901895" cy="230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4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5;p16">
            <a:extLst>
              <a:ext uri="{FF2B5EF4-FFF2-40B4-BE49-F238E27FC236}">
                <a16:creationId xmlns:a16="http://schemas.microsoft.com/office/drawing/2014/main" id="{B78412C1-A9D1-0493-67D9-B1EC862E88FA}"/>
              </a:ext>
            </a:extLst>
          </p:cNvPr>
          <p:cNvSpPr txBox="1"/>
          <p:nvPr/>
        </p:nvSpPr>
        <p:spPr>
          <a:xfrm>
            <a:off x="1701461" y="277800"/>
            <a:ext cx="3759772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09BBB74-0BDC-16F2-75E0-98D617038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41" y="1498972"/>
            <a:ext cx="8783276" cy="5115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DB059D-67A8-47B0-19F4-616B4A0DF95C}"/>
              </a:ext>
            </a:extLst>
          </p:cNvPr>
          <p:cNvSpPr txBox="1"/>
          <p:nvPr/>
        </p:nvSpPr>
        <p:spPr>
          <a:xfrm>
            <a:off x="10816627" y="6354336"/>
            <a:ext cx="127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-THARUN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723B9A-5309-46CB-CFBE-592369E1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86" y="474327"/>
            <a:ext cx="5101047" cy="1184945"/>
          </a:xfrm>
        </p:spPr>
        <p:txBody>
          <a:bodyPr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Diagram – Food Express</a:t>
            </a:r>
            <a:br>
              <a:rPr lang="en-US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D5307-1895-C81A-1D40-FA250546148A}"/>
              </a:ext>
            </a:extLst>
          </p:cNvPr>
          <p:cNvSpPr txBox="1"/>
          <p:nvPr/>
        </p:nvSpPr>
        <p:spPr>
          <a:xfrm>
            <a:off x="10175845" y="606061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158861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GradientUnivers</vt:lpstr>
      <vt:lpstr> FOOD EXPRESS</vt:lpstr>
      <vt:lpstr>PowerPoint Presentation</vt:lpstr>
      <vt:lpstr>CONTEXT DIAGRAM</vt:lpstr>
      <vt:lpstr>CONTEXT DIAGRAM:SYSTEM INTERFACE TABLE</vt:lpstr>
      <vt:lpstr>Type: Application Architecture View: Logical View Style: Layered Architecture Pattern</vt:lpstr>
      <vt:lpstr> Architecture type : Application Architecture View : Process View Style : Client – Server Architecture Pattern </vt:lpstr>
      <vt:lpstr>  Requirements Composition Table </vt:lpstr>
      <vt:lpstr>Food Express Application Use Case Diagram Module: 04. User Account</vt:lpstr>
      <vt:lpstr>Activity Diagram – Food Express </vt:lpstr>
      <vt:lpstr>Data Flow Diagram - Logical</vt:lpstr>
      <vt:lpstr>Data Flow Diagram - Physical </vt:lpstr>
      <vt:lpstr>FUNCTIONAL REQUIREMENTS </vt:lpstr>
      <vt:lpstr> Conceptual ER Diagram  </vt:lpstr>
      <vt:lpstr> LOGICAL ER Diagram  </vt:lpstr>
      <vt:lpstr>PROJECT SOURCE CODE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2022-12-19T02:41:46Z</dcterms:created>
  <dcterms:modified xsi:type="dcterms:W3CDTF">2022-12-19T02:43:09Z</dcterms:modified>
</cp:coreProperties>
</file>