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2" y="8467"/>
              <a:ext cx="842599" cy="56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77335" y="609600"/>
            <a:ext cx="8596670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77335" y="4470400"/>
            <a:ext cx="8596670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/>
          <p:nvPr>
            <p:ph type="body" sz="quarter" idx="21"/>
          </p:nvPr>
        </p:nvSpPr>
        <p:spPr>
          <a:xfrm>
            <a:off x="677334" y="4470398"/>
            <a:ext cx="8596670" cy="157096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26" name="TextBox 19"/>
          <p:cNvSpPr txBox="1"/>
          <p:nvPr/>
        </p:nvSpPr>
        <p:spPr>
          <a:xfrm>
            <a:off x="587588" y="469466"/>
            <a:ext cx="51816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938730" y="2565644"/>
            <a:ext cx="51816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77335" y="1931988"/>
            <a:ext cx="8596670" cy="259546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70" cy="15139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TextBox 23"/>
          <p:cNvSpPr txBox="1"/>
          <p:nvPr/>
        </p:nvSpPr>
        <p:spPr>
          <a:xfrm>
            <a:off x="587588" y="469466"/>
            <a:ext cx="51816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938730" y="2565644"/>
            <a:ext cx="51816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677335" y="2700865"/>
            <a:ext cx="8596670" cy="18265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77332" y="2160589"/>
            <a:ext cx="4184038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75743" y="2160983"/>
            <a:ext cx="4185625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21"/>
          </p:nvPr>
        </p:nvSpPr>
        <p:spPr>
          <a:xfrm>
            <a:off x="5088382" y="2160983"/>
            <a:ext cx="4185620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677332" y="1498603"/>
            <a:ext cx="3854531" cy="127846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4760459" y="514922"/>
            <a:ext cx="4513544" cy="5526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/>
          <p:nvPr>
            <p:ph type="body" sz="quarter" idx="21"/>
          </p:nvPr>
        </p:nvSpPr>
        <p:spPr>
          <a:xfrm>
            <a:off x="677334" y="2777069"/>
            <a:ext cx="3854528" cy="25844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sz="half" idx="21"/>
          </p:nvPr>
        </p:nvSpPr>
        <p:spPr>
          <a:xfrm>
            <a:off x="677332" y="609600"/>
            <a:ext cx="8596671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77332" y="5367337"/>
            <a:ext cx="8596670" cy="6740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2" y="-8469"/>
            <a:ext cx="12192005" cy="6866472"/>
            <a:chOff x="-1" y="0"/>
            <a:chExt cx="12192003" cy="6866470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8" y="3689880"/>
              <a:ext cx="4763560" cy="3176589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9" y="-1"/>
              <a:ext cx="1249828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4"/>
              <a:ext cx="1817161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2" y="4021667"/>
              <a:ext cx="448735" cy="284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677332" y="609600"/>
            <a:ext cx="859667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9049983" y="611470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igarV99/FoodExpress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ctr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/>
          <a:lstStyle/>
          <a:p>
            <a:pPr/>
            <a:r>
              <a:t> GITHUB REPOSITORIES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3"/>
          <p:cNvSpPr txBox="1"/>
          <p:nvPr/>
        </p:nvSpPr>
        <p:spPr>
          <a:xfrm>
            <a:off x="1606072" y="1344862"/>
            <a:ext cx="600735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https://github.com/JigarV99/FoodExpress</a:t>
            </a:r>
          </a:p>
        </p:txBody>
      </p:sp>
      <p:sp>
        <p:nvSpPr>
          <p:cNvPr id="171" name="Github Link:"/>
          <p:cNvSpPr txBox="1"/>
          <p:nvPr/>
        </p:nvSpPr>
        <p:spPr>
          <a:xfrm>
            <a:off x="1565477" y="782735"/>
            <a:ext cx="136568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Github Link:</a:t>
            </a:r>
          </a:p>
        </p:txBody>
      </p:sp>
      <p:pic>
        <p:nvPicPr>
          <p:cNvPr id="172" name="Screenshot 2023-03-29 at 10.38.57 PM.png" descr="Screenshot 2023-03-29 at 10.38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461" y="1906989"/>
            <a:ext cx="9683078" cy="4311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shot 2023-03-29 at 10.44.44 PM.png" descr="Screenshot 2023-03-29 at 10.44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397" y="1435372"/>
            <a:ext cx="10127664" cy="267407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Front-end and Backend folder"/>
          <p:cNvSpPr txBox="1"/>
          <p:nvPr/>
        </p:nvSpPr>
        <p:spPr>
          <a:xfrm>
            <a:off x="677147" y="844441"/>
            <a:ext cx="316144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Front-end and Backend folder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shot 2023-03-29 at 10.46.36 PM.png" descr="Screenshot 2023-03-29 at 10.46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832" y="1412108"/>
            <a:ext cx="8946393" cy="493356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Front-end: Account Update code"/>
          <p:cNvSpPr txBox="1"/>
          <p:nvPr/>
        </p:nvSpPr>
        <p:spPr>
          <a:xfrm>
            <a:off x="1295116" y="689948"/>
            <a:ext cx="350947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Front-end: Account Update code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shot 2023-03-29 at 10.49.52 PM.png" descr="Screenshot 2023-03-29 at 10.49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544" y="1218916"/>
            <a:ext cx="10229525" cy="541469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Front end: Add to Cart code"/>
          <p:cNvSpPr txBox="1"/>
          <p:nvPr/>
        </p:nvSpPr>
        <p:spPr>
          <a:xfrm>
            <a:off x="1114875" y="535456"/>
            <a:ext cx="303977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Front end: Add to Cart code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ackend Api"/>
          <p:cNvSpPr txBox="1"/>
          <p:nvPr/>
        </p:nvSpPr>
        <p:spPr>
          <a:xfrm>
            <a:off x="934634" y="651325"/>
            <a:ext cx="13426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Backend Api</a:t>
            </a:r>
          </a:p>
        </p:txBody>
      </p:sp>
      <p:pic>
        <p:nvPicPr>
          <p:cNvPr id="184" name="Screenshot 2023-03-29 at 10.54.03 PM.png" descr="Screenshot 2023-03-29 at 10.54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847" y="1212132"/>
            <a:ext cx="9231801" cy="5170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shot 2023-03-29 at 10.56.26 PM.png" descr="Screenshot 2023-03-29 at 10.56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61" y="1068670"/>
            <a:ext cx="9220403" cy="574245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Backend"/>
          <p:cNvSpPr txBox="1"/>
          <p:nvPr/>
        </p:nvSpPr>
        <p:spPr>
          <a:xfrm>
            <a:off x="1539728" y="496833"/>
            <a:ext cx="95904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Backend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