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3FB"/>
    <a:srgbClr val="D8DEF6"/>
    <a:srgbClr val="309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D9119-EEC5-45EB-A9F1-793B80992C25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2D5B8-AB6F-4B54-B786-8A9B8930F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afd3e376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1afd3e376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45C-B44D-4EA7-9CB0-B077A617F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3EEC8-800D-4398-96D9-C9BAD81B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5CB-7F4D-47F3-9807-0D2B0B41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BCD3-2BD4-4B64-B145-47BFFDF2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53DC-E259-4967-9054-44EFBA29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D3F9-51C6-4150-BE78-54311A7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F9AE2-DE11-42D0-A30C-1AEA1859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C518D-76AF-4ED0-925D-ED86E38C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9622-A387-41E2-B007-81B184CF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8CBC-7105-46CA-BD5C-B21D5FFB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AD6C4-4F13-498A-A63B-8B32D32B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3471-5C83-4CED-9AAD-2A0C7C71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EC2B-8861-47E6-B499-97C49EF9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A5E7E-5EBB-4A3F-902F-23B9F635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A43E-C9C5-4907-9C23-44B0291F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1B0-6D12-4882-967E-C5918EFE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2EF4-0306-4C3F-B9BC-56632573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F34C0-702C-46F9-A173-54F878CE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4CD9-F0D1-4235-865B-8DEE6CD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28E7-C07A-472A-B257-6B0244EF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6046-A6F4-4DC1-85F0-0DD2A6D0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0ECD7-930E-46D7-BAD1-0BE3A82E4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8FB8-6FBB-43AE-94E7-D986D54A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96176-3826-40D5-AFCA-7624650D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860C-D984-4A87-8698-D364A034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D6C4-7620-4143-83FA-4181993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5942-580A-44B8-A4E8-B86C4C038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B0230-7250-4448-B80B-8DEBD40F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5EF1-F579-4853-B83C-DD268185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F673B-310B-40BB-88D3-2BA7ADD4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8BB-B89F-4FAE-A033-E8F39A4D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1905-035A-4025-B5D7-F0D93CCA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43E4-D9FA-4552-93E4-85B6D6DB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829C-81FD-4FB1-81FB-BB1F109D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EBEC5-4A7B-4453-B8E4-FEEE965F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B6AA-42B7-4D77-AB9B-3054F692A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E55E2-1E17-44CB-96B5-E8813E70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7CE11-9178-4886-B4F4-06805CD6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1855-76A9-45E8-A08D-179DF257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6E93-B134-4623-B3B6-C282620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3D5A2-77A6-40D3-81B1-F6922D73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F7E76-3EEA-4C5E-8ABC-4C356A52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42397-2B75-445C-A348-1A53748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2EC90-E50E-469F-BF46-5D47C1B5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CC19B-E305-4E2A-A7C3-C88AE8AE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46CA-BCA7-4D3D-B5B9-80313343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9569-B7FD-49E0-B4F3-83CC892D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EA2B-8281-4282-958A-BA1A52B74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DA6C-D765-4C52-B7CB-84647DBC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9BB1-96DB-4786-A608-5FAF02F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A2965-E4E2-4A9F-85B5-DA7FF22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194AA-E336-4480-AAD3-A1970CA0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7E9D-615B-4E7B-AFF3-6BC7C67D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BB7D3-7F22-4FD9-B896-8F8FA66F5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B126-11AE-415D-BAA0-997B8E6E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E00-6A14-45E6-BE2E-244F9190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B6B4-8E63-44E0-8BFF-A4919563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3C170-C241-46B6-B13B-2A36B62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39E23-A34A-4414-9160-EB981F23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26B7-5120-45AE-91C8-25738C27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F45E-736A-4037-8B22-44CAEC651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00E3-1BC4-4220-B77F-76A9113FCC6C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00C4-862E-41DA-AA39-39F29AC87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FA12-4B52-48D1-9121-AD0AB8073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B0BE-B9A9-4D47-AC8D-BFFADB6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11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097784" y="1669167"/>
            <a:ext cx="2412800" cy="50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4329599" y="0"/>
            <a:ext cx="4139152" cy="100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400" b="1" dirty="0">
                <a:latin typeface="Bookman Old Style" panose="02050604050505020204" pitchFamily="18" charset="0"/>
              </a:rPr>
              <a:t>Application: Food Express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Type: Application Architecture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View: Logical View</a:t>
            </a:r>
            <a:br>
              <a:rPr lang="en-GB" sz="1400" b="1" dirty="0">
                <a:latin typeface="Bookman Old Style" panose="02050604050505020204" pitchFamily="18" charset="0"/>
              </a:rPr>
            </a:br>
            <a:r>
              <a:rPr lang="en-GB" sz="1400" b="1" dirty="0">
                <a:latin typeface="Bookman Old Style" panose="02050604050505020204" pitchFamily="18" charset="0"/>
              </a:rPr>
              <a:t>Style: Layered Architecture Pattern</a:t>
            </a:r>
            <a:endParaRPr sz="1400" dirty="0">
              <a:latin typeface="Bookman Old Style" panose="02050604050505020204" pitchFamily="18" charset="0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16327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305700" y="1092000"/>
            <a:ext cx="81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Users</a:t>
            </a:r>
            <a:endParaRPr sz="1400">
              <a:latin typeface="Bookman Old Style" panose="020506040505050202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901548" y="1107501"/>
            <a:ext cx="181533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Delivery Channels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097783" y="1097534"/>
            <a:ext cx="24732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Core Business Processes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795666" y="1107500"/>
            <a:ext cx="24632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Data And Information</a:t>
            </a:r>
            <a:endParaRPr sz="1400" dirty="0">
              <a:latin typeface="Bookman Old Style" panose="02050604050505020204" pitchFamily="18" charset="0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9483500" y="1104467"/>
            <a:ext cx="244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Technology Enablers</a:t>
            </a:r>
            <a:endParaRPr sz="1400" dirty="0">
              <a:latin typeface="Bookman Old Style" panose="02050604050505020204" pitchFamily="18" charset="0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1901549" y="1440123"/>
            <a:ext cx="1756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6820084" y="1433057"/>
            <a:ext cx="2438800" cy="7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4057955" y="1441531"/>
            <a:ext cx="2449600" cy="2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0" name="Google Shape;140;p25"/>
          <p:cNvCxnSpPr>
            <a:cxnSpLocks/>
          </p:cNvCxnSpPr>
          <p:nvPr/>
        </p:nvCxnSpPr>
        <p:spPr>
          <a:xfrm>
            <a:off x="9531646" y="1455167"/>
            <a:ext cx="246925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1" name="Google Shape;141;p25"/>
          <p:cNvCxnSpPr/>
          <p:nvPr/>
        </p:nvCxnSpPr>
        <p:spPr>
          <a:xfrm rot="10800000" flipH="1">
            <a:off x="188900" y="1428433"/>
            <a:ext cx="1087200" cy="10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1990484" y="2981139"/>
            <a:ext cx="1726400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Mobile App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1956782" y="4809928"/>
            <a:ext cx="1726400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Browser</a:t>
            </a:r>
            <a:endParaRPr sz="1400" b="1">
              <a:latin typeface="Bookman Old Style" panose="02050604050505020204" pitchFamily="18" charset="0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4487397" y="1849358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Search</a:t>
            </a:r>
            <a:endParaRPr lang="en-GB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 rot="10800000" flipH="1">
            <a:off x="9224046" y="3930500"/>
            <a:ext cx="3076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6" name="Google Shape;146;p25"/>
          <p:cNvCxnSpPr>
            <a:cxnSpLocks/>
          </p:cNvCxnSpPr>
          <p:nvPr/>
        </p:nvCxnSpPr>
        <p:spPr>
          <a:xfrm>
            <a:off x="6510627" y="3927555"/>
            <a:ext cx="28503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47" name="Google Shape;147;p25"/>
          <p:cNvSpPr txBox="1"/>
          <p:nvPr/>
        </p:nvSpPr>
        <p:spPr>
          <a:xfrm>
            <a:off x="277344" y="2355805"/>
            <a:ext cx="117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Customer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28519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77335" y="3575000"/>
            <a:ext cx="998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Food Retailer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40711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77344" y="4794205"/>
            <a:ext cx="1179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Distributor</a:t>
            </a:r>
            <a:endParaRPr sz="1400" dirty="0">
              <a:latin typeface="Bookman Old Style" panose="02050604050505020204" pitchFamily="18" charset="0"/>
            </a:endParaRPr>
          </a:p>
          <a:p>
            <a:endParaRPr sz="1400" dirty="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67" y="5290332"/>
            <a:ext cx="405600" cy="80619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-50304" y="6013401"/>
            <a:ext cx="1726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GB" sz="1400">
                <a:solidFill>
                  <a:schemeClr val="dk1"/>
                </a:solidFill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Administrator</a:t>
            </a:r>
            <a:endParaRPr sz="1400">
              <a:solidFill>
                <a:schemeClr val="dk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5"/>
          <p:cNvCxnSpPr>
            <a:cxnSpLocks/>
            <a:stCxn id="142" idx="1"/>
            <a:endCxn id="148" idx="3"/>
          </p:cNvCxnSpPr>
          <p:nvPr/>
        </p:nvCxnSpPr>
        <p:spPr>
          <a:xfrm flipH="1" flipV="1">
            <a:off x="926267" y="3255031"/>
            <a:ext cx="1064217" cy="79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5" name="Google Shape;155;p25"/>
          <p:cNvCxnSpPr>
            <a:cxnSpLocks/>
            <a:stCxn id="150" idx="3"/>
            <a:endCxn id="142" idx="1"/>
          </p:cNvCxnSpPr>
          <p:nvPr/>
        </p:nvCxnSpPr>
        <p:spPr>
          <a:xfrm flipV="1">
            <a:off x="926267" y="3262939"/>
            <a:ext cx="1064217" cy="1211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5"/>
          <p:cNvCxnSpPr>
            <a:stCxn id="152" idx="3"/>
            <a:endCxn id="143" idx="1"/>
          </p:cNvCxnSpPr>
          <p:nvPr/>
        </p:nvCxnSpPr>
        <p:spPr>
          <a:xfrm flipV="1">
            <a:off x="926267" y="5091728"/>
            <a:ext cx="1030515" cy="60170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7" name="Google Shape;157;p25"/>
          <p:cNvCxnSpPr>
            <a:cxnSpLocks/>
            <a:stCxn id="131" idx="3"/>
            <a:endCxn id="142" idx="1"/>
          </p:cNvCxnSpPr>
          <p:nvPr/>
        </p:nvCxnSpPr>
        <p:spPr>
          <a:xfrm>
            <a:off x="926267" y="2035831"/>
            <a:ext cx="1064217" cy="12271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8" name="Google Shape;158;p25"/>
          <p:cNvCxnSpPr>
            <a:cxnSpLocks/>
            <a:stCxn id="142" idx="3"/>
          </p:cNvCxnSpPr>
          <p:nvPr/>
        </p:nvCxnSpPr>
        <p:spPr>
          <a:xfrm>
            <a:off x="3716884" y="3262939"/>
            <a:ext cx="39254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9" name="Google Shape;159;p25"/>
          <p:cNvCxnSpPr>
            <a:cxnSpLocks/>
          </p:cNvCxnSpPr>
          <p:nvPr/>
        </p:nvCxnSpPr>
        <p:spPr>
          <a:xfrm>
            <a:off x="3655133" y="5091728"/>
            <a:ext cx="430543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1" name="Google Shape;161;p25"/>
          <p:cNvSpPr/>
          <p:nvPr/>
        </p:nvSpPr>
        <p:spPr>
          <a:xfrm>
            <a:off x="4490324" y="2809103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Order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474151" y="3766489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Payments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4487397" y="4723875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 Account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4487397" y="5681237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Advertisement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802725" y="1669167"/>
            <a:ext cx="2412800" cy="504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9483500" y="1672733"/>
            <a:ext cx="2531800" cy="504123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00">
              <a:solidFill>
                <a:schemeClr val="accent1"/>
              </a:solidFill>
              <a:latin typeface="Bookman Old Style" panose="020506040505050202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9714154" y="2066733"/>
            <a:ext cx="2106045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For Database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714154" y="2777933"/>
            <a:ext cx="2106046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Connection for MySQL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9714154" y="3489133"/>
            <a:ext cx="2106046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Location API (Google Map)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9714152" y="4200333"/>
            <a:ext cx="2106047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User Interface(React Native)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9714152" y="4911533"/>
            <a:ext cx="2106048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AWS lambda for API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9714152" y="5622733"/>
            <a:ext cx="2106048" cy="563600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sz="1400" b="1" dirty="0">
                <a:latin typeface="Bookman Old Style" panose="02050604050505020204" pitchFamily="18" charset="0"/>
              </a:rPr>
              <a:t>CI/CD GitHub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69" name="Google Shape;144;p25">
            <a:extLst>
              <a:ext uri="{FF2B5EF4-FFF2-40B4-BE49-F238E27FC236}">
                <a16:creationId xmlns:a16="http://schemas.microsoft.com/office/drawing/2014/main" id="{93AD04BE-DA99-4A6E-A44B-BE2D107D60F7}"/>
              </a:ext>
            </a:extLst>
          </p:cNvPr>
          <p:cNvSpPr/>
          <p:nvPr/>
        </p:nvSpPr>
        <p:spPr>
          <a:xfrm>
            <a:off x="7167850" y="1883423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Search for Restaurant/Food item</a:t>
            </a:r>
            <a:endParaRPr lang="en-GB" sz="1400" b="1" dirty="0">
              <a:latin typeface="Bookman Old Style" panose="02050604050505020204" pitchFamily="18" charset="0"/>
            </a:endParaRPr>
          </a:p>
        </p:txBody>
      </p:sp>
      <p:sp>
        <p:nvSpPr>
          <p:cNvPr id="70" name="Google Shape;161;p25">
            <a:extLst>
              <a:ext uri="{FF2B5EF4-FFF2-40B4-BE49-F238E27FC236}">
                <a16:creationId xmlns:a16="http://schemas.microsoft.com/office/drawing/2014/main" id="{BFE0B1DC-C1A0-4B1C-B414-71A10BB5E1A2}"/>
              </a:ext>
            </a:extLst>
          </p:cNvPr>
          <p:cNvSpPr/>
          <p:nvPr/>
        </p:nvSpPr>
        <p:spPr>
          <a:xfrm>
            <a:off x="7170777" y="2843168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Placing an Order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1" name="Google Shape;163;p25">
            <a:extLst>
              <a:ext uri="{FF2B5EF4-FFF2-40B4-BE49-F238E27FC236}">
                <a16:creationId xmlns:a16="http://schemas.microsoft.com/office/drawing/2014/main" id="{585104C6-AE23-4789-AF5D-E1C478DF1DC2}"/>
              </a:ext>
            </a:extLst>
          </p:cNvPr>
          <p:cNvSpPr/>
          <p:nvPr/>
        </p:nvSpPr>
        <p:spPr>
          <a:xfrm>
            <a:off x="7154604" y="3800554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Payment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2" name="Google Shape;164;p25">
            <a:extLst>
              <a:ext uri="{FF2B5EF4-FFF2-40B4-BE49-F238E27FC236}">
                <a16:creationId xmlns:a16="http://schemas.microsoft.com/office/drawing/2014/main" id="{A2286CE9-FD14-4DF0-836D-9BC710D4440F}"/>
              </a:ext>
            </a:extLst>
          </p:cNvPr>
          <p:cNvSpPr/>
          <p:nvPr/>
        </p:nvSpPr>
        <p:spPr>
          <a:xfrm>
            <a:off x="7167850" y="4757940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User Account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  <p:sp>
        <p:nvSpPr>
          <p:cNvPr id="73" name="Google Shape;166;p25">
            <a:extLst>
              <a:ext uri="{FF2B5EF4-FFF2-40B4-BE49-F238E27FC236}">
                <a16:creationId xmlns:a16="http://schemas.microsoft.com/office/drawing/2014/main" id="{BAE94E9D-A784-40F4-9E5E-4FEC9BE4DCD9}"/>
              </a:ext>
            </a:extLst>
          </p:cNvPr>
          <p:cNvSpPr/>
          <p:nvPr/>
        </p:nvSpPr>
        <p:spPr>
          <a:xfrm>
            <a:off x="7167850" y="5715302"/>
            <a:ext cx="1726400" cy="825438"/>
          </a:xfrm>
          <a:prstGeom prst="roundRect">
            <a:avLst>
              <a:gd name="adj" fmla="val 16667"/>
            </a:avLst>
          </a:prstGeom>
          <a:solidFill>
            <a:srgbClr val="E1D3FB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1400" b="1" dirty="0">
                <a:latin typeface="Bookman Old Style" panose="02050604050505020204" pitchFamily="18" charset="0"/>
                <a:ea typeface="Calibri"/>
                <a:cs typeface="Calibri"/>
                <a:sym typeface="Calibri"/>
              </a:rPr>
              <a:t>Advertisements Information</a:t>
            </a:r>
            <a:endParaRPr sz="14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User Group Icon">
            <a:extLst>
              <a:ext uri="{FF2B5EF4-FFF2-40B4-BE49-F238E27FC236}">
                <a16:creationId xmlns:a16="http://schemas.microsoft.com/office/drawing/2014/main" id="{218D2142-D5C9-4DF0-AF31-5596E896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01" y="3407352"/>
            <a:ext cx="1123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obile logo">
            <a:extLst>
              <a:ext uri="{FF2B5EF4-FFF2-40B4-BE49-F238E27FC236}">
                <a16:creationId xmlns:a16="http://schemas.microsoft.com/office/drawing/2014/main" id="{CDF82751-DCBC-42AA-BC62-AA6193F0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721" y="2328303"/>
            <a:ext cx="696056" cy="10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loud logo">
            <a:extLst>
              <a:ext uri="{FF2B5EF4-FFF2-40B4-BE49-F238E27FC236}">
                <a16:creationId xmlns:a16="http://schemas.microsoft.com/office/drawing/2014/main" id="{829F1FD1-45AC-4B26-BF3E-D330BC5A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99" y="2982766"/>
            <a:ext cx="170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web server logo">
            <a:extLst>
              <a:ext uri="{FF2B5EF4-FFF2-40B4-BE49-F238E27FC236}">
                <a16:creationId xmlns:a16="http://schemas.microsoft.com/office/drawing/2014/main" id="{53FC9051-CBB7-494D-BED8-71A57FB2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67" y="5141674"/>
            <a:ext cx="850849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app server logo">
            <a:extLst>
              <a:ext uri="{FF2B5EF4-FFF2-40B4-BE49-F238E27FC236}">
                <a16:creationId xmlns:a16="http://schemas.microsoft.com/office/drawing/2014/main" id="{69442D0F-4FD2-40CB-80F5-EFDD9D9D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59" y="4957364"/>
            <a:ext cx="1142931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app server logo">
            <a:extLst>
              <a:ext uri="{FF2B5EF4-FFF2-40B4-BE49-F238E27FC236}">
                <a16:creationId xmlns:a16="http://schemas.microsoft.com/office/drawing/2014/main" id="{28D69A24-FEE3-4078-A87E-DFAFF8A9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267" y="5091228"/>
            <a:ext cx="1739795" cy="11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Admin Login Logo">
            <a:extLst>
              <a:ext uri="{FF2B5EF4-FFF2-40B4-BE49-F238E27FC236}">
                <a16:creationId xmlns:a16="http://schemas.microsoft.com/office/drawing/2014/main" id="{1C456A0A-B63F-4774-8B74-57687BC0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668" y="1563396"/>
            <a:ext cx="1020426" cy="11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Image result for storage/nas logo">
            <a:extLst>
              <a:ext uri="{FF2B5EF4-FFF2-40B4-BE49-F238E27FC236}">
                <a16:creationId xmlns:a16="http://schemas.microsoft.com/office/drawing/2014/main" id="{4AE1D01A-CEA4-48F7-B617-15895CD4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24" y="1376724"/>
            <a:ext cx="1097081" cy="134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BC44348-7A2D-4667-8BAC-636C7E806037}"/>
              </a:ext>
            </a:extLst>
          </p:cNvPr>
          <p:cNvSpPr/>
          <p:nvPr/>
        </p:nvSpPr>
        <p:spPr>
          <a:xfrm rot="19292796">
            <a:off x="2016685" y="3408574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2E8D65C-7629-406D-8B82-31AE74AD4107}"/>
              </a:ext>
            </a:extLst>
          </p:cNvPr>
          <p:cNvSpPr/>
          <p:nvPr/>
        </p:nvSpPr>
        <p:spPr>
          <a:xfrm rot="2096267">
            <a:off x="3791222" y="3513218"/>
            <a:ext cx="723511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701DCAC-1776-4CEB-A479-0C2CCDB8A094}"/>
              </a:ext>
            </a:extLst>
          </p:cNvPr>
          <p:cNvSpPr/>
          <p:nvPr/>
        </p:nvSpPr>
        <p:spPr>
          <a:xfrm rot="12896267">
            <a:off x="3722233" y="3450168"/>
            <a:ext cx="723511" cy="155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5D7384-9E12-4148-8394-1E7EC06DB18F}"/>
              </a:ext>
            </a:extLst>
          </p:cNvPr>
          <p:cNvCxnSpPr/>
          <p:nvPr/>
        </p:nvCxnSpPr>
        <p:spPr>
          <a:xfrm>
            <a:off x="9481272" y="1244312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B09CE0-9A4C-4DFB-8411-CDC99713E67B}"/>
              </a:ext>
            </a:extLst>
          </p:cNvPr>
          <p:cNvCxnSpPr/>
          <p:nvPr/>
        </p:nvCxnSpPr>
        <p:spPr>
          <a:xfrm>
            <a:off x="9481272" y="220027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01804-8CAE-4A48-AAD1-BC3387166F12}"/>
              </a:ext>
            </a:extLst>
          </p:cNvPr>
          <p:cNvCxnSpPr/>
          <p:nvPr/>
        </p:nvCxnSpPr>
        <p:spPr>
          <a:xfrm>
            <a:off x="9481272" y="3213551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5ACB9C-760A-4770-BE9D-E04B44C8AED3}"/>
              </a:ext>
            </a:extLst>
          </p:cNvPr>
          <p:cNvCxnSpPr/>
          <p:nvPr/>
        </p:nvCxnSpPr>
        <p:spPr>
          <a:xfrm>
            <a:off x="9481272" y="432521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82B4F6-40FC-460D-95AE-C72F17141401}"/>
              </a:ext>
            </a:extLst>
          </p:cNvPr>
          <p:cNvCxnSpPr/>
          <p:nvPr/>
        </p:nvCxnSpPr>
        <p:spPr>
          <a:xfrm>
            <a:off x="9481272" y="552883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7A2B8D-4840-4A2E-BCEC-5F2F5D14A453}"/>
              </a:ext>
            </a:extLst>
          </p:cNvPr>
          <p:cNvCxnSpPr/>
          <p:nvPr/>
        </p:nvCxnSpPr>
        <p:spPr>
          <a:xfrm>
            <a:off x="6245325" y="1244312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CD1000-784D-41CB-B07C-4D5D20C63902}"/>
              </a:ext>
            </a:extLst>
          </p:cNvPr>
          <p:cNvCxnSpPr/>
          <p:nvPr/>
        </p:nvCxnSpPr>
        <p:spPr>
          <a:xfrm>
            <a:off x="6245325" y="220027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3AF2F4-CF65-4C65-9F00-FB8EC7619D07}"/>
              </a:ext>
            </a:extLst>
          </p:cNvPr>
          <p:cNvCxnSpPr/>
          <p:nvPr/>
        </p:nvCxnSpPr>
        <p:spPr>
          <a:xfrm>
            <a:off x="6245325" y="3213551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40D37F-E1D9-4214-A4F6-3575566E0FED}"/>
              </a:ext>
            </a:extLst>
          </p:cNvPr>
          <p:cNvCxnSpPr/>
          <p:nvPr/>
        </p:nvCxnSpPr>
        <p:spPr>
          <a:xfrm>
            <a:off x="6245325" y="4325215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AA63E6-C479-407B-A7FD-B5E76CDE5BFB}"/>
              </a:ext>
            </a:extLst>
          </p:cNvPr>
          <p:cNvCxnSpPr/>
          <p:nvPr/>
        </p:nvCxnSpPr>
        <p:spPr>
          <a:xfrm>
            <a:off x="6245325" y="552883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B56ADD-69FD-44FB-B03E-03800029052D}"/>
              </a:ext>
            </a:extLst>
          </p:cNvPr>
          <p:cNvCxnSpPr/>
          <p:nvPr/>
        </p:nvCxnSpPr>
        <p:spPr>
          <a:xfrm>
            <a:off x="7592290" y="1307360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61230E-E217-4163-BDA6-BE47C7D25FB2}"/>
              </a:ext>
            </a:extLst>
          </p:cNvPr>
          <p:cNvCxnSpPr/>
          <p:nvPr/>
        </p:nvCxnSpPr>
        <p:spPr>
          <a:xfrm>
            <a:off x="7592290" y="2263323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62729F-D3FA-4E96-91FF-97792BEA6EDD}"/>
              </a:ext>
            </a:extLst>
          </p:cNvPr>
          <p:cNvCxnSpPr/>
          <p:nvPr/>
        </p:nvCxnSpPr>
        <p:spPr>
          <a:xfrm>
            <a:off x="7592290" y="3276599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5F5325-E436-4322-ABA3-5A6ED316BC66}"/>
              </a:ext>
            </a:extLst>
          </p:cNvPr>
          <p:cNvCxnSpPr/>
          <p:nvPr/>
        </p:nvCxnSpPr>
        <p:spPr>
          <a:xfrm>
            <a:off x="7592290" y="4388263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47A3DD-271A-4426-AAE2-4C25263BE7D2}"/>
              </a:ext>
            </a:extLst>
          </p:cNvPr>
          <p:cNvCxnSpPr/>
          <p:nvPr/>
        </p:nvCxnSpPr>
        <p:spPr>
          <a:xfrm>
            <a:off x="7592290" y="5591878"/>
            <a:ext cx="0" cy="692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1732724-323F-4318-BA97-90AB9219CD51}"/>
              </a:ext>
            </a:extLst>
          </p:cNvPr>
          <p:cNvSpPr/>
          <p:nvPr/>
        </p:nvSpPr>
        <p:spPr>
          <a:xfrm rot="5400000">
            <a:off x="7761550" y="3827919"/>
            <a:ext cx="1488625" cy="138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11CC88-97BC-4F3F-A430-27859952915F}"/>
              </a:ext>
            </a:extLst>
          </p:cNvPr>
          <p:cNvSpPr/>
          <p:nvPr/>
        </p:nvSpPr>
        <p:spPr>
          <a:xfrm rot="16200000">
            <a:off x="7726117" y="3666656"/>
            <a:ext cx="1559502" cy="13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D0334E0-BFB3-4F28-89D6-D7EF85E0C602}"/>
              </a:ext>
            </a:extLst>
          </p:cNvPr>
          <p:cNvSpPr/>
          <p:nvPr/>
        </p:nvSpPr>
        <p:spPr>
          <a:xfrm>
            <a:off x="7285972" y="5754344"/>
            <a:ext cx="723511" cy="1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E41299E-8E22-4D7B-8C6B-3B781AD0B438}"/>
              </a:ext>
            </a:extLst>
          </p:cNvPr>
          <p:cNvSpPr/>
          <p:nvPr/>
        </p:nvSpPr>
        <p:spPr>
          <a:xfrm rot="5400000">
            <a:off x="9766913" y="3682272"/>
            <a:ext cx="1488625" cy="17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3AB266-9425-4D8A-93E9-24967D0821D2}"/>
              </a:ext>
            </a:extLst>
          </p:cNvPr>
          <p:cNvSpPr/>
          <p:nvPr/>
        </p:nvSpPr>
        <p:spPr>
          <a:xfrm rot="16200000">
            <a:off x="9746412" y="3504605"/>
            <a:ext cx="1559502" cy="20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BCCDCF3-AB92-41DE-A658-BBA69D1A0D45}"/>
              </a:ext>
            </a:extLst>
          </p:cNvPr>
          <p:cNvSpPr/>
          <p:nvPr/>
        </p:nvSpPr>
        <p:spPr>
          <a:xfrm>
            <a:off x="9318028" y="5691296"/>
            <a:ext cx="723511" cy="1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1FC7C9D-1FEF-43F6-B3E3-C8D1AD38C2A0}"/>
              </a:ext>
            </a:extLst>
          </p:cNvPr>
          <p:cNvSpPr/>
          <p:nvPr/>
        </p:nvSpPr>
        <p:spPr>
          <a:xfrm rot="17652086">
            <a:off x="8097259" y="3731072"/>
            <a:ext cx="2648412" cy="135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3F8AA1F-856A-4CA7-B8E7-818C9918B495}"/>
              </a:ext>
            </a:extLst>
          </p:cNvPr>
          <p:cNvSpPr/>
          <p:nvPr/>
        </p:nvSpPr>
        <p:spPr>
          <a:xfrm rot="2946423">
            <a:off x="5454929" y="4898236"/>
            <a:ext cx="1230557" cy="118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46A03A-AAB0-4DF9-A916-D5BE82BA441B}"/>
              </a:ext>
            </a:extLst>
          </p:cNvPr>
          <p:cNvSpPr txBox="1"/>
          <p:nvPr/>
        </p:nvSpPr>
        <p:spPr>
          <a:xfrm>
            <a:off x="6419466" y="1376724"/>
            <a:ext cx="122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</a:t>
            </a:r>
          </a:p>
          <a:p>
            <a:r>
              <a:rPr lang="en-US" dirty="0"/>
              <a:t>handling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45D9F9-5B99-4DDB-8CBA-45F85D1FC7EF}"/>
              </a:ext>
            </a:extLst>
          </p:cNvPr>
          <p:cNvSpPr txBox="1"/>
          <p:nvPr/>
        </p:nvSpPr>
        <p:spPr>
          <a:xfrm>
            <a:off x="1058101" y="4641372"/>
            <a:ext cx="1122081" cy="31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FE9A26-2773-4168-989C-D8A0ADEFAF20}"/>
              </a:ext>
            </a:extLst>
          </p:cNvPr>
          <p:cNvSpPr txBox="1"/>
          <p:nvPr/>
        </p:nvSpPr>
        <p:spPr>
          <a:xfrm>
            <a:off x="2570831" y="3488292"/>
            <a:ext cx="1845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 Devices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33267-F9D5-4404-9C2B-2B7F10A5057D}"/>
              </a:ext>
            </a:extLst>
          </p:cNvPr>
          <p:cNvSpPr txBox="1"/>
          <p:nvPr/>
        </p:nvSpPr>
        <p:spPr>
          <a:xfrm>
            <a:off x="4990324" y="3096295"/>
            <a:ext cx="963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75321C-D4CC-4AE3-A402-6F5E6A57D833}"/>
              </a:ext>
            </a:extLst>
          </p:cNvPr>
          <p:cNvSpPr txBox="1"/>
          <p:nvPr/>
        </p:nvSpPr>
        <p:spPr>
          <a:xfrm>
            <a:off x="8213945" y="1117515"/>
            <a:ext cx="102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746C15-AFEA-4CBD-8F50-04E4D2FB2A89}"/>
              </a:ext>
            </a:extLst>
          </p:cNvPr>
          <p:cNvSpPr txBox="1"/>
          <p:nvPr/>
        </p:nvSpPr>
        <p:spPr>
          <a:xfrm>
            <a:off x="8009483" y="6333562"/>
            <a:ext cx="2067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 Server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4C38A2-F292-41DD-8FAF-E3CF7AA58ABB}"/>
              </a:ext>
            </a:extLst>
          </p:cNvPr>
          <p:cNvSpPr txBox="1"/>
          <p:nvPr/>
        </p:nvSpPr>
        <p:spPr>
          <a:xfrm>
            <a:off x="10005612" y="999583"/>
            <a:ext cx="996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BC729-855C-4BE2-896A-7DCB6FF9213C}"/>
              </a:ext>
            </a:extLst>
          </p:cNvPr>
          <p:cNvSpPr txBox="1"/>
          <p:nvPr/>
        </p:nvSpPr>
        <p:spPr>
          <a:xfrm>
            <a:off x="10015189" y="6172134"/>
            <a:ext cx="12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86514E-8779-48EB-9ED2-84E5098103E8}"/>
              </a:ext>
            </a:extLst>
          </p:cNvPr>
          <p:cNvSpPr txBox="1"/>
          <p:nvPr/>
        </p:nvSpPr>
        <p:spPr>
          <a:xfrm>
            <a:off x="177971" y="99864"/>
            <a:ext cx="11103336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	                      	 	      </a:t>
            </a:r>
            <a:r>
              <a:rPr lang="en-US" sz="2500" b="1" dirty="0"/>
              <a:t>Food Express Application</a:t>
            </a:r>
          </a:p>
          <a:p>
            <a:endParaRPr lang="en-US" sz="1700" b="1" dirty="0"/>
          </a:p>
          <a:p>
            <a:r>
              <a:rPr lang="en-US" sz="1700" b="1" dirty="0"/>
              <a:t>Architecture type : Application Architecture</a:t>
            </a:r>
          </a:p>
          <a:p>
            <a:endParaRPr lang="en-US" sz="1700" b="1" dirty="0"/>
          </a:p>
          <a:p>
            <a:r>
              <a:rPr lang="en-US" sz="1700" b="1" dirty="0"/>
              <a:t>View : Process View</a:t>
            </a:r>
          </a:p>
          <a:p>
            <a:endParaRPr lang="en-US" sz="1700" b="1" dirty="0"/>
          </a:p>
          <a:p>
            <a:r>
              <a:rPr lang="en-US" sz="1700" b="1" dirty="0"/>
              <a:t>Style : Client – Server Architecture Pattern</a:t>
            </a:r>
          </a:p>
        </p:txBody>
      </p:sp>
      <p:pic>
        <p:nvPicPr>
          <p:cNvPr id="48" name="Picture 18" descr="Image result for PC Computer Logo">
            <a:extLst>
              <a:ext uri="{FF2B5EF4-FFF2-40B4-BE49-F238E27FC236}">
                <a16:creationId xmlns:a16="http://schemas.microsoft.com/office/drawing/2014/main" id="{924B3CA6-E7B5-40CE-905F-ED5E4920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37" y="4852655"/>
            <a:ext cx="1459689" cy="8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6ABFB5-3D46-493A-A127-0DB9BA75A184}"/>
              </a:ext>
            </a:extLst>
          </p:cNvPr>
          <p:cNvSpPr txBox="1"/>
          <p:nvPr/>
        </p:nvSpPr>
        <p:spPr>
          <a:xfrm>
            <a:off x="2927946" y="5754344"/>
            <a:ext cx="1845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F4D02-62FA-42E8-B37E-41FD411053FD}"/>
              </a:ext>
            </a:extLst>
          </p:cNvPr>
          <p:cNvSpPr txBox="1"/>
          <p:nvPr/>
        </p:nvSpPr>
        <p:spPr>
          <a:xfrm rot="2970434">
            <a:off x="5812269" y="4715382"/>
            <a:ext cx="96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22DEB-0487-4841-B42D-73D65BC499D6}"/>
              </a:ext>
            </a:extLst>
          </p:cNvPr>
          <p:cNvSpPr txBox="1"/>
          <p:nvPr/>
        </p:nvSpPr>
        <p:spPr>
          <a:xfrm>
            <a:off x="7291379" y="5470275"/>
            <a:ext cx="93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E6AA4B4-F8BE-4421-89D7-1B72861973AA}"/>
              </a:ext>
            </a:extLst>
          </p:cNvPr>
          <p:cNvSpPr/>
          <p:nvPr/>
        </p:nvSpPr>
        <p:spPr>
          <a:xfrm rot="2654676">
            <a:off x="1925367" y="4633582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FD36B23-4D1E-400D-BCE9-7D0F6C153435}"/>
              </a:ext>
            </a:extLst>
          </p:cNvPr>
          <p:cNvSpPr/>
          <p:nvPr/>
        </p:nvSpPr>
        <p:spPr>
          <a:xfrm rot="18998334">
            <a:off x="4091187" y="4757060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0BA4B97-6307-457C-BF8D-E95F97C9B00A}"/>
              </a:ext>
            </a:extLst>
          </p:cNvPr>
          <p:cNvSpPr/>
          <p:nvPr/>
        </p:nvSpPr>
        <p:spPr>
          <a:xfrm rot="8164801">
            <a:off x="3994202" y="4842564"/>
            <a:ext cx="928272" cy="20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rewall, network, protection, security icon - Download on Iconfinder">
            <a:extLst>
              <a:ext uri="{FF2B5EF4-FFF2-40B4-BE49-F238E27FC236}">
                <a16:creationId xmlns:a16="http://schemas.microsoft.com/office/drawing/2014/main" id="{18455ACA-21C9-53F0-8142-2E3692AC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0235" y="2127277"/>
            <a:ext cx="638262" cy="6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router icon">
            <a:extLst>
              <a:ext uri="{FF2B5EF4-FFF2-40B4-BE49-F238E27FC236}">
                <a16:creationId xmlns:a16="http://schemas.microsoft.com/office/drawing/2014/main" id="{C9BB6017-CF21-E692-A921-3634468D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8266" y="3147825"/>
            <a:ext cx="510231" cy="40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pc icon">
            <a:extLst>
              <a:ext uri="{FF2B5EF4-FFF2-40B4-BE49-F238E27FC236}">
                <a16:creationId xmlns:a16="http://schemas.microsoft.com/office/drawing/2014/main" id="{1AEE2C4E-CCC4-A19D-8619-3276C2EE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92" y="3927856"/>
            <a:ext cx="738156" cy="7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user actor uml icon">
            <a:extLst>
              <a:ext uri="{FF2B5EF4-FFF2-40B4-BE49-F238E27FC236}">
                <a16:creationId xmlns:a16="http://schemas.microsoft.com/office/drawing/2014/main" id="{3A01D420-D8FF-6DC9-B87A-7876A40E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0" y="2937385"/>
            <a:ext cx="639651" cy="7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Image result for firewall icon">
            <a:extLst>
              <a:ext uri="{FF2B5EF4-FFF2-40B4-BE49-F238E27FC236}">
                <a16:creationId xmlns:a16="http://schemas.microsoft.com/office/drawing/2014/main" id="{47E35ABB-10BF-60D7-D0A0-534E136B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90" y="934003"/>
            <a:ext cx="638565" cy="99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Image result for communication ibm server icon">
            <a:extLst>
              <a:ext uri="{FF2B5EF4-FFF2-40B4-BE49-F238E27FC236}">
                <a16:creationId xmlns:a16="http://schemas.microsoft.com/office/drawing/2014/main" id="{2102DDEF-ECD7-CC09-EF7F-1F456D67E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774" y="1784800"/>
            <a:ext cx="1680651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8069F1-391E-1600-79E6-31AEEC8557C2}"/>
              </a:ext>
            </a:extLst>
          </p:cNvPr>
          <p:cNvSpPr/>
          <p:nvPr/>
        </p:nvSpPr>
        <p:spPr>
          <a:xfrm>
            <a:off x="1474370" y="1750317"/>
            <a:ext cx="1065916" cy="318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BD913-C701-2ADC-D988-93DD8E2A301A}"/>
              </a:ext>
            </a:extLst>
          </p:cNvPr>
          <p:cNvSpPr txBox="1"/>
          <p:nvPr/>
        </p:nvSpPr>
        <p:spPr>
          <a:xfrm>
            <a:off x="1696597" y="4602069"/>
            <a:ext cx="84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718F1-BE88-F614-904F-B42D9C8BCFB8}"/>
              </a:ext>
            </a:extLst>
          </p:cNvPr>
          <p:cNvSpPr txBox="1"/>
          <p:nvPr/>
        </p:nvSpPr>
        <p:spPr>
          <a:xfrm>
            <a:off x="1370778" y="2703201"/>
            <a:ext cx="181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Sonic TZ300 Firewall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E0956-1A51-DBE3-09ED-32D15D1952E4}"/>
              </a:ext>
            </a:extLst>
          </p:cNvPr>
          <p:cNvSpPr txBox="1"/>
          <p:nvPr/>
        </p:nvSpPr>
        <p:spPr>
          <a:xfrm>
            <a:off x="1566699" y="3522974"/>
            <a:ext cx="152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SonicWall TZ300 WIRELESS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9164F-DECC-82CF-8DEF-B8247CFCD46A}"/>
              </a:ext>
            </a:extLst>
          </p:cNvPr>
          <p:cNvSpPr txBox="1"/>
          <p:nvPr/>
        </p:nvSpPr>
        <p:spPr>
          <a:xfrm>
            <a:off x="859382" y="3854181"/>
            <a:ext cx="639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60791-AE8E-8071-10FD-82CD412191CD}"/>
              </a:ext>
            </a:extLst>
          </p:cNvPr>
          <p:cNvCxnSpPr>
            <a:cxnSpLocks/>
          </p:cNvCxnSpPr>
          <p:nvPr/>
        </p:nvCxnSpPr>
        <p:spPr>
          <a:xfrm flipV="1">
            <a:off x="1963381" y="3714269"/>
            <a:ext cx="0" cy="41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04614-BFA5-F205-A298-5B3FF2B761D9}"/>
              </a:ext>
            </a:extLst>
          </p:cNvPr>
          <p:cNvCxnSpPr>
            <a:cxnSpLocks/>
          </p:cNvCxnSpPr>
          <p:nvPr/>
        </p:nvCxnSpPr>
        <p:spPr>
          <a:xfrm flipV="1">
            <a:off x="1995151" y="2886731"/>
            <a:ext cx="0" cy="4469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08A10A00-2C82-2C1A-6D3E-23C220F74D54}"/>
              </a:ext>
            </a:extLst>
          </p:cNvPr>
          <p:cNvSpPr/>
          <p:nvPr/>
        </p:nvSpPr>
        <p:spPr>
          <a:xfrm>
            <a:off x="2899198" y="1883164"/>
            <a:ext cx="1318054" cy="91527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119F3-D461-0C19-8EF6-767418C9D12E}"/>
              </a:ext>
            </a:extLst>
          </p:cNvPr>
          <p:cNvSpPr txBox="1"/>
          <p:nvPr/>
        </p:nvSpPr>
        <p:spPr>
          <a:xfrm>
            <a:off x="3183585" y="2093519"/>
            <a:ext cx="808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09E5B9-7489-8715-0091-D3AF09FEA63F}"/>
              </a:ext>
            </a:extLst>
          </p:cNvPr>
          <p:cNvCxnSpPr>
            <a:cxnSpLocks/>
          </p:cNvCxnSpPr>
          <p:nvPr/>
        </p:nvCxnSpPr>
        <p:spPr>
          <a:xfrm>
            <a:off x="2468217" y="2492629"/>
            <a:ext cx="453529" cy="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1478D-EC55-B491-84DD-AC51AAAFF23D}"/>
              </a:ext>
            </a:extLst>
          </p:cNvPr>
          <p:cNvSpPr txBox="1"/>
          <p:nvPr/>
        </p:nvSpPr>
        <p:spPr>
          <a:xfrm>
            <a:off x="1474370" y="1754427"/>
            <a:ext cx="131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External Layer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4F57A-51D2-0E32-CD46-63C5FF1361A8}"/>
              </a:ext>
            </a:extLst>
          </p:cNvPr>
          <p:cNvCxnSpPr/>
          <p:nvPr/>
        </p:nvCxnSpPr>
        <p:spPr>
          <a:xfrm>
            <a:off x="1474370" y="2099507"/>
            <a:ext cx="1065916" cy="2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3F3CC-2174-F9F9-3CCD-DB3520845C74}"/>
              </a:ext>
            </a:extLst>
          </p:cNvPr>
          <p:cNvSpPr/>
          <p:nvPr/>
        </p:nvSpPr>
        <p:spPr>
          <a:xfrm>
            <a:off x="4493324" y="459689"/>
            <a:ext cx="5103287" cy="3860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211942-5A13-D230-AD40-947AE8F35DF2}"/>
              </a:ext>
            </a:extLst>
          </p:cNvPr>
          <p:cNvCxnSpPr>
            <a:cxnSpLocks/>
          </p:cNvCxnSpPr>
          <p:nvPr/>
        </p:nvCxnSpPr>
        <p:spPr>
          <a:xfrm>
            <a:off x="4493325" y="753069"/>
            <a:ext cx="510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6" descr="Image result for CISCO SWITCH ICON">
            <a:extLst>
              <a:ext uri="{FF2B5EF4-FFF2-40B4-BE49-F238E27FC236}">
                <a16:creationId xmlns:a16="http://schemas.microsoft.com/office/drawing/2014/main" id="{6321F1AD-02EF-7DF4-A156-ECD07594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80" y="3362752"/>
            <a:ext cx="947739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8" descr="Image result for CPU ICON ">
            <a:extLst>
              <a:ext uri="{FF2B5EF4-FFF2-40B4-BE49-F238E27FC236}">
                <a16:creationId xmlns:a16="http://schemas.microsoft.com/office/drawing/2014/main" id="{98D42F84-7BA6-BF1B-E23E-66D82206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10" y="3113501"/>
            <a:ext cx="716482" cy="8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0" descr="Image result for DATABASE SERVER">
            <a:extLst>
              <a:ext uri="{FF2B5EF4-FFF2-40B4-BE49-F238E27FC236}">
                <a16:creationId xmlns:a16="http://schemas.microsoft.com/office/drawing/2014/main" id="{18FA67A7-D071-BBA1-7D7B-992A1C50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88" y="1604062"/>
            <a:ext cx="854314" cy="10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2" descr="Image result for WEB SERVER">
            <a:extLst>
              <a:ext uri="{FF2B5EF4-FFF2-40B4-BE49-F238E27FC236}">
                <a16:creationId xmlns:a16="http://schemas.microsoft.com/office/drawing/2014/main" id="{9EFCBBE6-4AC6-5550-099F-4CAE2241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91" y="782025"/>
            <a:ext cx="553082" cy="80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4" descr="Image result for CISCO ISR ROTER ICON">
            <a:extLst>
              <a:ext uri="{FF2B5EF4-FFF2-40B4-BE49-F238E27FC236}">
                <a16:creationId xmlns:a16="http://schemas.microsoft.com/office/drawing/2014/main" id="{90EBD43C-C04E-ED9C-36E1-EFACE562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51" y="1681916"/>
            <a:ext cx="561581" cy="54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0981261-7994-3A36-76B9-8A990547F994}"/>
              </a:ext>
            </a:extLst>
          </p:cNvPr>
          <p:cNvSpPr txBox="1"/>
          <p:nvPr/>
        </p:nvSpPr>
        <p:spPr>
          <a:xfrm>
            <a:off x="4885729" y="3846140"/>
            <a:ext cx="1842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Cisco 9500 catalyst switch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6D1DE3-9460-6D54-3CD1-C630F2A368C4}"/>
              </a:ext>
            </a:extLst>
          </p:cNvPr>
          <p:cNvSpPr txBox="1"/>
          <p:nvPr/>
        </p:nvSpPr>
        <p:spPr>
          <a:xfrm>
            <a:off x="7994890" y="2770793"/>
            <a:ext cx="168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 Server(</a:t>
            </a:r>
            <a:r>
              <a:rPr lang="en-US" sz="1200" dirty="0" err="1"/>
              <a:t>Mysql</a:t>
            </a:r>
            <a:r>
              <a:rPr lang="en-US" sz="12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5FA877-E0B7-064C-B3E9-C156DA1E4ADF}"/>
              </a:ext>
            </a:extLst>
          </p:cNvPr>
          <p:cNvSpPr txBox="1"/>
          <p:nvPr/>
        </p:nvSpPr>
        <p:spPr>
          <a:xfrm>
            <a:off x="4505351" y="1967026"/>
            <a:ext cx="71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Sonic TZ300 Firewall</a:t>
            </a:r>
          </a:p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53DC6-F575-0B14-8057-E46C12F39558}"/>
              </a:ext>
            </a:extLst>
          </p:cNvPr>
          <p:cNvSpPr txBox="1"/>
          <p:nvPr/>
        </p:nvSpPr>
        <p:spPr>
          <a:xfrm>
            <a:off x="6734146" y="3923159"/>
            <a:ext cx="131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Hp Z8 G4 Workstation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42266-EF2C-69FA-6DDB-EC2FF0DF7E1B}"/>
              </a:ext>
            </a:extLst>
          </p:cNvPr>
          <p:cNvSpPr txBox="1"/>
          <p:nvPr/>
        </p:nvSpPr>
        <p:spPr>
          <a:xfrm>
            <a:off x="6134890" y="2652225"/>
            <a:ext cx="225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Communication IBM Switch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D9FE42-18E9-55F2-0FFA-D50847441C74}"/>
              </a:ext>
            </a:extLst>
          </p:cNvPr>
          <p:cNvSpPr txBox="1"/>
          <p:nvPr/>
        </p:nvSpPr>
        <p:spPr>
          <a:xfrm>
            <a:off x="5363609" y="2170448"/>
            <a:ext cx="131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Cisco ISR 4331 Router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4DAEB-9122-7098-0C84-A84CA762A785}"/>
              </a:ext>
            </a:extLst>
          </p:cNvPr>
          <p:cNvSpPr txBox="1"/>
          <p:nvPr/>
        </p:nvSpPr>
        <p:spPr>
          <a:xfrm>
            <a:off x="6494648" y="1526647"/>
            <a:ext cx="168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Application Server</a:t>
            </a:r>
          </a:p>
          <a:p>
            <a:r>
              <a:rPr lang="en-US" sz="1200" dirty="0"/>
              <a:t>NGINX 1.15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15F3C-7743-DB7D-D7F0-BB6C87884EA0}"/>
              </a:ext>
            </a:extLst>
          </p:cNvPr>
          <p:cNvSpPr txBox="1"/>
          <p:nvPr/>
        </p:nvSpPr>
        <p:spPr>
          <a:xfrm>
            <a:off x="6212559" y="449708"/>
            <a:ext cx="258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Web Application Layer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AFF6F1-2A19-4028-70CA-DCEF72C5003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176697" y="1458443"/>
            <a:ext cx="314254" cy="496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6D2C0E-23CA-6BA8-2BA2-AE51B3074A15}"/>
              </a:ext>
            </a:extLst>
          </p:cNvPr>
          <p:cNvCxnSpPr>
            <a:cxnSpLocks/>
          </p:cNvCxnSpPr>
          <p:nvPr/>
        </p:nvCxnSpPr>
        <p:spPr>
          <a:xfrm flipH="1" flipV="1">
            <a:off x="5758694" y="2477475"/>
            <a:ext cx="12920" cy="777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FC3152-E27F-1664-E72F-1F1AE794E471}"/>
              </a:ext>
            </a:extLst>
          </p:cNvPr>
          <p:cNvCxnSpPr>
            <a:cxnSpLocks/>
          </p:cNvCxnSpPr>
          <p:nvPr/>
        </p:nvCxnSpPr>
        <p:spPr>
          <a:xfrm flipH="1" flipV="1">
            <a:off x="6108546" y="2005396"/>
            <a:ext cx="625600" cy="431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6E37C7-43B1-C71F-4D9C-B17566675D4E}"/>
              </a:ext>
            </a:extLst>
          </p:cNvPr>
          <p:cNvCxnSpPr>
            <a:cxnSpLocks/>
          </p:cNvCxnSpPr>
          <p:nvPr/>
        </p:nvCxnSpPr>
        <p:spPr>
          <a:xfrm flipV="1">
            <a:off x="7017630" y="2861547"/>
            <a:ext cx="19354" cy="2720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F2BED7-2136-289F-A549-961DBF7332DF}"/>
              </a:ext>
            </a:extLst>
          </p:cNvPr>
          <p:cNvCxnSpPr>
            <a:cxnSpLocks/>
          </p:cNvCxnSpPr>
          <p:nvPr/>
        </p:nvCxnSpPr>
        <p:spPr>
          <a:xfrm flipV="1">
            <a:off x="7003282" y="1785316"/>
            <a:ext cx="22223" cy="3751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79E9B2-B4EE-FF11-1420-4E924A8E9C1B}"/>
              </a:ext>
            </a:extLst>
          </p:cNvPr>
          <p:cNvCxnSpPr>
            <a:cxnSpLocks/>
          </p:cNvCxnSpPr>
          <p:nvPr/>
        </p:nvCxnSpPr>
        <p:spPr>
          <a:xfrm>
            <a:off x="7363588" y="2389738"/>
            <a:ext cx="964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28E2BF-778B-324F-FF70-C601C6DADEF9}"/>
              </a:ext>
            </a:extLst>
          </p:cNvPr>
          <p:cNvCxnSpPr>
            <a:cxnSpLocks/>
            <a:stCxn id="22" idx="1"/>
            <a:endCxn id="17" idx="0"/>
          </p:cNvCxnSpPr>
          <p:nvPr/>
        </p:nvCxnSpPr>
        <p:spPr>
          <a:xfrm flipH="1" flipV="1">
            <a:off x="4216154" y="2340801"/>
            <a:ext cx="277170" cy="48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EA6BA0B-AD25-81BA-BFCF-FCA39F6BA7F9}"/>
              </a:ext>
            </a:extLst>
          </p:cNvPr>
          <p:cNvSpPr/>
          <p:nvPr/>
        </p:nvSpPr>
        <p:spPr>
          <a:xfrm>
            <a:off x="10973393" y="1747253"/>
            <a:ext cx="1065916" cy="3189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B0DE1D-BDB0-FD1E-92B8-C975D2A8204C}"/>
              </a:ext>
            </a:extLst>
          </p:cNvPr>
          <p:cNvSpPr txBox="1"/>
          <p:nvPr/>
        </p:nvSpPr>
        <p:spPr>
          <a:xfrm>
            <a:off x="11133925" y="4675016"/>
            <a:ext cx="84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Engineers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1CE12E-DFD3-DCEF-5A75-431DCD62BF50}"/>
              </a:ext>
            </a:extLst>
          </p:cNvPr>
          <p:cNvSpPr txBox="1"/>
          <p:nvPr/>
        </p:nvSpPr>
        <p:spPr>
          <a:xfrm>
            <a:off x="11195620" y="2749541"/>
            <a:ext cx="181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831546-74D6-49CB-3272-E98335F9E315}"/>
              </a:ext>
            </a:extLst>
          </p:cNvPr>
          <p:cNvSpPr txBox="1"/>
          <p:nvPr/>
        </p:nvSpPr>
        <p:spPr>
          <a:xfrm>
            <a:off x="14836263" y="4956811"/>
            <a:ext cx="224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Router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C7CCCD-6B48-C7BD-AD9B-C381E510B72C}"/>
              </a:ext>
            </a:extLst>
          </p:cNvPr>
          <p:cNvCxnSpPr>
            <a:cxnSpLocks/>
          </p:cNvCxnSpPr>
          <p:nvPr/>
        </p:nvCxnSpPr>
        <p:spPr>
          <a:xfrm flipV="1">
            <a:off x="11462404" y="2918459"/>
            <a:ext cx="0" cy="30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AC4F4F-B2F2-1E7C-02CD-0AC33A74A7AA}"/>
              </a:ext>
            </a:extLst>
          </p:cNvPr>
          <p:cNvSpPr txBox="1"/>
          <p:nvPr/>
        </p:nvSpPr>
        <p:spPr>
          <a:xfrm>
            <a:off x="10973393" y="1751363"/>
            <a:ext cx="1318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Layer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ED22CB-3FB2-98EC-91A5-2DBCD8C487B6}"/>
              </a:ext>
            </a:extLst>
          </p:cNvPr>
          <p:cNvCxnSpPr/>
          <p:nvPr/>
        </p:nvCxnSpPr>
        <p:spPr>
          <a:xfrm>
            <a:off x="10973393" y="2096443"/>
            <a:ext cx="1065916" cy="27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36" descr="Image result for admin icon">
            <a:extLst>
              <a:ext uri="{FF2B5EF4-FFF2-40B4-BE49-F238E27FC236}">
                <a16:creationId xmlns:a16="http://schemas.microsoft.com/office/drawing/2014/main" id="{611366C9-47ED-601A-9AC8-7407E728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126" y="2138028"/>
            <a:ext cx="680835" cy="66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8" descr="Image result for workstation icon">
            <a:extLst>
              <a:ext uri="{FF2B5EF4-FFF2-40B4-BE49-F238E27FC236}">
                <a16:creationId xmlns:a16="http://schemas.microsoft.com/office/drawing/2014/main" id="{AF1E7FCC-0855-F8AD-B7E5-446A1280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368" y="3209343"/>
            <a:ext cx="557762" cy="55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193ECF5-4077-49CC-4935-6A243F950C27}"/>
              </a:ext>
            </a:extLst>
          </p:cNvPr>
          <p:cNvSpPr txBox="1"/>
          <p:nvPr/>
        </p:nvSpPr>
        <p:spPr>
          <a:xfrm>
            <a:off x="11133925" y="3675057"/>
            <a:ext cx="1810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WorkstationS</a:t>
            </a:r>
            <a:endParaRPr lang="en-US" sz="1000" dirty="0"/>
          </a:p>
        </p:txBody>
      </p:sp>
      <p:pic>
        <p:nvPicPr>
          <p:cNvPr id="54" name="Picture 42" descr="See related image detail">
            <a:extLst>
              <a:ext uri="{FF2B5EF4-FFF2-40B4-BE49-F238E27FC236}">
                <a16:creationId xmlns:a16="http://schemas.microsoft.com/office/drawing/2014/main" id="{09CAB765-940B-9016-03E5-68E6569F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194" y="4088069"/>
            <a:ext cx="741585" cy="64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EDC336-88CE-8121-2623-1031DD52806B}"/>
              </a:ext>
            </a:extLst>
          </p:cNvPr>
          <p:cNvCxnSpPr>
            <a:cxnSpLocks/>
          </p:cNvCxnSpPr>
          <p:nvPr/>
        </p:nvCxnSpPr>
        <p:spPr>
          <a:xfrm flipV="1">
            <a:off x="11484543" y="3895622"/>
            <a:ext cx="0" cy="308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16" descr="Image result for firewall icon">
            <a:extLst>
              <a:ext uri="{FF2B5EF4-FFF2-40B4-BE49-F238E27FC236}">
                <a16:creationId xmlns:a16="http://schemas.microsoft.com/office/drawing/2014/main" id="{9BC49EC3-108F-08B1-2120-CA289E5F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527" y="640215"/>
            <a:ext cx="423732" cy="6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B6FEBD6-B8A2-4329-528F-35946E892693}"/>
              </a:ext>
            </a:extLst>
          </p:cNvPr>
          <p:cNvSpPr txBox="1"/>
          <p:nvPr/>
        </p:nvSpPr>
        <p:spPr>
          <a:xfrm>
            <a:off x="11061352" y="795241"/>
            <a:ext cx="1065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Cisco ASA 5500  Firewall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700A8-0410-D5FF-3D12-8428A8A0E2C5}"/>
              </a:ext>
            </a:extLst>
          </p:cNvPr>
          <p:cNvCxnSpPr>
            <a:cxnSpLocks/>
          </p:cNvCxnSpPr>
          <p:nvPr/>
        </p:nvCxnSpPr>
        <p:spPr>
          <a:xfrm flipH="1">
            <a:off x="9566102" y="991030"/>
            <a:ext cx="11670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DD3830-AD82-AF7A-718A-F613BB25C728}"/>
              </a:ext>
            </a:extLst>
          </p:cNvPr>
          <p:cNvCxnSpPr>
            <a:cxnSpLocks/>
          </p:cNvCxnSpPr>
          <p:nvPr/>
        </p:nvCxnSpPr>
        <p:spPr>
          <a:xfrm flipH="1" flipV="1">
            <a:off x="10973393" y="1315771"/>
            <a:ext cx="87959" cy="396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A670BD9-EC27-B1D0-6DB8-7C24F6674897}"/>
              </a:ext>
            </a:extLst>
          </p:cNvPr>
          <p:cNvSpPr/>
          <p:nvPr/>
        </p:nvSpPr>
        <p:spPr>
          <a:xfrm>
            <a:off x="4429096" y="4626001"/>
            <a:ext cx="5246443" cy="2053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44" descr="Image result for Pc Icon">
            <a:extLst>
              <a:ext uri="{FF2B5EF4-FFF2-40B4-BE49-F238E27FC236}">
                <a16:creationId xmlns:a16="http://schemas.microsoft.com/office/drawing/2014/main" id="{C43427B9-EB60-ADE4-1805-23E3B579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82" y="4846655"/>
            <a:ext cx="672868" cy="6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4" descr="Image result for Pc Icon">
            <a:extLst>
              <a:ext uri="{FF2B5EF4-FFF2-40B4-BE49-F238E27FC236}">
                <a16:creationId xmlns:a16="http://schemas.microsoft.com/office/drawing/2014/main" id="{4398902A-B0E7-1889-D3A7-BD628E799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03" y="4852321"/>
            <a:ext cx="672868" cy="6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4" descr="Image result for Pc Icon">
            <a:extLst>
              <a:ext uri="{FF2B5EF4-FFF2-40B4-BE49-F238E27FC236}">
                <a16:creationId xmlns:a16="http://schemas.microsoft.com/office/drawing/2014/main" id="{3FC08738-3908-FB07-C5B8-91BE71B4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02" y="5782009"/>
            <a:ext cx="672868" cy="6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4" descr="Image result for Pc Icon">
            <a:extLst>
              <a:ext uri="{FF2B5EF4-FFF2-40B4-BE49-F238E27FC236}">
                <a16:creationId xmlns:a16="http://schemas.microsoft.com/office/drawing/2014/main" id="{495553D4-94A9-E4B6-904B-0CF3CC87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87" y="5814835"/>
            <a:ext cx="672868" cy="67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6" descr="Image result for printer icon">
            <a:extLst>
              <a:ext uri="{FF2B5EF4-FFF2-40B4-BE49-F238E27FC236}">
                <a16:creationId xmlns:a16="http://schemas.microsoft.com/office/drawing/2014/main" id="{F5C8B61B-6910-96A2-D4CC-236CC9BB5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741" y="5210272"/>
            <a:ext cx="892262" cy="89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8" descr="Image result for wireless router symbool">
            <a:extLst>
              <a:ext uri="{FF2B5EF4-FFF2-40B4-BE49-F238E27FC236}">
                <a16:creationId xmlns:a16="http://schemas.microsoft.com/office/drawing/2014/main" id="{81EAE923-1AF4-56EB-6B0D-920CB5B2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980" y="5043142"/>
            <a:ext cx="1059392" cy="10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049935C-FE85-9861-674F-ADCB364029B8}"/>
              </a:ext>
            </a:extLst>
          </p:cNvPr>
          <p:cNvSpPr txBox="1"/>
          <p:nvPr/>
        </p:nvSpPr>
        <p:spPr>
          <a:xfrm>
            <a:off x="4645446" y="5387843"/>
            <a:ext cx="71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2197AF-4037-5667-98B6-A81DFCEA9A37}"/>
              </a:ext>
            </a:extLst>
          </p:cNvPr>
          <p:cNvSpPr txBox="1"/>
          <p:nvPr/>
        </p:nvSpPr>
        <p:spPr>
          <a:xfrm>
            <a:off x="5534639" y="6359636"/>
            <a:ext cx="71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68E9A0-AC02-B5E6-EBC4-036EC2A82D6C}"/>
              </a:ext>
            </a:extLst>
          </p:cNvPr>
          <p:cNvSpPr txBox="1"/>
          <p:nvPr/>
        </p:nvSpPr>
        <p:spPr>
          <a:xfrm>
            <a:off x="4645446" y="6333652"/>
            <a:ext cx="71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425B76-598A-D96A-5471-E01365B62B6B}"/>
              </a:ext>
            </a:extLst>
          </p:cNvPr>
          <p:cNvSpPr txBox="1"/>
          <p:nvPr/>
        </p:nvSpPr>
        <p:spPr>
          <a:xfrm>
            <a:off x="5413872" y="5387844"/>
            <a:ext cx="71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D20C5B-8785-FB22-7637-DC111A13C627}"/>
              </a:ext>
            </a:extLst>
          </p:cNvPr>
          <p:cNvSpPr txBox="1"/>
          <p:nvPr/>
        </p:nvSpPr>
        <p:spPr>
          <a:xfrm>
            <a:off x="8379389" y="6161483"/>
            <a:ext cx="134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SonicWall TZ300 WIRELESS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8B98F3-5F48-29D6-D6E4-D53DDAA6DD9C}"/>
              </a:ext>
            </a:extLst>
          </p:cNvPr>
          <p:cNvSpPr txBox="1"/>
          <p:nvPr/>
        </p:nvSpPr>
        <p:spPr>
          <a:xfrm>
            <a:off x="6486557" y="6035210"/>
            <a:ext cx="172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HP Laser jet pro</a:t>
            </a:r>
          </a:p>
          <a:p>
            <a:r>
              <a:rPr lang="en-US" sz="1200" dirty="0"/>
              <a:t>PRINTER</a:t>
            </a:r>
          </a:p>
        </p:txBody>
      </p:sp>
      <p:cxnSp>
        <p:nvCxnSpPr>
          <p:cNvPr id="73" name="Straight Arrow Connector 1077">
            <a:extLst>
              <a:ext uri="{FF2B5EF4-FFF2-40B4-BE49-F238E27FC236}">
                <a16:creationId xmlns:a16="http://schemas.microsoft.com/office/drawing/2014/main" id="{984928E2-529F-36F8-11E7-2811BB2A2B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55931" y="3002196"/>
            <a:ext cx="2238472" cy="1318357"/>
          </a:xfrm>
          <a:prstGeom prst="bentConnector3">
            <a:avLst>
              <a:gd name="adj1" fmla="val 4489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088">
            <a:extLst>
              <a:ext uri="{FF2B5EF4-FFF2-40B4-BE49-F238E27FC236}">
                <a16:creationId xmlns:a16="http://schemas.microsoft.com/office/drawing/2014/main" id="{BF7D0A93-174C-4014-B07C-29ABDF764335}"/>
              </a:ext>
            </a:extLst>
          </p:cNvPr>
          <p:cNvCxnSpPr>
            <a:cxnSpLocks/>
          </p:cNvCxnSpPr>
          <p:nvPr/>
        </p:nvCxnSpPr>
        <p:spPr>
          <a:xfrm rot="5400000">
            <a:off x="4459972" y="4021157"/>
            <a:ext cx="1301320" cy="706693"/>
          </a:xfrm>
          <a:prstGeom prst="bentConnector3">
            <a:avLst>
              <a:gd name="adj1" fmla="val 356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088">
            <a:extLst>
              <a:ext uri="{FF2B5EF4-FFF2-40B4-BE49-F238E27FC236}">
                <a16:creationId xmlns:a16="http://schemas.microsoft.com/office/drawing/2014/main" id="{8DBCC638-A9E9-1321-08E6-56C7482E4034}"/>
              </a:ext>
            </a:extLst>
          </p:cNvPr>
          <p:cNvCxnSpPr>
            <a:cxnSpLocks/>
          </p:cNvCxnSpPr>
          <p:nvPr/>
        </p:nvCxnSpPr>
        <p:spPr>
          <a:xfrm rot="5400000">
            <a:off x="5045198" y="5021164"/>
            <a:ext cx="1988173" cy="17456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1088">
            <a:extLst>
              <a:ext uri="{FF2B5EF4-FFF2-40B4-BE49-F238E27FC236}">
                <a16:creationId xmlns:a16="http://schemas.microsoft.com/office/drawing/2014/main" id="{DE0397E1-CE56-2C23-60BB-6E3C9E9299AF}"/>
              </a:ext>
            </a:extLst>
          </p:cNvPr>
          <p:cNvCxnSpPr>
            <a:cxnSpLocks/>
            <a:stCxn id="24" idx="1"/>
            <a:endCxn id="63" idx="1"/>
          </p:cNvCxnSpPr>
          <p:nvPr/>
        </p:nvCxnSpPr>
        <p:spPr>
          <a:xfrm rot="10800000" flipV="1">
            <a:off x="4530402" y="3593733"/>
            <a:ext cx="919278" cy="2524709"/>
          </a:xfrm>
          <a:prstGeom prst="bentConnector3">
            <a:avLst>
              <a:gd name="adj1" fmla="val 1248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1088">
            <a:extLst>
              <a:ext uri="{FF2B5EF4-FFF2-40B4-BE49-F238E27FC236}">
                <a16:creationId xmlns:a16="http://schemas.microsoft.com/office/drawing/2014/main" id="{1058242C-0D80-176F-4F07-A635E76E78D1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>
            <a:off x="4525725" y="4227379"/>
            <a:ext cx="1743955" cy="178797"/>
          </a:xfrm>
          <a:prstGeom prst="bentConnector4">
            <a:avLst>
              <a:gd name="adj1" fmla="val 40354"/>
              <a:gd name="adj2" fmla="val 2278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E16916-94D6-6D04-3570-4A2A19DEDAE0}"/>
              </a:ext>
            </a:extLst>
          </p:cNvPr>
          <p:cNvCxnSpPr>
            <a:cxnSpLocks/>
          </p:cNvCxnSpPr>
          <p:nvPr/>
        </p:nvCxnSpPr>
        <p:spPr>
          <a:xfrm>
            <a:off x="4412988" y="4909303"/>
            <a:ext cx="5262551" cy="2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4824B14-2A80-F32A-44A9-8EDD57A369C7}"/>
              </a:ext>
            </a:extLst>
          </p:cNvPr>
          <p:cNvSpPr txBox="1"/>
          <p:nvPr/>
        </p:nvSpPr>
        <p:spPr>
          <a:xfrm>
            <a:off x="6377046" y="4641667"/>
            <a:ext cx="284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Department/Office Equipment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43E14E8-A546-ADA0-5A8A-F5903EC781E7}"/>
              </a:ext>
            </a:extLst>
          </p:cNvPr>
          <p:cNvCxnSpPr>
            <a:cxnSpLocks/>
          </p:cNvCxnSpPr>
          <p:nvPr/>
        </p:nvCxnSpPr>
        <p:spPr>
          <a:xfrm>
            <a:off x="1087430" y="3398490"/>
            <a:ext cx="453529" cy="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FA34D0-BD3C-5302-5117-05027C81FC6C}"/>
              </a:ext>
            </a:extLst>
          </p:cNvPr>
          <p:cNvSpPr txBox="1"/>
          <p:nvPr/>
        </p:nvSpPr>
        <p:spPr>
          <a:xfrm>
            <a:off x="128218" y="-88483"/>
            <a:ext cx="5493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 : Food Express</a:t>
            </a:r>
          </a:p>
          <a:p>
            <a:r>
              <a:rPr lang="en-US" sz="2000" b="1" dirty="0"/>
              <a:t>Type : Application Architecture</a:t>
            </a:r>
          </a:p>
          <a:p>
            <a:r>
              <a:rPr lang="en-US" sz="2000" b="1" dirty="0"/>
              <a:t>View : Physical View</a:t>
            </a:r>
          </a:p>
          <a:p>
            <a:r>
              <a:rPr lang="en-US" sz="2000" b="1" dirty="0"/>
              <a:t>Style : Client-Server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102897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211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Office Theme</vt:lpstr>
      <vt:lpstr>Application: Food Express Type: Application Architecture View: Logical View Style: Layered Architecture Pattern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NutraMeals Type: Application Architecture</dc:title>
  <dc:creator>Kamarapu, Mr. Murali Krishna</dc:creator>
  <cp:lastModifiedBy>Kamarapu, Mr. Murali Krishna</cp:lastModifiedBy>
  <cp:revision>14</cp:revision>
  <dcterms:created xsi:type="dcterms:W3CDTF">2022-11-17T09:32:52Z</dcterms:created>
  <dcterms:modified xsi:type="dcterms:W3CDTF">2023-03-03T03:12:59Z</dcterms:modified>
</cp:coreProperties>
</file>