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AFA54-635F-EA6F-5A3B-26E6A7FB2D40}" v="3" dt="2022-12-19T02:37:46.019"/>
    <p1510:client id="{30B19810-14F3-EE93-024A-37D2EAB98460}" v="25" dt="2022-12-19T04:08:54.645"/>
    <p1510:client id="{89E9241C-C992-7B20-27C5-54BDBD372817}" v="14" dt="2022-12-19T05:10:48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6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94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garV99/FoodExpress/tree/master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7E76-756B-F56C-8152-6964B8926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16. GITHUB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216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096CD1A-8AB7-68BB-49E6-2C43F122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6285"/>
          <a:stretch/>
        </p:blipFill>
        <p:spPr>
          <a:xfrm>
            <a:off x="1273651" y="1910570"/>
            <a:ext cx="7680444" cy="443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18EFB6-E304-2DCC-C5FF-490BF4E324FF}"/>
              </a:ext>
            </a:extLst>
          </p:cNvPr>
          <p:cNvSpPr txBox="1"/>
          <p:nvPr/>
        </p:nvSpPr>
        <p:spPr>
          <a:xfrm>
            <a:off x="1560352" y="134486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https://github.com/JigarV99/FoodExpress/tree/master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256B6-9B48-FEAA-A818-F235B5B9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7" y="855273"/>
            <a:ext cx="7951431" cy="48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C596809-BA08-34CB-1C59-F60804B6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9" y="1002059"/>
            <a:ext cx="8314283" cy="46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E1860C-DF16-CA48-8DD9-C01FA702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18" y="1126582"/>
            <a:ext cx="8484092" cy="51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3DED9CD-1377-59AC-5647-D8CA9E1B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4" y="1087116"/>
            <a:ext cx="9179510" cy="51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54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16. GITHUB REPOSITORIES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GITHUB REPOSITORIES</dc:title>
  <dc:creator>Yada, Mr. Venu</dc:creator>
  <cp:lastModifiedBy>Yada, Mr. Venu</cp:lastModifiedBy>
  <cp:revision>26</cp:revision>
  <dcterms:created xsi:type="dcterms:W3CDTF">2022-12-19T02:28:20Z</dcterms:created>
  <dcterms:modified xsi:type="dcterms:W3CDTF">2022-12-19T05:11:03Z</dcterms:modified>
</cp:coreProperties>
</file>