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b="def" i="def"/>
      <a:tcStyle>
        <a:tcBdr/>
        <a:fill>
          <a:solidFill>
            <a:srgbClr val="EEF4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b="def" i="def"/>
      <a:tcStyle>
        <a:tcBdr/>
        <a:fill>
          <a:solidFill>
            <a:srgbClr val="FAF3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b="def" i="def"/>
      <a:tcStyle>
        <a:tcBdr/>
        <a:fill>
          <a:solidFill>
            <a:srgbClr val="EEED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5" name="Shape 165"/>
          <p:cNvSpPr/>
          <p:nvPr>
            <p:ph type="sldImg"/>
          </p:nvPr>
        </p:nvSpPr>
        <p:spPr>
          <a:xfrm>
            <a:off x="1143000" y="685800"/>
            <a:ext cx="4572000" cy="3429000"/>
          </a:xfrm>
          <a:prstGeom prst="rect">
            <a:avLst/>
          </a:prstGeom>
        </p:spPr>
        <p:txBody>
          <a:bodyPr/>
          <a:lstStyle/>
          <a:p>
            <a:pPr/>
          </a:p>
        </p:txBody>
      </p:sp>
      <p:sp>
        <p:nvSpPr>
          <p:cNvPr id="166" name="Shape 16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Trebuchet MS"/>
      </a:defRPr>
    </a:lvl1pPr>
    <a:lvl2pPr indent="228600" defTabSz="457200" latinLnBrk="0">
      <a:defRPr sz="1200">
        <a:latin typeface="+mn-lt"/>
        <a:ea typeface="+mn-ea"/>
        <a:cs typeface="+mn-cs"/>
        <a:sym typeface="Trebuchet MS"/>
      </a:defRPr>
    </a:lvl2pPr>
    <a:lvl3pPr indent="457200" defTabSz="457200" latinLnBrk="0">
      <a:defRPr sz="1200">
        <a:latin typeface="+mn-lt"/>
        <a:ea typeface="+mn-ea"/>
        <a:cs typeface="+mn-cs"/>
        <a:sym typeface="Trebuchet MS"/>
      </a:defRPr>
    </a:lvl3pPr>
    <a:lvl4pPr indent="685800" defTabSz="457200" latinLnBrk="0">
      <a:defRPr sz="1200">
        <a:latin typeface="+mn-lt"/>
        <a:ea typeface="+mn-ea"/>
        <a:cs typeface="+mn-cs"/>
        <a:sym typeface="Trebuchet MS"/>
      </a:defRPr>
    </a:lvl4pPr>
    <a:lvl5pPr indent="914400" defTabSz="457200" latinLnBrk="0">
      <a:defRPr sz="1200">
        <a:latin typeface="+mn-lt"/>
        <a:ea typeface="+mn-ea"/>
        <a:cs typeface="+mn-cs"/>
        <a:sym typeface="Trebuchet MS"/>
      </a:defRPr>
    </a:lvl5pPr>
    <a:lvl6pPr indent="1143000" defTabSz="457200" latinLnBrk="0">
      <a:defRPr sz="1200">
        <a:latin typeface="+mn-lt"/>
        <a:ea typeface="+mn-ea"/>
        <a:cs typeface="+mn-cs"/>
        <a:sym typeface="Trebuchet MS"/>
      </a:defRPr>
    </a:lvl6pPr>
    <a:lvl7pPr indent="1371600" defTabSz="457200" latinLnBrk="0">
      <a:defRPr sz="1200">
        <a:latin typeface="+mn-lt"/>
        <a:ea typeface="+mn-ea"/>
        <a:cs typeface="+mn-cs"/>
        <a:sym typeface="Trebuchet MS"/>
      </a:defRPr>
    </a:lvl7pPr>
    <a:lvl8pPr indent="1600200" defTabSz="457200" latinLnBrk="0">
      <a:defRPr sz="1200">
        <a:latin typeface="+mn-lt"/>
        <a:ea typeface="+mn-ea"/>
        <a:cs typeface="+mn-cs"/>
        <a:sym typeface="Trebuchet MS"/>
      </a:defRPr>
    </a:lvl8pPr>
    <a:lvl9pPr indent="1828800" defTabSz="457200" latinLnBrk="0">
      <a:defRPr sz="1200">
        <a:latin typeface="+mn-lt"/>
        <a:ea typeface="+mn-ea"/>
        <a:cs typeface="+mn-cs"/>
        <a:sym typeface="Trebuchet MS"/>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grpSp>
        <p:nvGrpSpPr>
          <p:cNvPr id="32" name="Group 6"/>
          <p:cNvGrpSpPr/>
          <p:nvPr/>
        </p:nvGrpSpPr>
        <p:grpSpPr>
          <a:xfrm>
            <a:off x="-5" y="-8471"/>
            <a:ext cx="12192010" cy="6866476"/>
            <a:chOff x="-1" y="-1"/>
            <a:chExt cx="12192008" cy="6866474"/>
          </a:xfrm>
        </p:grpSpPr>
        <p:sp>
          <p:nvSpPr>
            <p:cNvPr id="22" name="Straight Connector 31"/>
            <p:cNvSpPr/>
            <p:nvPr/>
          </p:nvSpPr>
          <p:spPr>
            <a:xfrm>
              <a:off x="9371016" y="8466"/>
              <a:ext cx="1219202" cy="6858008"/>
            </a:xfrm>
            <a:prstGeom prst="line">
              <a:avLst/>
            </a:prstGeom>
            <a:noFill/>
            <a:ln w="9525" cap="rnd">
              <a:solidFill>
                <a:srgbClr val="BFBFBF"/>
              </a:solidFill>
              <a:prstDash val="solid"/>
              <a:round/>
            </a:ln>
            <a:effectLst/>
          </p:spPr>
          <p:txBody>
            <a:bodyPr wrap="square" lIns="45718" tIns="45718" rIns="45718" bIns="45718" numCol="1" anchor="t">
              <a:noAutofit/>
            </a:bodyPr>
            <a:lstStyle/>
            <a:p>
              <a:pPr/>
            </a:p>
          </p:txBody>
        </p:sp>
        <p:sp>
          <p:nvSpPr>
            <p:cNvPr id="23" name="Straight Connector 20"/>
            <p:cNvSpPr/>
            <p:nvPr/>
          </p:nvSpPr>
          <p:spPr>
            <a:xfrm flipH="1">
              <a:off x="7425270" y="3689880"/>
              <a:ext cx="4763563" cy="3176592"/>
            </a:xfrm>
            <a:prstGeom prst="line">
              <a:avLst/>
            </a:prstGeom>
            <a:noFill/>
            <a:ln w="9525" cap="rnd">
              <a:solidFill>
                <a:srgbClr val="D9D9D9"/>
              </a:solidFill>
              <a:prstDash val="solid"/>
              <a:round/>
            </a:ln>
            <a:effectLst/>
          </p:spPr>
          <p:txBody>
            <a:bodyPr wrap="square" lIns="45718" tIns="45718" rIns="45718" bIns="45718" numCol="1" anchor="t">
              <a:noAutofit/>
            </a:bodyPr>
            <a:lstStyle/>
            <a:p>
              <a:pPr/>
            </a:p>
          </p:txBody>
        </p:sp>
        <p:sp>
          <p:nvSpPr>
            <p:cNvPr id="24" name="Rectangle 23"/>
            <p:cNvSpPr/>
            <p:nvPr/>
          </p:nvSpPr>
          <p:spPr>
            <a:xfrm>
              <a:off x="9181479" y="-2"/>
              <a:ext cx="3007354" cy="68664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8" tIns="45718" rIns="45718" bIns="45718" numCol="1" anchor="t">
              <a:noAutofit/>
            </a:bodyPr>
            <a:lstStyle/>
            <a:p>
              <a:pPr>
                <a:defRPr>
                  <a:latin typeface="+mn-lt"/>
                  <a:ea typeface="+mn-ea"/>
                  <a:cs typeface="+mn-cs"/>
                  <a:sym typeface="Trebuchet MS"/>
                </a:defRPr>
              </a:pPr>
            </a:p>
          </p:txBody>
        </p:sp>
        <p:sp>
          <p:nvSpPr>
            <p:cNvPr id="25" name="Rectangle 25"/>
            <p:cNvSpPr/>
            <p:nvPr/>
          </p:nvSpPr>
          <p:spPr>
            <a:xfrm>
              <a:off x="9603444" y="-2"/>
              <a:ext cx="2588564" cy="68664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8" tIns="45718" rIns="45718" bIns="45718" numCol="1" anchor="t">
              <a:noAutofit/>
            </a:bodyPr>
            <a:lstStyle/>
            <a:p>
              <a:pPr>
                <a:defRPr>
                  <a:latin typeface="+mn-lt"/>
                  <a:ea typeface="+mn-ea"/>
                  <a:cs typeface="+mn-cs"/>
                  <a:sym typeface="Trebuchet MS"/>
                </a:defRPr>
              </a:pPr>
            </a:p>
          </p:txBody>
        </p:sp>
        <p:sp>
          <p:nvSpPr>
            <p:cNvPr id="26" name="Isosceles Triangle 26"/>
            <p:cNvSpPr/>
            <p:nvPr/>
          </p:nvSpPr>
          <p:spPr>
            <a:xfrm>
              <a:off x="8932336" y="3056466"/>
              <a:ext cx="3259671" cy="38100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8" tIns="45718" rIns="45718" bIns="45718" numCol="1" anchor="t">
              <a:noAutofit/>
            </a:bodyPr>
            <a:lstStyle/>
            <a:p>
              <a:pPr>
                <a:defRPr>
                  <a:latin typeface="+mn-lt"/>
                  <a:ea typeface="+mn-ea"/>
                  <a:cs typeface="+mn-cs"/>
                  <a:sym typeface="Trebuchet MS"/>
                </a:defRPr>
              </a:pPr>
            </a:p>
          </p:txBody>
        </p:sp>
        <p:sp>
          <p:nvSpPr>
            <p:cNvPr id="27" name="Rectangle 27"/>
            <p:cNvSpPr/>
            <p:nvPr/>
          </p:nvSpPr>
          <p:spPr>
            <a:xfrm>
              <a:off x="9334503" y="-2"/>
              <a:ext cx="2854331" cy="68664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8" tIns="45718" rIns="45718" bIns="45718" numCol="1" anchor="t">
              <a:noAutofit/>
            </a:bodyPr>
            <a:lstStyle/>
            <a:p>
              <a:pPr>
                <a:defRPr>
                  <a:latin typeface="+mn-lt"/>
                  <a:ea typeface="+mn-ea"/>
                  <a:cs typeface="+mn-cs"/>
                  <a:sym typeface="Trebuchet MS"/>
                </a:defRPr>
              </a:pPr>
            </a:p>
          </p:txBody>
        </p:sp>
        <p:sp>
          <p:nvSpPr>
            <p:cNvPr id="28" name="Rectangle 28"/>
            <p:cNvSpPr/>
            <p:nvPr/>
          </p:nvSpPr>
          <p:spPr>
            <a:xfrm>
              <a:off x="10898734" y="-2"/>
              <a:ext cx="1290098" cy="68664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8" tIns="45718" rIns="45718" bIns="45718" numCol="1" anchor="t">
              <a:noAutofit/>
            </a:bodyPr>
            <a:lstStyle/>
            <a:p>
              <a:pPr>
                <a:defRPr>
                  <a:latin typeface="+mn-lt"/>
                  <a:ea typeface="+mn-ea"/>
                  <a:cs typeface="+mn-cs"/>
                  <a:sym typeface="Trebuchet MS"/>
                </a:defRPr>
              </a:pPr>
            </a:p>
          </p:txBody>
        </p:sp>
        <p:sp>
          <p:nvSpPr>
            <p:cNvPr id="29" name="Rectangle 29"/>
            <p:cNvSpPr/>
            <p:nvPr/>
          </p:nvSpPr>
          <p:spPr>
            <a:xfrm>
              <a:off x="10939004" y="-2"/>
              <a:ext cx="1249828" cy="68664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8" tIns="45718" rIns="45718" bIns="45718" numCol="1" anchor="t">
              <a:noAutofit/>
            </a:bodyPr>
            <a:lstStyle/>
            <a:p>
              <a:pPr>
                <a:defRPr>
                  <a:latin typeface="+mn-lt"/>
                  <a:ea typeface="+mn-ea"/>
                  <a:cs typeface="+mn-cs"/>
                  <a:sym typeface="Trebuchet MS"/>
                </a:defRPr>
              </a:pPr>
            </a:p>
          </p:txBody>
        </p:sp>
        <p:sp>
          <p:nvSpPr>
            <p:cNvPr id="30" name="Isosceles Triangle 30"/>
            <p:cNvSpPr/>
            <p:nvPr/>
          </p:nvSpPr>
          <p:spPr>
            <a:xfrm>
              <a:off x="10371670" y="3598335"/>
              <a:ext cx="1817163" cy="32681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8" tIns="45718" rIns="45718" bIns="45718" numCol="1" anchor="t">
              <a:noAutofit/>
            </a:bodyPr>
            <a:lstStyle/>
            <a:p>
              <a:pPr>
                <a:defRPr>
                  <a:latin typeface="+mn-lt"/>
                  <a:ea typeface="+mn-ea"/>
                  <a:cs typeface="+mn-cs"/>
                  <a:sym typeface="Trebuchet MS"/>
                </a:defRPr>
              </a:pPr>
            </a:p>
          </p:txBody>
        </p:sp>
        <p:sp>
          <p:nvSpPr>
            <p:cNvPr id="31" name="Isosceles Triangle 18"/>
            <p:cNvSpPr/>
            <p:nvPr/>
          </p:nvSpPr>
          <p:spPr>
            <a:xfrm rot="10800000">
              <a:off x="-2" y="8466"/>
              <a:ext cx="842601" cy="56661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5000"/>
              </a:schemeClr>
            </a:solidFill>
            <a:ln w="12700" cap="flat">
              <a:noFill/>
              <a:miter lim="400000"/>
            </a:ln>
            <a:effectLst/>
          </p:spPr>
          <p:txBody>
            <a:bodyPr wrap="square" lIns="45718" tIns="45718" rIns="45718" bIns="45718" numCol="1" anchor="t">
              <a:noAutofit/>
            </a:bodyPr>
            <a:lstStyle/>
            <a:p>
              <a:pPr>
                <a:defRPr>
                  <a:latin typeface="+mn-lt"/>
                  <a:ea typeface="+mn-ea"/>
                  <a:cs typeface="+mn-cs"/>
                  <a:sym typeface="Trebuchet MS"/>
                </a:defRPr>
              </a:pPr>
            </a:p>
          </p:txBody>
        </p:sp>
      </p:grpSp>
      <p:sp>
        <p:nvSpPr>
          <p:cNvPr id="33" name="Title Text"/>
          <p:cNvSpPr txBox="1"/>
          <p:nvPr>
            <p:ph type="title"/>
          </p:nvPr>
        </p:nvSpPr>
        <p:spPr>
          <a:xfrm>
            <a:off x="1507067" y="2404534"/>
            <a:ext cx="7766937" cy="1646305"/>
          </a:xfrm>
          <a:prstGeom prst="rect">
            <a:avLst/>
          </a:prstGeom>
        </p:spPr>
        <p:txBody>
          <a:bodyPr anchor="b"/>
          <a:lstStyle>
            <a:lvl1pPr algn="r">
              <a:defRPr sz="5400"/>
            </a:lvl1pPr>
          </a:lstStyle>
          <a:p>
            <a:pPr/>
            <a:r>
              <a:t>Title Text</a:t>
            </a:r>
          </a:p>
        </p:txBody>
      </p:sp>
      <p:sp>
        <p:nvSpPr>
          <p:cNvPr id="34" name="Body Level One…"/>
          <p:cNvSpPr txBox="1"/>
          <p:nvPr>
            <p:ph type="body" sz="quarter" idx="1"/>
          </p:nvPr>
        </p:nvSpPr>
        <p:spPr>
          <a:xfrm>
            <a:off x="1507067" y="4050831"/>
            <a:ext cx="7766937" cy="1096903"/>
          </a:xfrm>
          <a:prstGeom prst="rect">
            <a:avLst/>
          </a:prstGeom>
        </p:spPr>
        <p:txBody>
          <a:bodyPr/>
          <a:lstStyle>
            <a:lvl1pPr marL="0" indent="0" algn="r">
              <a:buClrTx/>
              <a:buSzTx/>
              <a:buFontTx/>
              <a:buNone/>
              <a:defRPr>
                <a:solidFill>
                  <a:srgbClr val="808080"/>
                </a:solidFill>
              </a:defRPr>
            </a:lvl1pPr>
            <a:lvl2pPr marL="0" indent="0" algn="r">
              <a:buClrTx/>
              <a:buSzTx/>
              <a:buFontTx/>
              <a:buNone/>
              <a:defRPr>
                <a:solidFill>
                  <a:srgbClr val="808080"/>
                </a:solidFill>
              </a:defRPr>
            </a:lvl2pPr>
            <a:lvl3pPr marL="0" indent="0" algn="r">
              <a:buClrTx/>
              <a:buSzTx/>
              <a:buFontTx/>
              <a:buNone/>
              <a:defRPr>
                <a:solidFill>
                  <a:srgbClr val="808080"/>
                </a:solidFill>
              </a:defRPr>
            </a:lvl3pPr>
            <a:lvl4pPr marL="0" indent="0" algn="r">
              <a:buClrTx/>
              <a:buSzTx/>
              <a:buFontTx/>
              <a:buNone/>
              <a:defRPr>
                <a:solidFill>
                  <a:srgbClr val="808080"/>
                </a:solidFill>
              </a:defRPr>
            </a:lvl4pPr>
            <a:lvl5pPr marL="0" indent="0" algn="r">
              <a:buClrTx/>
              <a:buSzTx/>
              <a:buFontTx/>
              <a:buNone/>
              <a:defRPr>
                <a:solidFill>
                  <a:srgbClr val="808080"/>
                </a:solidFill>
              </a:defRPr>
            </a:lvl5p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114" name="Title Text"/>
          <p:cNvSpPr txBox="1"/>
          <p:nvPr>
            <p:ph type="title"/>
          </p:nvPr>
        </p:nvSpPr>
        <p:spPr>
          <a:xfrm>
            <a:off x="677335" y="609600"/>
            <a:ext cx="8596670" cy="3403600"/>
          </a:xfrm>
          <a:prstGeom prst="rect">
            <a:avLst/>
          </a:prstGeom>
        </p:spPr>
        <p:txBody>
          <a:bodyPr anchor="ctr"/>
          <a:lstStyle>
            <a:lvl1pPr>
              <a:defRPr sz="4400"/>
            </a:lvl1pPr>
          </a:lstStyle>
          <a:p>
            <a:pPr/>
            <a:r>
              <a:t>Title Text</a:t>
            </a:r>
          </a:p>
        </p:txBody>
      </p:sp>
      <p:sp>
        <p:nvSpPr>
          <p:cNvPr id="115" name="Body Level One…"/>
          <p:cNvSpPr txBox="1"/>
          <p:nvPr>
            <p:ph type="body" sz="quarter" idx="1"/>
          </p:nvPr>
        </p:nvSpPr>
        <p:spPr>
          <a:xfrm>
            <a:off x="677335" y="4470400"/>
            <a:ext cx="8596670" cy="1570962"/>
          </a:xfrm>
          <a:prstGeom prst="rect">
            <a:avLst/>
          </a:prstGeom>
        </p:spPr>
        <p:txBody>
          <a:bodyPr anchor="ctr"/>
          <a:lstStyle>
            <a:lvl1pPr marL="0" indent="0">
              <a:buClrTx/>
              <a:buSzTx/>
              <a:buFontTx/>
              <a:buNone/>
            </a:lvl1pPr>
            <a:lvl2pPr marL="0" indent="0">
              <a:buClrTx/>
              <a:buSzTx/>
              <a:buFontTx/>
              <a:buNone/>
            </a:lvl2pPr>
            <a:lvl3pPr marL="0" indent="0">
              <a:buClrTx/>
              <a:buSzTx/>
              <a:buFontTx/>
              <a:buNone/>
            </a:lvl3pPr>
            <a:lvl4pPr marL="0" indent="0">
              <a:buClrTx/>
              <a:buSzTx/>
              <a:buFontTx/>
              <a:buNone/>
            </a:lvl4pPr>
            <a:lvl5pPr marL="0" indent="0">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with Caption">
    <p:spTree>
      <p:nvGrpSpPr>
        <p:cNvPr id="1" name=""/>
        <p:cNvGrpSpPr/>
        <p:nvPr/>
      </p:nvGrpSpPr>
      <p:grpSpPr>
        <a:xfrm>
          <a:off x="0" y="0"/>
          <a:ext cx="0" cy="0"/>
          <a:chOff x="0" y="0"/>
          <a:chExt cx="0" cy="0"/>
        </a:xfrm>
      </p:grpSpPr>
      <p:sp>
        <p:nvSpPr>
          <p:cNvPr id="123" name="Title Text"/>
          <p:cNvSpPr txBox="1"/>
          <p:nvPr>
            <p:ph type="title"/>
          </p:nvPr>
        </p:nvSpPr>
        <p:spPr>
          <a:xfrm>
            <a:off x="931334" y="609600"/>
            <a:ext cx="8094134" cy="3022600"/>
          </a:xfrm>
          <a:prstGeom prst="rect">
            <a:avLst/>
          </a:prstGeom>
        </p:spPr>
        <p:txBody>
          <a:bodyPr anchor="ctr"/>
          <a:lstStyle>
            <a:lvl1pPr>
              <a:defRPr sz="4400"/>
            </a:lvl1pPr>
          </a:lstStyle>
          <a:p>
            <a:pPr/>
            <a:r>
              <a:t>Title Text</a:t>
            </a:r>
          </a:p>
        </p:txBody>
      </p:sp>
      <p:sp>
        <p:nvSpPr>
          <p:cNvPr id="124" name="Body Level One…"/>
          <p:cNvSpPr txBox="1"/>
          <p:nvPr>
            <p:ph type="body" sz="quarter" idx="1"/>
          </p:nvPr>
        </p:nvSpPr>
        <p:spPr>
          <a:xfrm>
            <a:off x="1366138" y="3632200"/>
            <a:ext cx="7224526" cy="381000"/>
          </a:xfrm>
          <a:prstGeom prst="rect">
            <a:avLst/>
          </a:prstGeom>
        </p:spPr>
        <p:txBody>
          <a:bodyPr anchor="ctr"/>
          <a:lstStyle>
            <a:lvl1pPr marL="0" indent="0">
              <a:buClrTx/>
              <a:buSzTx/>
              <a:buFontTx/>
              <a:buNone/>
              <a:defRPr sz="1600">
                <a:solidFill>
                  <a:srgbClr val="808080"/>
                </a:solidFill>
              </a:defRPr>
            </a:lvl1pPr>
            <a:lvl2pPr marL="0" indent="0">
              <a:buClrTx/>
              <a:buSzTx/>
              <a:buFontTx/>
              <a:buNone/>
              <a:defRPr sz="1600">
                <a:solidFill>
                  <a:srgbClr val="808080"/>
                </a:solidFill>
              </a:defRPr>
            </a:lvl2pPr>
            <a:lvl3pPr marL="0" indent="0">
              <a:buClrTx/>
              <a:buSzTx/>
              <a:buFontTx/>
              <a:buNone/>
              <a:defRPr sz="1600">
                <a:solidFill>
                  <a:srgbClr val="808080"/>
                </a:solidFill>
              </a:defRPr>
            </a:lvl3pPr>
            <a:lvl4pPr marL="0" indent="0">
              <a:buClrTx/>
              <a:buSzTx/>
              <a:buFontTx/>
              <a:buNone/>
              <a:defRPr sz="1600">
                <a:solidFill>
                  <a:srgbClr val="808080"/>
                </a:solidFill>
              </a:defRPr>
            </a:lvl4pPr>
            <a:lvl5pPr marL="0" indent="0">
              <a:buClrTx/>
              <a:buSzTx/>
              <a:buFontTx/>
              <a:buNone/>
              <a:defRPr sz="1600">
                <a:solidFill>
                  <a:srgbClr val="808080"/>
                </a:solidFill>
              </a:defRPr>
            </a:lvl5pPr>
          </a:lstStyle>
          <a:p>
            <a:pPr/>
            <a:r>
              <a:t>Body Level One</a:t>
            </a:r>
          </a:p>
          <a:p>
            <a:pPr lvl="1"/>
            <a:r>
              <a:t>Body Level Two</a:t>
            </a:r>
          </a:p>
          <a:p>
            <a:pPr lvl="2"/>
            <a:r>
              <a:t>Body Level Three</a:t>
            </a:r>
          </a:p>
          <a:p>
            <a:pPr lvl="3"/>
            <a:r>
              <a:t>Body Level Four</a:t>
            </a:r>
          </a:p>
          <a:p>
            <a:pPr lvl="4"/>
            <a:r>
              <a:t>Body Level Five</a:t>
            </a:r>
          </a:p>
        </p:txBody>
      </p:sp>
      <p:sp>
        <p:nvSpPr>
          <p:cNvPr id="125" name="Text Placeholder 2"/>
          <p:cNvSpPr/>
          <p:nvPr>
            <p:ph type="body" sz="quarter" idx="21"/>
          </p:nvPr>
        </p:nvSpPr>
        <p:spPr>
          <a:xfrm>
            <a:off x="677334" y="4470398"/>
            <a:ext cx="8596670" cy="1570966"/>
          </a:xfrm>
          <a:prstGeom prst="rect">
            <a:avLst/>
          </a:prstGeom>
        </p:spPr>
        <p:txBody>
          <a:bodyPr anchor="ctr"/>
          <a:lstStyle/>
          <a:p>
            <a:pPr/>
          </a:p>
        </p:txBody>
      </p:sp>
      <p:sp>
        <p:nvSpPr>
          <p:cNvPr id="126" name="TextBox 19"/>
          <p:cNvSpPr txBox="1"/>
          <p:nvPr/>
        </p:nvSpPr>
        <p:spPr>
          <a:xfrm>
            <a:off x="587588" y="469465"/>
            <a:ext cx="518162" cy="122659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pPr/>
            <a:r>
              <a:t>“</a:t>
            </a:r>
          </a:p>
        </p:txBody>
      </p:sp>
      <p:sp>
        <p:nvSpPr>
          <p:cNvPr id="127" name="TextBox 21"/>
          <p:cNvSpPr txBox="1"/>
          <p:nvPr/>
        </p:nvSpPr>
        <p:spPr>
          <a:xfrm>
            <a:off x="8938730" y="2565643"/>
            <a:ext cx="518162" cy="122659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pPr/>
            <a:r>
              <a:t>”</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135" name="Title Text"/>
          <p:cNvSpPr txBox="1"/>
          <p:nvPr>
            <p:ph type="title"/>
          </p:nvPr>
        </p:nvSpPr>
        <p:spPr>
          <a:xfrm>
            <a:off x="677335" y="1931988"/>
            <a:ext cx="8596670" cy="2595463"/>
          </a:xfrm>
          <a:prstGeom prst="rect">
            <a:avLst/>
          </a:prstGeom>
        </p:spPr>
        <p:txBody>
          <a:bodyPr anchor="b"/>
          <a:lstStyle>
            <a:lvl1pPr>
              <a:defRPr sz="4400"/>
            </a:lvl1pPr>
          </a:lstStyle>
          <a:p>
            <a:pPr/>
            <a:r>
              <a:t>Title Text</a:t>
            </a:r>
          </a:p>
        </p:txBody>
      </p:sp>
      <p:sp>
        <p:nvSpPr>
          <p:cNvPr id="136" name="Body Level One…"/>
          <p:cNvSpPr txBox="1"/>
          <p:nvPr>
            <p:ph type="body" sz="quarter" idx="1"/>
          </p:nvPr>
        </p:nvSpPr>
        <p:spPr>
          <a:xfrm>
            <a:off x="677335" y="4527448"/>
            <a:ext cx="8596670" cy="1513917"/>
          </a:xfrm>
          <a:prstGeom prst="rect">
            <a:avLst/>
          </a:prstGeom>
        </p:spPr>
        <p:txBody>
          <a:bodyPr/>
          <a:lstStyle>
            <a:lvl1pPr marL="0" indent="0">
              <a:buClrTx/>
              <a:buSzTx/>
              <a:buFontTx/>
              <a:buNone/>
            </a:lvl1pPr>
            <a:lvl2pPr marL="0" indent="0">
              <a:buClrTx/>
              <a:buSzTx/>
              <a:buFontTx/>
              <a:buNone/>
            </a:lvl2pPr>
            <a:lvl3pPr marL="0" indent="0">
              <a:buClrTx/>
              <a:buSzTx/>
              <a:buFontTx/>
              <a:buNone/>
            </a:lvl3pPr>
            <a:lvl4pPr marL="0" indent="0">
              <a:buClrTx/>
              <a:buSzTx/>
              <a:buFontTx/>
              <a:buNone/>
            </a:lvl4pPr>
            <a:lvl5pPr marL="0" indent="0">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Name Card">
    <p:spTree>
      <p:nvGrpSpPr>
        <p:cNvPr id="1" name=""/>
        <p:cNvGrpSpPr/>
        <p:nvPr/>
      </p:nvGrpSpPr>
      <p:grpSpPr>
        <a:xfrm>
          <a:off x="0" y="0"/>
          <a:ext cx="0" cy="0"/>
          <a:chOff x="0" y="0"/>
          <a:chExt cx="0" cy="0"/>
        </a:xfrm>
      </p:grpSpPr>
      <p:sp>
        <p:nvSpPr>
          <p:cNvPr id="144" name="Title Text"/>
          <p:cNvSpPr txBox="1"/>
          <p:nvPr>
            <p:ph type="title"/>
          </p:nvPr>
        </p:nvSpPr>
        <p:spPr>
          <a:xfrm>
            <a:off x="931334" y="609600"/>
            <a:ext cx="8094134" cy="3022600"/>
          </a:xfrm>
          <a:prstGeom prst="rect">
            <a:avLst/>
          </a:prstGeom>
        </p:spPr>
        <p:txBody>
          <a:bodyPr anchor="ctr"/>
          <a:lstStyle>
            <a:lvl1pPr>
              <a:defRPr sz="4400"/>
            </a:lvl1pPr>
          </a:lstStyle>
          <a:p>
            <a:pPr/>
            <a:r>
              <a:t>Title Text</a:t>
            </a:r>
          </a:p>
        </p:txBody>
      </p:sp>
      <p:sp>
        <p:nvSpPr>
          <p:cNvPr id="145" name="Body Level One…"/>
          <p:cNvSpPr txBox="1"/>
          <p:nvPr>
            <p:ph type="body" sz="quarter" idx="1"/>
          </p:nvPr>
        </p:nvSpPr>
        <p:spPr>
          <a:xfrm>
            <a:off x="677332" y="4013200"/>
            <a:ext cx="8596670" cy="514249"/>
          </a:xfrm>
          <a:prstGeom prst="rect">
            <a:avLst/>
          </a:prstGeom>
        </p:spPr>
        <p:txBody>
          <a:bodyPr anchor="b"/>
          <a:lstStyle>
            <a:lvl1pPr marL="0" indent="0">
              <a:buClrTx/>
              <a:buSzTx/>
              <a:buFontTx/>
              <a:buNone/>
              <a:defRPr sz="2400"/>
            </a:lvl1pPr>
            <a:lvl2pPr marL="0" indent="0">
              <a:buClrTx/>
              <a:buSzTx/>
              <a:buFontTx/>
              <a:buNone/>
              <a:defRPr sz="2400"/>
            </a:lvl2pPr>
            <a:lvl3pPr marL="0" indent="0">
              <a:buClrTx/>
              <a:buSzTx/>
              <a:buFontTx/>
              <a:buNone/>
              <a:defRPr sz="2400"/>
            </a:lvl3pPr>
            <a:lvl4pPr marL="0" indent="0">
              <a:buClrTx/>
              <a:buSzTx/>
              <a:buFontTx/>
              <a:buNone/>
              <a:defRPr sz="2400"/>
            </a:lvl4pPr>
            <a:lvl5pPr marL="0" indent="0">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46" name="Text Placeholder 2"/>
          <p:cNvSpPr/>
          <p:nvPr>
            <p:ph type="body" sz="quarter" idx="21"/>
          </p:nvPr>
        </p:nvSpPr>
        <p:spPr>
          <a:xfrm>
            <a:off x="677334" y="4527448"/>
            <a:ext cx="8596670" cy="1513917"/>
          </a:xfrm>
          <a:prstGeom prst="rect">
            <a:avLst/>
          </a:prstGeom>
        </p:spPr>
        <p:txBody>
          <a:bodyPr/>
          <a:lstStyle/>
          <a:p>
            <a:pPr/>
          </a:p>
        </p:txBody>
      </p:sp>
      <p:sp>
        <p:nvSpPr>
          <p:cNvPr id="147" name="TextBox 23"/>
          <p:cNvSpPr txBox="1"/>
          <p:nvPr/>
        </p:nvSpPr>
        <p:spPr>
          <a:xfrm>
            <a:off x="587588" y="469465"/>
            <a:ext cx="518162" cy="122659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pPr/>
            <a:r>
              <a:t>“</a:t>
            </a:r>
          </a:p>
        </p:txBody>
      </p:sp>
      <p:sp>
        <p:nvSpPr>
          <p:cNvPr id="148" name="TextBox 24"/>
          <p:cNvSpPr txBox="1"/>
          <p:nvPr/>
        </p:nvSpPr>
        <p:spPr>
          <a:xfrm>
            <a:off x="8938730" y="2565643"/>
            <a:ext cx="518162" cy="122659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pPr/>
            <a:r>
              <a:t>”</a:t>
            </a:r>
          </a:p>
        </p:txBody>
      </p:sp>
      <p:sp>
        <p:nvSpPr>
          <p:cNvPr id="1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rue or False">
    <p:spTree>
      <p:nvGrpSpPr>
        <p:cNvPr id="1" name=""/>
        <p:cNvGrpSpPr/>
        <p:nvPr/>
      </p:nvGrpSpPr>
      <p:grpSpPr>
        <a:xfrm>
          <a:off x="0" y="0"/>
          <a:ext cx="0" cy="0"/>
          <a:chOff x="0" y="0"/>
          <a:chExt cx="0" cy="0"/>
        </a:xfrm>
      </p:grpSpPr>
      <p:sp>
        <p:nvSpPr>
          <p:cNvPr id="156" name="Title Text"/>
          <p:cNvSpPr txBox="1"/>
          <p:nvPr>
            <p:ph type="title"/>
          </p:nvPr>
        </p:nvSpPr>
        <p:spPr>
          <a:xfrm>
            <a:off x="685798" y="609600"/>
            <a:ext cx="8588204" cy="3022600"/>
          </a:xfrm>
          <a:prstGeom prst="rect">
            <a:avLst/>
          </a:prstGeom>
        </p:spPr>
        <p:txBody>
          <a:bodyPr anchor="ctr"/>
          <a:lstStyle>
            <a:lvl1pPr>
              <a:defRPr sz="4400"/>
            </a:lvl1pPr>
          </a:lstStyle>
          <a:p>
            <a:pPr/>
            <a:r>
              <a:t>Title Text</a:t>
            </a:r>
          </a:p>
        </p:txBody>
      </p:sp>
      <p:sp>
        <p:nvSpPr>
          <p:cNvPr id="157" name="Body Level One…"/>
          <p:cNvSpPr txBox="1"/>
          <p:nvPr>
            <p:ph type="body" sz="quarter" idx="1"/>
          </p:nvPr>
        </p:nvSpPr>
        <p:spPr>
          <a:xfrm>
            <a:off x="677332" y="4013200"/>
            <a:ext cx="8596670" cy="514249"/>
          </a:xfrm>
          <a:prstGeom prst="rect">
            <a:avLst/>
          </a:prstGeom>
        </p:spPr>
        <p:txBody>
          <a:bodyPr anchor="b"/>
          <a:lstStyle>
            <a:lvl1pPr marL="0" indent="0">
              <a:buClrTx/>
              <a:buSzTx/>
              <a:buFontTx/>
              <a:buNone/>
              <a:defRPr sz="2400">
                <a:solidFill>
                  <a:schemeClr val="accent1"/>
                </a:solidFill>
              </a:defRPr>
            </a:lvl1pPr>
            <a:lvl2pPr marL="0" indent="0">
              <a:buClrTx/>
              <a:buSzTx/>
              <a:buFontTx/>
              <a:buNone/>
              <a:defRPr sz="2400">
                <a:solidFill>
                  <a:schemeClr val="accent1"/>
                </a:solidFill>
              </a:defRPr>
            </a:lvl2pPr>
            <a:lvl3pPr marL="0" indent="0">
              <a:buClrTx/>
              <a:buSzTx/>
              <a:buFontTx/>
              <a:buNone/>
              <a:defRPr sz="2400">
                <a:solidFill>
                  <a:schemeClr val="accent1"/>
                </a:solidFill>
              </a:defRPr>
            </a:lvl3pPr>
            <a:lvl4pPr marL="0" indent="0">
              <a:buClrTx/>
              <a:buSzTx/>
              <a:buFontTx/>
              <a:buNone/>
              <a:defRPr sz="2400">
                <a:solidFill>
                  <a:schemeClr val="accent1"/>
                </a:solidFill>
              </a:defRPr>
            </a:lvl4pPr>
            <a:lvl5pPr marL="0" indent="0">
              <a:buClrTx/>
              <a:buSzTx/>
              <a:buFontTx/>
              <a:buNone/>
              <a:defRPr sz="24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58" name="Text Placeholder 2"/>
          <p:cNvSpPr/>
          <p:nvPr>
            <p:ph type="body" sz="quarter" idx="21"/>
          </p:nvPr>
        </p:nvSpPr>
        <p:spPr>
          <a:xfrm>
            <a:off x="677334" y="4527448"/>
            <a:ext cx="8596670" cy="1513917"/>
          </a:xfrm>
          <a:prstGeom prst="rect">
            <a:avLst/>
          </a:prstGeom>
        </p:spPr>
        <p:txBody>
          <a:bodyPr/>
          <a:lstStyle/>
          <a:p>
            <a:pPr/>
          </a:p>
        </p:txBody>
      </p:sp>
      <p:sp>
        <p:nvSpPr>
          <p:cNvPr id="1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42" name="Title Text"/>
          <p:cNvSpPr txBox="1"/>
          <p:nvPr>
            <p:ph type="title"/>
          </p:nvPr>
        </p:nvSpPr>
        <p:spPr>
          <a:prstGeom prst="rect">
            <a:avLst/>
          </a:prstGeom>
        </p:spPr>
        <p:txBody>
          <a:bodyPr/>
          <a:lstStyle/>
          <a:p>
            <a:pPr/>
            <a:r>
              <a:t>Title Text</a:t>
            </a:r>
          </a:p>
        </p:txBody>
      </p:sp>
      <p:sp>
        <p:nvSpPr>
          <p:cNvPr id="43" name="Body Level One…"/>
          <p:cNvSpPr txBox="1"/>
          <p:nvPr>
            <p:ph type="body" sz="half" idx="1"/>
          </p:nvPr>
        </p:nvSpPr>
        <p:spPr>
          <a:xfrm>
            <a:off x="677332" y="2160589"/>
            <a:ext cx="8596671" cy="388077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51" name="Title Text"/>
          <p:cNvSpPr txBox="1"/>
          <p:nvPr>
            <p:ph type="title"/>
          </p:nvPr>
        </p:nvSpPr>
        <p:spPr>
          <a:xfrm>
            <a:off x="677335" y="2700864"/>
            <a:ext cx="8596670" cy="1826585"/>
          </a:xfrm>
          <a:prstGeom prst="rect">
            <a:avLst/>
          </a:prstGeom>
        </p:spPr>
        <p:txBody>
          <a:bodyPr anchor="b"/>
          <a:lstStyle>
            <a:lvl1pPr>
              <a:defRPr sz="4000"/>
            </a:lvl1pPr>
          </a:lstStyle>
          <a:p>
            <a:pPr/>
            <a:r>
              <a:t>Title Text</a:t>
            </a:r>
          </a:p>
        </p:txBody>
      </p:sp>
      <p:sp>
        <p:nvSpPr>
          <p:cNvPr id="52" name="Body Level One…"/>
          <p:cNvSpPr txBox="1"/>
          <p:nvPr>
            <p:ph type="body" sz="quarter" idx="1"/>
          </p:nvPr>
        </p:nvSpPr>
        <p:spPr>
          <a:xfrm>
            <a:off x="677335" y="4527448"/>
            <a:ext cx="8596670" cy="860403"/>
          </a:xfrm>
          <a:prstGeom prst="rect">
            <a:avLst/>
          </a:prstGeom>
        </p:spPr>
        <p:txBody>
          <a:bodyPr/>
          <a:lstStyle>
            <a:lvl1pPr marL="0" indent="0">
              <a:buClrTx/>
              <a:buSzTx/>
              <a:buFontTx/>
              <a:buNone/>
              <a:defRPr sz="2000">
                <a:solidFill>
                  <a:srgbClr val="808080"/>
                </a:solidFill>
              </a:defRPr>
            </a:lvl1pPr>
            <a:lvl2pPr marL="0" indent="0">
              <a:buClrTx/>
              <a:buSzTx/>
              <a:buFontTx/>
              <a:buNone/>
              <a:defRPr sz="2000">
                <a:solidFill>
                  <a:srgbClr val="808080"/>
                </a:solidFill>
              </a:defRPr>
            </a:lvl2pPr>
            <a:lvl3pPr marL="0" indent="0">
              <a:buClrTx/>
              <a:buSzTx/>
              <a:buFontTx/>
              <a:buNone/>
              <a:defRPr sz="2000">
                <a:solidFill>
                  <a:srgbClr val="808080"/>
                </a:solidFill>
              </a:defRPr>
            </a:lvl3pPr>
            <a:lvl4pPr marL="0" indent="0">
              <a:buClrTx/>
              <a:buSzTx/>
              <a:buFontTx/>
              <a:buNone/>
              <a:defRPr sz="2000">
                <a:solidFill>
                  <a:srgbClr val="808080"/>
                </a:solidFill>
              </a:defRPr>
            </a:lvl4pPr>
            <a:lvl5pPr marL="0" indent="0">
              <a:buClrTx/>
              <a:buSzTx/>
              <a:buFontTx/>
              <a:buNone/>
              <a:defRPr sz="2000">
                <a:solidFill>
                  <a:srgbClr val="808080"/>
                </a:solidFill>
              </a:defRPr>
            </a:lvl5pPr>
          </a:lstStyle>
          <a:p>
            <a:pPr/>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Body Level One…"/>
          <p:cNvSpPr txBox="1"/>
          <p:nvPr>
            <p:ph type="body" sz="quarter" idx="1"/>
          </p:nvPr>
        </p:nvSpPr>
        <p:spPr>
          <a:xfrm>
            <a:off x="677332" y="2160589"/>
            <a:ext cx="4184039" cy="388077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69" name="Title Text"/>
          <p:cNvSpPr txBox="1"/>
          <p:nvPr>
            <p:ph type="title"/>
          </p:nvPr>
        </p:nvSpPr>
        <p:spPr>
          <a:prstGeom prst="rect">
            <a:avLst/>
          </a:prstGeom>
        </p:spPr>
        <p:txBody>
          <a:bodyPr/>
          <a:lstStyle/>
          <a:p>
            <a:pPr/>
            <a:r>
              <a:t>Title Text</a:t>
            </a:r>
          </a:p>
        </p:txBody>
      </p:sp>
      <p:sp>
        <p:nvSpPr>
          <p:cNvPr id="70" name="Body Level One…"/>
          <p:cNvSpPr txBox="1"/>
          <p:nvPr>
            <p:ph type="body" sz="quarter" idx="1"/>
          </p:nvPr>
        </p:nvSpPr>
        <p:spPr>
          <a:xfrm>
            <a:off x="675743" y="2160983"/>
            <a:ext cx="4185626" cy="576265"/>
          </a:xfrm>
          <a:prstGeom prst="rect">
            <a:avLst/>
          </a:prstGeom>
        </p:spPr>
        <p:txBody>
          <a:bodyPr anchor="b"/>
          <a:lstStyle>
            <a:lvl1pPr marL="0" indent="0">
              <a:buClrTx/>
              <a:buSzTx/>
              <a:buFontTx/>
              <a:buNone/>
              <a:defRPr sz="2400"/>
            </a:lvl1pPr>
            <a:lvl2pPr marL="0" indent="0">
              <a:buClrTx/>
              <a:buSzTx/>
              <a:buFontTx/>
              <a:buNone/>
              <a:defRPr sz="2400"/>
            </a:lvl2pPr>
            <a:lvl3pPr marL="0" indent="0">
              <a:buClrTx/>
              <a:buSzTx/>
              <a:buFontTx/>
              <a:buNone/>
              <a:defRPr sz="2400"/>
            </a:lvl3pPr>
            <a:lvl4pPr marL="0" indent="0">
              <a:buClrTx/>
              <a:buSzTx/>
              <a:buFontTx/>
              <a:buNone/>
              <a:defRPr sz="2400"/>
            </a:lvl4pPr>
            <a:lvl5pPr marL="0" indent="0">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71" name="Text Placeholder 4"/>
          <p:cNvSpPr/>
          <p:nvPr>
            <p:ph type="body" sz="quarter" idx="21"/>
          </p:nvPr>
        </p:nvSpPr>
        <p:spPr>
          <a:xfrm>
            <a:off x="5088382" y="2160983"/>
            <a:ext cx="4185619" cy="576265"/>
          </a:xfrm>
          <a:prstGeom prst="rect">
            <a:avLst/>
          </a:prstGeom>
        </p:spPr>
        <p:txBody>
          <a:bodyPr anchor="b"/>
          <a:lstStyle/>
          <a:p>
            <a:pP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Title Text"/>
          <p:cNvSpPr txBox="1"/>
          <p:nvPr>
            <p:ph type="title"/>
          </p:nvPr>
        </p:nvSpPr>
        <p:spPr>
          <a:prstGeom prst="rect">
            <a:avLst/>
          </a:prstGeom>
        </p:spPr>
        <p:txBody>
          <a:bodyPr/>
          <a:lstStyle/>
          <a:p>
            <a:pPr/>
            <a:r>
              <a:t>Title Text</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94" name="Title Text"/>
          <p:cNvSpPr txBox="1"/>
          <p:nvPr>
            <p:ph type="title"/>
          </p:nvPr>
        </p:nvSpPr>
        <p:spPr>
          <a:xfrm>
            <a:off x="677332" y="1498603"/>
            <a:ext cx="3854532" cy="1278468"/>
          </a:xfrm>
          <a:prstGeom prst="rect">
            <a:avLst/>
          </a:prstGeom>
        </p:spPr>
        <p:txBody>
          <a:bodyPr anchor="b"/>
          <a:lstStyle>
            <a:lvl1pPr>
              <a:defRPr sz="2000"/>
            </a:lvl1pPr>
          </a:lstStyle>
          <a:p>
            <a:pPr/>
            <a:r>
              <a:t>Title Text</a:t>
            </a:r>
          </a:p>
        </p:txBody>
      </p:sp>
      <p:sp>
        <p:nvSpPr>
          <p:cNvPr id="95" name="Body Level One…"/>
          <p:cNvSpPr txBox="1"/>
          <p:nvPr>
            <p:ph type="body" sz="half" idx="1"/>
          </p:nvPr>
        </p:nvSpPr>
        <p:spPr>
          <a:xfrm>
            <a:off x="4760459" y="514922"/>
            <a:ext cx="4513544" cy="552644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6" name="Text Placeholder 3"/>
          <p:cNvSpPr/>
          <p:nvPr>
            <p:ph type="body" sz="quarter" idx="21"/>
          </p:nvPr>
        </p:nvSpPr>
        <p:spPr>
          <a:xfrm>
            <a:off x="677334" y="2777069"/>
            <a:ext cx="3854528" cy="2584452"/>
          </a:xfrm>
          <a:prstGeom prst="rect">
            <a:avLst/>
          </a:prstGeom>
        </p:spPr>
        <p:txBody>
          <a:bodyPr/>
          <a:lstStyle/>
          <a:p>
            <a:pP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104" name="Title Text"/>
          <p:cNvSpPr txBox="1"/>
          <p:nvPr>
            <p:ph type="title"/>
          </p:nvPr>
        </p:nvSpPr>
        <p:spPr>
          <a:xfrm>
            <a:off x="677332" y="4800600"/>
            <a:ext cx="8596670" cy="566738"/>
          </a:xfrm>
          <a:prstGeom prst="rect">
            <a:avLst/>
          </a:prstGeom>
        </p:spPr>
        <p:txBody>
          <a:bodyPr anchor="b"/>
          <a:lstStyle>
            <a:lvl1pPr>
              <a:defRPr sz="2400"/>
            </a:lvl1pPr>
          </a:lstStyle>
          <a:p>
            <a:pPr/>
            <a:r>
              <a:t>Title Text</a:t>
            </a:r>
          </a:p>
        </p:txBody>
      </p:sp>
      <p:sp>
        <p:nvSpPr>
          <p:cNvPr id="105" name="Picture Placeholder 2"/>
          <p:cNvSpPr/>
          <p:nvPr>
            <p:ph type="pic" sz="half" idx="21"/>
          </p:nvPr>
        </p:nvSpPr>
        <p:spPr>
          <a:xfrm>
            <a:off x="677332" y="609600"/>
            <a:ext cx="8596671" cy="3845718"/>
          </a:xfrm>
          <a:prstGeom prst="rect">
            <a:avLst/>
          </a:prstGeom>
        </p:spPr>
        <p:txBody>
          <a:bodyPr lIns="91439" tIns="45719" rIns="91439" bIns="45719">
            <a:noAutofit/>
          </a:bodyPr>
          <a:lstStyle/>
          <a:p>
            <a:pPr/>
          </a:p>
        </p:txBody>
      </p:sp>
      <p:sp>
        <p:nvSpPr>
          <p:cNvPr id="106" name="Body Level One…"/>
          <p:cNvSpPr txBox="1"/>
          <p:nvPr>
            <p:ph type="body" sz="quarter" idx="1"/>
          </p:nvPr>
        </p:nvSpPr>
        <p:spPr>
          <a:xfrm>
            <a:off x="677332" y="5367337"/>
            <a:ext cx="8596670" cy="674027"/>
          </a:xfrm>
          <a:prstGeom prst="rect">
            <a:avLst/>
          </a:prstGeom>
        </p:spPr>
        <p:txBody>
          <a:bodyPr/>
          <a:lstStyle>
            <a:lvl1pPr marL="0" indent="0">
              <a:buClrTx/>
              <a:buSzTx/>
              <a:buFontTx/>
              <a:buNone/>
              <a:defRPr sz="1200"/>
            </a:lvl1pPr>
            <a:lvl2pPr marL="0" indent="0">
              <a:buClrTx/>
              <a:buSzTx/>
              <a:buFontTx/>
              <a:buNone/>
              <a:defRPr sz="1200"/>
            </a:lvl2pPr>
            <a:lvl3pPr marL="0" indent="0">
              <a:buClrTx/>
              <a:buSzTx/>
              <a:buFontTx/>
              <a:buNone/>
              <a:defRPr sz="1200"/>
            </a:lvl3pPr>
            <a:lvl4pPr marL="0" indent="0">
              <a:buClrTx/>
              <a:buSzTx/>
              <a:buFontTx/>
              <a:buNone/>
              <a:defRPr sz="1200"/>
            </a:lvl4pPr>
            <a:lvl5pPr marL="0" indent="0">
              <a:buClrTx/>
              <a:buSzTx/>
              <a:buFont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12" name="Group 6"/>
          <p:cNvGrpSpPr/>
          <p:nvPr/>
        </p:nvGrpSpPr>
        <p:grpSpPr>
          <a:xfrm>
            <a:off x="-4" y="-8471"/>
            <a:ext cx="12192008" cy="6866476"/>
            <a:chOff x="0" y="-1"/>
            <a:chExt cx="12192006" cy="6866474"/>
          </a:xfrm>
        </p:grpSpPr>
        <p:sp>
          <p:nvSpPr>
            <p:cNvPr id="2" name="Straight Connector 19"/>
            <p:cNvSpPr/>
            <p:nvPr/>
          </p:nvSpPr>
          <p:spPr>
            <a:xfrm>
              <a:off x="9371014" y="8465"/>
              <a:ext cx="1219202" cy="6858009"/>
            </a:xfrm>
            <a:prstGeom prst="line">
              <a:avLst/>
            </a:prstGeom>
            <a:noFill/>
            <a:ln w="9525" cap="rnd">
              <a:solidFill>
                <a:srgbClr val="BFBFBF"/>
              </a:solidFill>
              <a:prstDash val="solid"/>
              <a:round/>
            </a:ln>
            <a:effectLst/>
          </p:spPr>
          <p:txBody>
            <a:bodyPr wrap="square" lIns="45718" tIns="45718" rIns="45718" bIns="45718" numCol="1" anchor="t">
              <a:noAutofit/>
            </a:bodyPr>
            <a:lstStyle/>
            <a:p>
              <a:pPr/>
            </a:p>
          </p:txBody>
        </p:sp>
        <p:sp>
          <p:nvSpPr>
            <p:cNvPr id="3" name="Straight Connector 20"/>
            <p:cNvSpPr/>
            <p:nvPr/>
          </p:nvSpPr>
          <p:spPr>
            <a:xfrm flipH="1">
              <a:off x="7425270" y="3689880"/>
              <a:ext cx="4763560" cy="3176592"/>
            </a:xfrm>
            <a:prstGeom prst="line">
              <a:avLst/>
            </a:prstGeom>
            <a:noFill/>
            <a:ln w="9525" cap="rnd">
              <a:solidFill>
                <a:srgbClr val="D9D9D9"/>
              </a:solidFill>
              <a:prstDash val="solid"/>
              <a:round/>
            </a:ln>
            <a:effectLst/>
          </p:spPr>
          <p:txBody>
            <a:bodyPr wrap="square" lIns="45718" tIns="45718" rIns="45718" bIns="45718" numCol="1" anchor="t">
              <a:noAutofit/>
            </a:bodyPr>
            <a:lstStyle/>
            <a:p>
              <a:pPr/>
            </a:p>
          </p:txBody>
        </p:sp>
        <p:sp>
          <p:nvSpPr>
            <p:cNvPr id="4" name="Rectangle 23"/>
            <p:cNvSpPr/>
            <p:nvPr/>
          </p:nvSpPr>
          <p:spPr>
            <a:xfrm>
              <a:off x="9181478" y="-2"/>
              <a:ext cx="3007353" cy="68664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8" tIns="45718" rIns="45718" bIns="45718" numCol="1" anchor="t">
              <a:noAutofit/>
            </a:bodyPr>
            <a:lstStyle/>
            <a:p>
              <a:pPr>
                <a:defRPr>
                  <a:latin typeface="+mn-lt"/>
                  <a:ea typeface="+mn-ea"/>
                  <a:cs typeface="+mn-cs"/>
                  <a:sym typeface="Trebuchet MS"/>
                </a:defRPr>
              </a:pPr>
            </a:p>
          </p:txBody>
        </p:sp>
        <p:sp>
          <p:nvSpPr>
            <p:cNvPr id="5" name="Rectangle 25"/>
            <p:cNvSpPr/>
            <p:nvPr/>
          </p:nvSpPr>
          <p:spPr>
            <a:xfrm>
              <a:off x="9603443" y="-2"/>
              <a:ext cx="2588562" cy="68664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8" tIns="45718" rIns="45718" bIns="45718" numCol="1" anchor="t">
              <a:noAutofit/>
            </a:bodyPr>
            <a:lstStyle/>
            <a:p>
              <a:pPr>
                <a:defRPr>
                  <a:latin typeface="+mn-lt"/>
                  <a:ea typeface="+mn-ea"/>
                  <a:cs typeface="+mn-cs"/>
                  <a:sym typeface="Trebuchet MS"/>
                </a:defRPr>
              </a:pPr>
            </a:p>
          </p:txBody>
        </p:sp>
        <p:sp>
          <p:nvSpPr>
            <p:cNvPr id="6" name="Isosceles Triangle 23"/>
            <p:cNvSpPr/>
            <p:nvPr/>
          </p:nvSpPr>
          <p:spPr>
            <a:xfrm>
              <a:off x="8932335" y="3056466"/>
              <a:ext cx="3259671" cy="38100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8" tIns="45718" rIns="45718" bIns="45718" numCol="1" anchor="t">
              <a:noAutofit/>
            </a:bodyPr>
            <a:lstStyle/>
            <a:p>
              <a:pPr>
                <a:defRPr>
                  <a:latin typeface="+mn-lt"/>
                  <a:ea typeface="+mn-ea"/>
                  <a:cs typeface="+mn-cs"/>
                  <a:sym typeface="Trebuchet MS"/>
                </a:defRPr>
              </a:pPr>
            </a:p>
          </p:txBody>
        </p:sp>
        <p:sp>
          <p:nvSpPr>
            <p:cNvPr id="7" name="Rectangle 27"/>
            <p:cNvSpPr/>
            <p:nvPr/>
          </p:nvSpPr>
          <p:spPr>
            <a:xfrm>
              <a:off x="9334502" y="-2"/>
              <a:ext cx="2854330" cy="68664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8" tIns="45718" rIns="45718" bIns="45718" numCol="1" anchor="t">
              <a:noAutofit/>
            </a:bodyPr>
            <a:lstStyle/>
            <a:p>
              <a:pPr>
                <a:defRPr>
                  <a:latin typeface="+mn-lt"/>
                  <a:ea typeface="+mn-ea"/>
                  <a:cs typeface="+mn-cs"/>
                  <a:sym typeface="Trebuchet MS"/>
                </a:defRPr>
              </a:pPr>
            </a:p>
          </p:txBody>
        </p:sp>
        <p:sp>
          <p:nvSpPr>
            <p:cNvPr id="8" name="Rectangle 28"/>
            <p:cNvSpPr/>
            <p:nvPr/>
          </p:nvSpPr>
          <p:spPr>
            <a:xfrm>
              <a:off x="10898732" y="-2"/>
              <a:ext cx="1290097" cy="68664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8" tIns="45718" rIns="45718" bIns="45718" numCol="1" anchor="t">
              <a:noAutofit/>
            </a:bodyPr>
            <a:lstStyle/>
            <a:p>
              <a:pPr>
                <a:defRPr>
                  <a:latin typeface="+mn-lt"/>
                  <a:ea typeface="+mn-ea"/>
                  <a:cs typeface="+mn-cs"/>
                  <a:sym typeface="Trebuchet MS"/>
                </a:defRPr>
              </a:pPr>
            </a:p>
          </p:txBody>
        </p:sp>
        <p:sp>
          <p:nvSpPr>
            <p:cNvPr id="9" name="Rectangle 29"/>
            <p:cNvSpPr/>
            <p:nvPr/>
          </p:nvSpPr>
          <p:spPr>
            <a:xfrm>
              <a:off x="10939001" y="-2"/>
              <a:ext cx="1249828" cy="68664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8" tIns="45718" rIns="45718" bIns="45718" numCol="1" anchor="t">
              <a:noAutofit/>
            </a:bodyPr>
            <a:lstStyle/>
            <a:p>
              <a:pPr>
                <a:defRPr>
                  <a:latin typeface="+mn-lt"/>
                  <a:ea typeface="+mn-ea"/>
                  <a:cs typeface="+mn-cs"/>
                  <a:sym typeface="Trebuchet MS"/>
                </a:defRPr>
              </a:pPr>
            </a:p>
          </p:txBody>
        </p:sp>
        <p:sp>
          <p:nvSpPr>
            <p:cNvPr id="10" name="Isosceles Triangle 27"/>
            <p:cNvSpPr/>
            <p:nvPr/>
          </p:nvSpPr>
          <p:spPr>
            <a:xfrm>
              <a:off x="10371668" y="3598335"/>
              <a:ext cx="1817163" cy="32681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8" tIns="45718" rIns="45718" bIns="45718" numCol="1" anchor="t">
              <a:noAutofit/>
            </a:bodyPr>
            <a:lstStyle/>
            <a:p>
              <a:pPr>
                <a:defRPr>
                  <a:latin typeface="+mn-lt"/>
                  <a:ea typeface="+mn-ea"/>
                  <a:cs typeface="+mn-cs"/>
                  <a:sym typeface="Trebuchet MS"/>
                </a:defRPr>
              </a:pPr>
            </a:p>
          </p:txBody>
        </p:sp>
        <p:sp>
          <p:nvSpPr>
            <p:cNvPr id="11" name="Isosceles Triangle 28"/>
            <p:cNvSpPr/>
            <p:nvPr/>
          </p:nvSpPr>
          <p:spPr>
            <a:xfrm>
              <a:off x="-1" y="4021668"/>
              <a:ext cx="448736" cy="28448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chemeClr val="accent1">
                <a:alpha val="85000"/>
              </a:schemeClr>
            </a:solidFill>
            <a:ln w="12700" cap="flat">
              <a:noFill/>
              <a:miter lim="400000"/>
            </a:ln>
            <a:effectLst/>
          </p:spPr>
          <p:txBody>
            <a:bodyPr wrap="square" lIns="45718" tIns="45718" rIns="45718" bIns="45718" numCol="1" anchor="t">
              <a:noAutofit/>
            </a:bodyPr>
            <a:lstStyle/>
            <a:p>
              <a:pPr>
                <a:defRPr>
                  <a:latin typeface="+mn-lt"/>
                  <a:ea typeface="+mn-ea"/>
                  <a:cs typeface="+mn-cs"/>
                  <a:sym typeface="Trebuchet MS"/>
                </a:defRPr>
              </a:pPr>
            </a:p>
          </p:txBody>
        </p:sp>
      </p:grpSp>
      <p:sp>
        <p:nvSpPr>
          <p:cNvPr id="13" name="Title Text"/>
          <p:cNvSpPr txBox="1"/>
          <p:nvPr>
            <p:ph type="title"/>
          </p:nvPr>
        </p:nvSpPr>
        <p:spPr>
          <a:xfrm>
            <a:off x="677332" y="609600"/>
            <a:ext cx="8596671" cy="13208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Title Text</a:t>
            </a:r>
          </a:p>
        </p:txBody>
      </p:sp>
      <p:sp>
        <p:nvSpPr>
          <p:cNvPr id="14" name="Body Level One…"/>
          <p:cNvSpPr txBox="1"/>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9049985" y="6114706"/>
            <a:ext cx="224018" cy="218437"/>
          </a:xfrm>
          <a:prstGeom prst="rect">
            <a:avLst/>
          </a:prstGeom>
          <a:ln w="12700">
            <a:miter lim="400000"/>
          </a:ln>
        </p:spPr>
        <p:txBody>
          <a:bodyPr wrap="none" lIns="45718" tIns="45718" rIns="45718" bIns="45718" anchor="ctr">
            <a:spAutoFit/>
          </a:bodyPr>
          <a:lstStyle>
            <a:lvl1pPr algn="r">
              <a:defRPr sz="900">
                <a:solidFill>
                  <a:schemeClr val="accent1"/>
                </a:solidFill>
                <a:latin typeface="+mn-lt"/>
                <a:ea typeface="+mn-ea"/>
                <a:cs typeface="+mn-cs"/>
                <a:sym typeface="Trebuchet M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1pPr>
      <a:lvl2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2pPr>
      <a:lvl3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3pPr>
      <a:lvl4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4pPr>
      <a:lvl5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5pPr>
      <a:lvl6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6pPr>
      <a:lvl7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7pPr>
      <a:lvl8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8pPr>
      <a:lvl9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9pPr>
    </p:titleStyle>
    <p:bodyStyle>
      <a:lvl1pPr marL="3429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1pPr>
      <a:lvl2pPr marL="778668" marR="0" indent="-321468"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2pPr>
      <a:lvl3pPr marL="1208314" marR="0" indent="-293914"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3pPr>
      <a:lvl4pPr marL="17145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4pPr>
      <a:lvl5pPr marL="21717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5pPr>
      <a:lvl6pPr marL="26289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6pPr>
      <a:lvl7pPr marL="30861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7pPr>
      <a:lvl8pPr marL="35433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8pPr>
      <a:lvl9pPr marL="40005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n-lt"/>
          <a:ea typeface="+mn-ea"/>
          <a:cs typeface="+mn-cs"/>
          <a:sym typeface="Trebuchet MS"/>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1pPr>
      <a:lvl2pPr marL="0" marR="0" indent="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2pPr>
      <a:lvl3pPr marL="0" marR="0" indent="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3pPr>
      <a:lvl4pPr marL="0" marR="0" indent="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4pPr>
      <a:lvl5pPr marL="0" marR="0" indent="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5pPr>
      <a:lvl6pPr marL="0" marR="0" indent="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6pPr>
      <a:lvl7pPr marL="0" marR="0" indent="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7pPr>
      <a:lvl8pPr marL="0" marR="0" indent="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8pPr>
      <a:lvl9pPr marL="0" marR="0" indent="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igarV99/FoodExpress" TargetMode="Externa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Title 1"/>
          <p:cNvSpPr txBox="1"/>
          <p:nvPr>
            <p:ph type="ctrTitle"/>
          </p:nvPr>
        </p:nvSpPr>
        <p:spPr>
          <a:xfrm>
            <a:off x="1507067" y="2404534"/>
            <a:ext cx="7766937" cy="1646305"/>
          </a:xfrm>
          <a:prstGeom prst="rect">
            <a:avLst/>
          </a:prstGeom>
        </p:spPr>
        <p:txBody>
          <a:bodyPr/>
          <a:lstStyle/>
          <a:p>
            <a:pPr/>
            <a:r>
              <a:t> GITHUB REPOSITORIES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TextBox 13"/>
          <p:cNvSpPr txBox="1"/>
          <p:nvPr/>
        </p:nvSpPr>
        <p:spPr>
          <a:xfrm>
            <a:off x="1606072" y="1344862"/>
            <a:ext cx="6007357" cy="3581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u="sng">
                <a:solidFill>
                  <a:srgbClr val="0000FF"/>
                </a:solidFill>
                <a:uFill>
                  <a:solidFill>
                    <a:srgbClr val="0000FF"/>
                  </a:solidFill>
                </a:uFill>
                <a:latin typeface="+mn-lt"/>
                <a:ea typeface="+mn-ea"/>
                <a:cs typeface="+mn-cs"/>
                <a:sym typeface="Trebuchet MS"/>
                <a:hlinkClick r:id="rId2" invalidUrl="" action="" tgtFrame="" tooltip="" history="1" highlightClick="0" endSnd="0"/>
              </a:defRPr>
            </a:lvl1pPr>
          </a:lstStyle>
          <a:p>
            <a:pPr/>
            <a:r>
              <a:rPr>
                <a:hlinkClick r:id="rId2" invalidUrl="" action="" tgtFrame="" tooltip="" history="1" highlightClick="0" endSnd="0"/>
              </a:rPr>
              <a:t>https://github.com/JigarV99/FoodExpress</a:t>
            </a:r>
          </a:p>
        </p:txBody>
      </p:sp>
      <p:sp>
        <p:nvSpPr>
          <p:cNvPr id="171" name="Github Link:"/>
          <p:cNvSpPr txBox="1"/>
          <p:nvPr/>
        </p:nvSpPr>
        <p:spPr>
          <a:xfrm>
            <a:off x="1565477" y="782735"/>
            <a:ext cx="1365678" cy="3581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mn-lt"/>
                <a:ea typeface="+mn-ea"/>
                <a:cs typeface="+mn-cs"/>
                <a:sym typeface="Trebuchet MS"/>
              </a:defRPr>
            </a:lvl1pPr>
          </a:lstStyle>
          <a:p>
            <a:pPr/>
            <a:r>
              <a:t>Github Link:</a:t>
            </a:r>
          </a:p>
        </p:txBody>
      </p:sp>
      <p:pic>
        <p:nvPicPr>
          <p:cNvPr id="172" name="Screenshot 2023-05-09 at 4.40.21 PM.png" descr="Screenshot 2023-05-09 at 4.40.21 PM.png"/>
          <p:cNvPicPr>
            <a:picLocks noChangeAspect="1"/>
          </p:cNvPicPr>
          <p:nvPr/>
        </p:nvPicPr>
        <p:blipFill>
          <a:blip r:embed="rId3">
            <a:extLst/>
          </a:blip>
          <a:stretch>
            <a:fillRect/>
          </a:stretch>
        </p:blipFill>
        <p:spPr>
          <a:xfrm>
            <a:off x="893547" y="1906987"/>
            <a:ext cx="10404906" cy="457729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Front-end and Backend folder"/>
          <p:cNvSpPr txBox="1"/>
          <p:nvPr/>
        </p:nvSpPr>
        <p:spPr>
          <a:xfrm>
            <a:off x="677146" y="844440"/>
            <a:ext cx="3161439" cy="3581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mn-lt"/>
                <a:ea typeface="+mn-ea"/>
                <a:cs typeface="+mn-cs"/>
                <a:sym typeface="Trebuchet MS"/>
              </a:defRPr>
            </a:lvl1pPr>
          </a:lstStyle>
          <a:p>
            <a:pPr/>
            <a:r>
              <a:t>Front-end and Backend folder</a:t>
            </a:r>
          </a:p>
        </p:txBody>
      </p:sp>
      <p:pic>
        <p:nvPicPr>
          <p:cNvPr id="175" name="Screenshot 2023-04-21 at 8.56.29 AM.png" descr="Screenshot 2023-04-21 at 8.56.29 AM.png"/>
          <p:cNvPicPr>
            <a:picLocks noChangeAspect="1"/>
          </p:cNvPicPr>
          <p:nvPr/>
        </p:nvPicPr>
        <p:blipFill>
          <a:blip r:embed="rId2">
            <a:extLst/>
          </a:blip>
          <a:stretch>
            <a:fillRect/>
          </a:stretch>
        </p:blipFill>
        <p:spPr>
          <a:xfrm>
            <a:off x="230301" y="1615091"/>
            <a:ext cx="11731398" cy="3627818"/>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Front-end: Account Update code"/>
          <p:cNvSpPr txBox="1"/>
          <p:nvPr/>
        </p:nvSpPr>
        <p:spPr>
          <a:xfrm>
            <a:off x="1333216" y="689948"/>
            <a:ext cx="2737501" cy="3581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mn-lt"/>
                <a:ea typeface="+mn-ea"/>
                <a:cs typeface="+mn-cs"/>
                <a:sym typeface="Trebuchet MS"/>
              </a:defRPr>
            </a:lvl1pPr>
          </a:lstStyle>
          <a:p>
            <a:pPr/>
            <a:r>
              <a:t>Front-end: Rating Screen </a:t>
            </a:r>
          </a:p>
        </p:txBody>
      </p:sp>
      <p:pic>
        <p:nvPicPr>
          <p:cNvPr id="178" name="Screenshot 2023-05-09 at 4.41.36 PM.png" descr="Screenshot 2023-05-09 at 4.41.36 PM.png"/>
          <p:cNvPicPr>
            <a:picLocks noChangeAspect="1"/>
          </p:cNvPicPr>
          <p:nvPr/>
        </p:nvPicPr>
        <p:blipFill>
          <a:blip r:embed="rId2">
            <a:extLst/>
          </a:blip>
          <a:stretch>
            <a:fillRect/>
          </a:stretch>
        </p:blipFill>
        <p:spPr>
          <a:xfrm>
            <a:off x="1037143" y="1154991"/>
            <a:ext cx="9358446" cy="5512509"/>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Front end: Add to Cart code"/>
          <p:cNvSpPr txBox="1"/>
          <p:nvPr/>
        </p:nvSpPr>
        <p:spPr>
          <a:xfrm>
            <a:off x="1114874" y="535455"/>
            <a:ext cx="2616728" cy="3581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mn-lt"/>
                <a:ea typeface="+mn-ea"/>
                <a:cs typeface="+mn-cs"/>
                <a:sym typeface="Trebuchet MS"/>
              </a:defRPr>
            </a:lvl1pPr>
          </a:lstStyle>
          <a:p>
            <a:pPr/>
            <a:r>
              <a:t>Front end: edit payment</a:t>
            </a:r>
          </a:p>
        </p:txBody>
      </p:sp>
      <p:pic>
        <p:nvPicPr>
          <p:cNvPr id="181" name="Screenshot 2023-05-09 at 4.42.27 PM.png" descr="Screenshot 2023-05-09 at 4.42.27 PM.png"/>
          <p:cNvPicPr>
            <a:picLocks noChangeAspect="1"/>
          </p:cNvPicPr>
          <p:nvPr/>
        </p:nvPicPr>
        <p:blipFill>
          <a:blip r:embed="rId2">
            <a:extLst/>
          </a:blip>
          <a:stretch>
            <a:fillRect/>
          </a:stretch>
        </p:blipFill>
        <p:spPr>
          <a:xfrm>
            <a:off x="1020383" y="1054350"/>
            <a:ext cx="10151234" cy="5624063"/>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Backend Api"/>
          <p:cNvSpPr txBox="1"/>
          <p:nvPr/>
        </p:nvSpPr>
        <p:spPr>
          <a:xfrm>
            <a:off x="934634" y="651325"/>
            <a:ext cx="1355297" cy="3581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mn-lt"/>
                <a:ea typeface="+mn-ea"/>
                <a:cs typeface="+mn-cs"/>
                <a:sym typeface="Trebuchet MS"/>
              </a:defRPr>
            </a:lvl1pPr>
          </a:lstStyle>
          <a:p>
            <a:pPr/>
            <a:r>
              <a:t>Backend Api</a:t>
            </a:r>
          </a:p>
        </p:txBody>
      </p:sp>
      <p:pic>
        <p:nvPicPr>
          <p:cNvPr id="184" name="Screenshot 2023-04-21 at 8.51.17 AM.png" descr="Screenshot 2023-04-21 at 8.51.17 AM.png"/>
          <p:cNvPicPr>
            <a:picLocks noChangeAspect="1"/>
          </p:cNvPicPr>
          <p:nvPr/>
        </p:nvPicPr>
        <p:blipFill>
          <a:blip r:embed="rId2">
            <a:extLst/>
          </a:blip>
          <a:stretch>
            <a:fillRect/>
          </a:stretch>
        </p:blipFill>
        <p:spPr>
          <a:xfrm>
            <a:off x="787748" y="1103420"/>
            <a:ext cx="9636135" cy="465116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Backend"/>
          <p:cNvSpPr txBox="1"/>
          <p:nvPr/>
        </p:nvSpPr>
        <p:spPr>
          <a:xfrm>
            <a:off x="1539728" y="496832"/>
            <a:ext cx="959042" cy="3581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mn-lt"/>
                <a:ea typeface="+mn-ea"/>
                <a:cs typeface="+mn-cs"/>
                <a:sym typeface="Trebuchet MS"/>
              </a:defRPr>
            </a:lvl1pPr>
          </a:lstStyle>
          <a:p>
            <a:pPr/>
            <a:r>
              <a:t>Backend</a:t>
            </a:r>
          </a:p>
        </p:txBody>
      </p:sp>
      <p:pic>
        <p:nvPicPr>
          <p:cNvPr id="187" name="Screenshot 2023-04-21 at 8.53.06 AM.png" descr="Screenshot 2023-04-21 at 8.53.06 AM.png"/>
          <p:cNvPicPr>
            <a:picLocks noChangeAspect="1"/>
          </p:cNvPicPr>
          <p:nvPr/>
        </p:nvPicPr>
        <p:blipFill>
          <a:blip r:embed="rId2">
            <a:extLst/>
          </a:blip>
          <a:stretch>
            <a:fillRect/>
          </a:stretch>
        </p:blipFill>
        <p:spPr>
          <a:xfrm>
            <a:off x="884202" y="1043455"/>
            <a:ext cx="9853048" cy="528445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Deployment Procedure for application steps:…"/>
          <p:cNvSpPr txBox="1"/>
          <p:nvPr/>
        </p:nvSpPr>
        <p:spPr>
          <a:xfrm>
            <a:off x="442577" y="1127676"/>
            <a:ext cx="10318136" cy="5425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mn-lt"/>
                <a:ea typeface="+mn-ea"/>
                <a:cs typeface="+mn-cs"/>
                <a:sym typeface="Trebuchet MS"/>
              </a:defRPr>
            </a:pPr>
            <a:r>
              <a:t>Deployment Procedure for application steps:</a:t>
            </a:r>
          </a:p>
          <a:p>
            <a:pPr>
              <a:defRPr>
                <a:latin typeface="+mn-lt"/>
                <a:ea typeface="+mn-ea"/>
                <a:cs typeface="+mn-cs"/>
                <a:sym typeface="Trebuchet MS"/>
              </a:defRPr>
            </a:pPr>
          </a:p>
          <a:p>
            <a:pPr marL="300789" indent="-300789">
              <a:buSzPct val="100000"/>
              <a:buAutoNum type="arabicParenR" startAt="1"/>
              <a:defRPr>
                <a:latin typeface="+mn-lt"/>
                <a:ea typeface="+mn-ea"/>
                <a:cs typeface="+mn-cs"/>
                <a:sym typeface="Trebuchet MS"/>
              </a:defRPr>
            </a:pPr>
            <a:r>
              <a:t>Launch an EC2 instance using the AWS console or the AWS command line interface (CLI). Choose an appropriate instance type and AMI (Amazon Machine Image) based on your requirements. Run the Instances In AWS.</a:t>
            </a:r>
          </a:p>
          <a:p>
            <a:pPr marL="300789" indent="-300789">
              <a:buSzPct val="100000"/>
              <a:buAutoNum type="arabicParenR" startAt="1"/>
              <a:defRPr>
                <a:latin typeface="+mn-lt"/>
                <a:ea typeface="+mn-ea"/>
                <a:cs typeface="+mn-cs"/>
                <a:sym typeface="Trebuchet MS"/>
              </a:defRPr>
            </a:pPr>
            <a:r>
              <a:t>In the Jenkins UI, go to Manage Jenkins &gt; Configure System and scroll down to the AWS Global Configuration section.</a:t>
            </a:r>
          </a:p>
          <a:p>
            <a:pPr marL="300789" indent="-300789">
              <a:buSzPct val="100000"/>
              <a:buAutoNum type="arabicParenR" startAt="1"/>
              <a:defRPr>
                <a:latin typeface="+mn-lt"/>
                <a:ea typeface="+mn-ea"/>
                <a:cs typeface="+mn-cs"/>
                <a:sym typeface="Trebuchet MS"/>
              </a:defRPr>
            </a:pPr>
          </a:p>
          <a:p>
            <a:pPr marL="300789" indent="-300789">
              <a:buSzPct val="100000"/>
              <a:buAutoNum type="arabicParenR" startAt="4"/>
              <a:defRPr>
                <a:latin typeface="+mn-lt"/>
                <a:ea typeface="+mn-ea"/>
                <a:cs typeface="+mn-cs"/>
                <a:sym typeface="Trebuchet MS"/>
              </a:defRPr>
            </a:pPr>
            <a:r>
              <a:t> AS we Jenkins on the EC2 instance,First login to Jenkins select development for testing that’s test everything is it working fine on development stage. </a:t>
            </a:r>
          </a:p>
          <a:p>
            <a:pPr marL="300789" indent="-300789">
              <a:buSzPct val="100000"/>
              <a:buAutoNum type="arabicParenR" startAt="4"/>
              <a:defRPr>
                <a:latin typeface="+mn-lt"/>
                <a:ea typeface="+mn-ea"/>
                <a:cs typeface="+mn-cs"/>
                <a:sym typeface="Trebuchet MS"/>
              </a:defRPr>
            </a:pPr>
            <a:r>
              <a:t>After selecting the stage in Jenkins. Click on Build now it will deploy the Application automatically.</a:t>
            </a:r>
          </a:p>
          <a:p>
            <a:pPr marL="300789" indent="-300789">
              <a:buSzPct val="100000"/>
              <a:buAutoNum type="arabicParenR" startAt="4"/>
              <a:defRPr>
                <a:latin typeface="+mn-lt"/>
                <a:ea typeface="+mn-ea"/>
                <a:cs typeface="+mn-cs"/>
                <a:sym typeface="Trebuchet MS"/>
              </a:defRPr>
            </a:pPr>
            <a:r>
              <a:t>After getting the success that mean its deployed successfully or else something is a problem is there we can take check on the console log error. </a:t>
            </a:r>
          </a:p>
          <a:p>
            <a:pPr marL="300789" indent="-300789">
              <a:buSzPct val="100000"/>
              <a:buAutoNum type="arabicParenR" startAt="4"/>
              <a:defRPr>
                <a:latin typeface="+mn-lt"/>
                <a:ea typeface="+mn-ea"/>
                <a:cs typeface="+mn-cs"/>
                <a:sym typeface="Trebuchet MS"/>
              </a:defRPr>
            </a:pPr>
            <a:r>
              <a:t>   Overall, the deployment procedure for Jenkins in AWS involves launching an EC2 instance to run Jenkins, setting up AWS credentials in Jenkins, configuring a building job to build and deploy your application code, and testing the deployment process to ensure that it works as expected. By following these steps, you can quickly get up and running with Jenkins in AWS and begin automating your application deployment process.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Helvetica"/>
        <a:ea typeface="Helvetica"/>
        <a:cs typeface="Helvetica"/>
      </a:majorFont>
      <a:minorFont>
        <a:latin typeface="Trebuchet MS"/>
        <a:ea typeface="Trebuchet MS"/>
        <a:cs typeface="Trebuchet MS"/>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Helvetica"/>
        <a:ea typeface="Helvetica"/>
        <a:cs typeface="Helvetica"/>
      </a:majorFont>
      <a:minorFont>
        <a:latin typeface="Trebuchet MS"/>
        <a:ea typeface="Trebuchet MS"/>
        <a:cs typeface="Trebuchet MS"/>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