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77948" y="2844225"/>
            <a:ext cx="6046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FOOD EXPRESS APPLICATION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54882" y="3718599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Team-2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9D0BBD-8B5D-C3EF-9814-7BD3C5703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04"/>
          <a:stretch/>
        </p:blipFill>
        <p:spPr>
          <a:xfrm>
            <a:off x="1503680" y="1183005"/>
            <a:ext cx="9763760" cy="4953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AC8BE-94CF-C7E1-1AEC-9F47843BAF5C}"/>
              </a:ext>
            </a:extLst>
          </p:cNvPr>
          <p:cNvSpPr txBox="1"/>
          <p:nvPr/>
        </p:nvSpPr>
        <p:spPr>
          <a:xfrm>
            <a:off x="690880" y="426720"/>
            <a:ext cx="241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Roadmap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616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9E89AE-B075-9A9B-F8FC-4BED6837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286005"/>
            <a:ext cx="6725921" cy="408881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FB7DA71-F400-5EC8-5DEA-4F6C57F8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318" y="2984924"/>
            <a:ext cx="6387842" cy="27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345A27-AA93-236D-0CFD-DBB6348BE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78"/>
          <a:stretch/>
        </p:blipFill>
        <p:spPr>
          <a:xfrm>
            <a:off x="2631440" y="1889760"/>
            <a:ext cx="8908768" cy="452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0B001-C515-F406-B8CF-918646A99CC9}"/>
              </a:ext>
            </a:extLst>
          </p:cNvPr>
          <p:cNvSpPr txBox="1"/>
          <p:nvPr/>
        </p:nvSpPr>
        <p:spPr>
          <a:xfrm>
            <a:off x="721360" y="447040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2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E7DF42-2AA4-CDA0-2140-0AA97A01C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12"/>
          <a:stretch/>
        </p:blipFill>
        <p:spPr>
          <a:xfrm>
            <a:off x="1270000" y="1188720"/>
            <a:ext cx="9878048" cy="516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62486-2133-5ECC-32F2-5222D8CF3CF2}"/>
              </a:ext>
            </a:extLst>
          </p:cNvPr>
          <p:cNvSpPr txBox="1"/>
          <p:nvPr/>
        </p:nvSpPr>
        <p:spPr>
          <a:xfrm>
            <a:off x="1442720" y="487680"/>
            <a:ext cx="262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 SPECIFICATIONS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62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EFC715-81F0-7085-C208-72001F47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99" y="1200035"/>
            <a:ext cx="7798201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4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CD4F3-F4A6-745D-9BBF-23DAA531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6" y="980949"/>
            <a:ext cx="10865408" cy="4896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2B9F9-90FE-82A1-E07A-E1D569773403}"/>
              </a:ext>
            </a:extLst>
          </p:cNvPr>
          <p:cNvSpPr txBox="1"/>
          <p:nvPr/>
        </p:nvSpPr>
        <p:spPr>
          <a:xfrm>
            <a:off x="663296" y="558800"/>
            <a:ext cx="278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JENKINS 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49104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D2507-8136-F0FE-3C39-38620B07B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47"/>
          <a:stretch/>
        </p:blipFill>
        <p:spPr>
          <a:xfrm>
            <a:off x="1391920" y="1249681"/>
            <a:ext cx="10718800" cy="543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02366-F5EE-0B0B-F58D-7ED5E1152E6C}"/>
              </a:ext>
            </a:extLst>
          </p:cNvPr>
          <p:cNvSpPr txBox="1"/>
          <p:nvPr/>
        </p:nvSpPr>
        <p:spPr>
          <a:xfrm>
            <a:off x="1107440" y="487680"/>
            <a:ext cx="181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278044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00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C98A6E-22EC-4DD4-9EEB-7896057C12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37</TotalTime>
  <Words>18</Words>
  <Application>Microsoft Office PowerPoint</Application>
  <PresentationFormat>Widescreen</PresentationFormat>
  <Paragraphs>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Lato Black</vt:lpstr>
      <vt:lpstr>Office Theme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Deva Nimmagadda</dc:creator>
  <cp:lastModifiedBy>Deva Nimmagadda</cp:lastModifiedBy>
  <cp:revision>1</cp:revision>
  <dcterms:created xsi:type="dcterms:W3CDTF">2023-05-11T14:39:25Z</dcterms:created>
  <dcterms:modified xsi:type="dcterms:W3CDTF">2023-05-11T15:17:10Z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