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4" cy="792603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Google Shape;23;p5"/>
          <p:cNvSpPr txBox="1"/>
          <p:nvPr>
            <p:ph type="body" sz="half" idx="21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;p9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9;p9"/>
          <p:cNvSpPr txBox="1"/>
          <p:nvPr>
            <p:ph type="body" sz="half" idx="21"/>
          </p:nvPr>
        </p:nvSpPr>
        <p:spPr>
          <a:xfrm>
            <a:off x="4939500" y="724073"/>
            <a:ext cx="3837000" cy="36951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xx%"/>
          <p:cNvSpPr txBox="1"/>
          <p:nvPr>
            <p:ph type="title" hasCustomPrompt="1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51" y="4700821"/>
            <a:ext cx="336810" cy="318392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4E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94;p14"/>
          <p:cNvSpPr txBox="1"/>
          <p:nvPr/>
        </p:nvSpPr>
        <p:spPr>
          <a:xfrm>
            <a:off x="0" y="-2"/>
            <a:ext cx="9144000" cy="58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Diagram – Food Express</a:t>
            </a:r>
          </a:p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04.09 Add Rating/review </a:t>
            </a:r>
            <a:r>
              <a:t> and  03.02 Updtae payment details</a:t>
            </a:r>
          </a:p>
        </p:txBody>
      </p:sp>
      <p:sp>
        <p:nvSpPr>
          <p:cNvPr id="102" name="Google Shape;71;p13"/>
          <p:cNvSpPr/>
          <p:nvPr/>
        </p:nvSpPr>
        <p:spPr>
          <a:xfrm flipH="1">
            <a:off x="983673" y="4979503"/>
            <a:ext cx="2703" cy="1641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Google Shape;71;p13"/>
          <p:cNvSpPr/>
          <p:nvPr/>
        </p:nvSpPr>
        <p:spPr>
          <a:xfrm flipH="1">
            <a:off x="3215699" y="5023953"/>
            <a:ext cx="2703" cy="1641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Google Shape;71;p13"/>
          <p:cNvSpPr/>
          <p:nvPr/>
        </p:nvSpPr>
        <p:spPr>
          <a:xfrm>
            <a:off x="4934913" y="4909184"/>
            <a:ext cx="3" cy="234318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5" name="Copy of Copy of Untitled Diagram.drawio (3).png" descr="Copy of Copy of Untitled Diagram.drawio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448" y="768382"/>
            <a:ext cx="7271104" cy="4375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4E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94;p14"/>
          <p:cNvSpPr txBox="1"/>
          <p:nvPr/>
        </p:nvSpPr>
        <p:spPr>
          <a:xfrm>
            <a:off x="0" y="-3"/>
            <a:ext cx="9144000" cy="58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Sequence Diagram – Food Express</a:t>
            </a:r>
          </a:p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Case - 04.09 Add Rating/review </a:t>
            </a:r>
          </a:p>
        </p:txBody>
      </p:sp>
      <p:grpSp>
        <p:nvGrpSpPr>
          <p:cNvPr id="110" name="Google Shape;97;p14"/>
          <p:cNvGrpSpPr/>
          <p:nvPr/>
        </p:nvGrpSpPr>
        <p:grpSpPr>
          <a:xfrm>
            <a:off x="4296247" y="964145"/>
            <a:ext cx="1276805" cy="473704"/>
            <a:chOff x="0" y="0"/>
            <a:chExt cx="1276803" cy="473703"/>
          </a:xfrm>
        </p:grpSpPr>
        <p:sp>
          <p:nvSpPr>
            <p:cNvPr id="108" name="Rounded Rectangle"/>
            <p:cNvSpPr/>
            <p:nvPr/>
          </p:nvSpPr>
          <p:spPr>
            <a:xfrm>
              <a:off x="0" y="-1"/>
              <a:ext cx="1276804" cy="473705"/>
            </a:xfrm>
            <a:prstGeom prst="roundRect">
              <a:avLst>
                <a:gd name="adj" fmla="val 16667"/>
              </a:avLst>
            </a:prstGeom>
            <a:solidFill>
              <a:srgbClr val="C9D3D7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9" name=":OrderService"/>
            <p:cNvSpPr txBox="1"/>
            <p:nvPr/>
          </p:nvSpPr>
          <p:spPr>
            <a:xfrm>
              <a:off x="27886" y="72193"/>
              <a:ext cx="1221031" cy="329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:RatingService</a:t>
              </a:r>
            </a:p>
          </p:txBody>
        </p:sp>
      </p:grpSp>
      <p:sp>
        <p:nvSpPr>
          <p:cNvPr id="111" name="Google Shape;98;p14"/>
          <p:cNvSpPr/>
          <p:nvPr/>
        </p:nvSpPr>
        <p:spPr>
          <a:xfrm>
            <a:off x="905950" y="1502253"/>
            <a:ext cx="154503" cy="3521704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2" name="Google Shape;101;p14"/>
          <p:cNvSpPr/>
          <p:nvPr/>
        </p:nvSpPr>
        <p:spPr>
          <a:xfrm>
            <a:off x="4857443" y="2175509"/>
            <a:ext cx="154308" cy="2733679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3" name="Google Shape;102;p14"/>
          <p:cNvSpPr/>
          <p:nvPr/>
        </p:nvSpPr>
        <p:spPr>
          <a:xfrm>
            <a:off x="1063480" y="2795825"/>
            <a:ext cx="1725890" cy="3"/>
          </a:xfrm>
          <a:prstGeom prst="line">
            <a:avLst/>
          </a:prstGeom>
          <a:ln>
            <a:solidFill>
              <a:srgbClr val="585858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Google Shape;105;p14"/>
          <p:cNvSpPr/>
          <p:nvPr/>
        </p:nvSpPr>
        <p:spPr>
          <a:xfrm flipV="1">
            <a:off x="2959991" y="3878803"/>
            <a:ext cx="1868641" cy="1048"/>
          </a:xfrm>
          <a:prstGeom prst="line">
            <a:avLst/>
          </a:prstGeom>
          <a:ln>
            <a:solidFill>
              <a:srgbClr val="585858"/>
            </a:solidFill>
            <a:prstDash val="dash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107;p14"/>
          <p:cNvSpPr/>
          <p:nvPr/>
        </p:nvSpPr>
        <p:spPr>
          <a:xfrm>
            <a:off x="1063480" y="3878805"/>
            <a:ext cx="1677941" cy="2"/>
          </a:xfrm>
          <a:prstGeom prst="line">
            <a:avLst/>
          </a:prstGeom>
          <a:ln>
            <a:solidFill>
              <a:srgbClr val="585858"/>
            </a:solidFill>
            <a:prstDash val="dash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Google Shape;115;p14"/>
          <p:cNvSpPr/>
          <p:nvPr/>
        </p:nvSpPr>
        <p:spPr>
          <a:xfrm>
            <a:off x="983835" y="1327355"/>
            <a:ext cx="3" cy="1749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Google Shape;119;p14"/>
          <p:cNvSpPr/>
          <p:nvPr/>
        </p:nvSpPr>
        <p:spPr>
          <a:xfrm flipH="1">
            <a:off x="4934625" y="1442735"/>
            <a:ext cx="19" cy="72801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Google Shape;121;p14"/>
          <p:cNvSpPr txBox="1"/>
          <p:nvPr/>
        </p:nvSpPr>
        <p:spPr>
          <a:xfrm>
            <a:off x="1069189" y="3486588"/>
            <a:ext cx="1689375" cy="48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displayRatingAndReview()</a:t>
            </a:r>
          </a:p>
        </p:txBody>
      </p:sp>
      <p:sp>
        <p:nvSpPr>
          <p:cNvPr id="119" name="Google Shape;124;p14"/>
          <p:cNvSpPr txBox="1"/>
          <p:nvPr/>
        </p:nvSpPr>
        <p:spPr>
          <a:xfrm>
            <a:off x="2901531" y="3562791"/>
            <a:ext cx="2043604" cy="329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displayRatingAndReview()</a:t>
            </a:r>
          </a:p>
        </p:txBody>
      </p:sp>
      <p:sp>
        <p:nvSpPr>
          <p:cNvPr id="120" name="Google Shape;129;p14"/>
          <p:cNvSpPr txBox="1"/>
          <p:nvPr/>
        </p:nvSpPr>
        <p:spPr>
          <a:xfrm>
            <a:off x="122465" y="963671"/>
            <a:ext cx="1706336" cy="378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User</a:t>
            </a:r>
          </a:p>
        </p:txBody>
      </p:sp>
      <p:sp>
        <p:nvSpPr>
          <p:cNvPr id="121" name="Google Shape;127;p14"/>
          <p:cNvSpPr txBox="1"/>
          <p:nvPr/>
        </p:nvSpPr>
        <p:spPr>
          <a:xfrm>
            <a:off x="1060300" y="2452065"/>
            <a:ext cx="1806539" cy="3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saveRatingAndReview()</a:t>
            </a:r>
          </a:p>
        </p:txBody>
      </p:sp>
      <p:sp>
        <p:nvSpPr>
          <p:cNvPr id="122" name="Google Shape;99;p14"/>
          <p:cNvSpPr/>
          <p:nvPr/>
        </p:nvSpPr>
        <p:spPr>
          <a:xfrm>
            <a:off x="2815426" y="1878327"/>
            <a:ext cx="154308" cy="3167384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25" name="Google Shape;95;p14"/>
          <p:cNvGrpSpPr/>
          <p:nvPr/>
        </p:nvGrpSpPr>
        <p:grpSpPr>
          <a:xfrm>
            <a:off x="2231698" y="963128"/>
            <a:ext cx="1276805" cy="481713"/>
            <a:chOff x="0" y="0"/>
            <a:chExt cx="1276803" cy="481711"/>
          </a:xfrm>
        </p:grpSpPr>
        <p:sp>
          <p:nvSpPr>
            <p:cNvPr id="123" name="Rounded Rectangle"/>
            <p:cNvSpPr/>
            <p:nvPr/>
          </p:nvSpPr>
          <p:spPr>
            <a:xfrm>
              <a:off x="0" y="4007"/>
              <a:ext cx="1276804" cy="473704"/>
            </a:xfrm>
            <a:prstGeom prst="roundRect">
              <a:avLst>
                <a:gd name="adj" fmla="val 16667"/>
              </a:avLst>
            </a:prstGeom>
            <a:solidFill>
              <a:srgbClr val="C9D3D7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4" name=":OrderController"/>
            <p:cNvSpPr txBox="1"/>
            <p:nvPr/>
          </p:nvSpPr>
          <p:spPr>
            <a:xfrm>
              <a:off x="27886" y="0"/>
              <a:ext cx="1221031" cy="481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:RatingController</a:t>
              </a:r>
            </a:p>
          </p:txBody>
        </p:sp>
      </p:grpSp>
      <p:sp>
        <p:nvSpPr>
          <p:cNvPr id="126" name="Google Shape;117;p14"/>
          <p:cNvSpPr/>
          <p:nvPr/>
        </p:nvSpPr>
        <p:spPr>
          <a:xfrm>
            <a:off x="2872505" y="1445729"/>
            <a:ext cx="4263" cy="427840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Google Shape;102;p14"/>
          <p:cNvSpPr/>
          <p:nvPr/>
        </p:nvSpPr>
        <p:spPr>
          <a:xfrm>
            <a:off x="2979372" y="2795903"/>
            <a:ext cx="1849261" cy="3"/>
          </a:xfrm>
          <a:prstGeom prst="line">
            <a:avLst/>
          </a:prstGeom>
          <a:ln>
            <a:solidFill>
              <a:srgbClr val="585858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Google Shape;127;p14"/>
          <p:cNvSpPr txBox="1"/>
          <p:nvPr/>
        </p:nvSpPr>
        <p:spPr>
          <a:xfrm>
            <a:off x="2785030" y="2460319"/>
            <a:ext cx="2043603" cy="366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saveRatingAndReview()</a:t>
            </a:r>
          </a:p>
        </p:txBody>
      </p:sp>
      <p:sp>
        <p:nvSpPr>
          <p:cNvPr id="129" name="TextBox 5"/>
          <p:cNvSpPr txBox="1"/>
          <p:nvPr/>
        </p:nvSpPr>
        <p:spPr>
          <a:xfrm>
            <a:off x="7216683" y="1633854"/>
            <a:ext cx="1677941" cy="3132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2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Case Scenario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Use case begins when the Customer gives Rating and Review for an order.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 saves the details of the Rating and Review into the database.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Sytem displayed the Rating and Review details once user views existing order.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Use Case ends.</a:t>
            </a:r>
          </a:p>
        </p:txBody>
      </p:sp>
      <p:sp>
        <p:nvSpPr>
          <p:cNvPr id="130" name="Google Shape;71;p13"/>
          <p:cNvSpPr/>
          <p:nvPr/>
        </p:nvSpPr>
        <p:spPr>
          <a:xfrm flipH="1">
            <a:off x="983673" y="4979503"/>
            <a:ext cx="2703" cy="1641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Google Shape;71;p13"/>
          <p:cNvSpPr/>
          <p:nvPr/>
        </p:nvSpPr>
        <p:spPr>
          <a:xfrm flipH="1">
            <a:off x="3215699" y="5023953"/>
            <a:ext cx="2703" cy="1641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Google Shape;71;p13"/>
          <p:cNvSpPr/>
          <p:nvPr/>
        </p:nvSpPr>
        <p:spPr>
          <a:xfrm>
            <a:off x="4934913" y="4909184"/>
            <a:ext cx="3" cy="234318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3" name="Google Shape;128;p14" descr="Google Shape;128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468" y="374380"/>
            <a:ext cx="558166" cy="5613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136" name="Google Shape;97;p14"/>
          <p:cNvGrpSpPr/>
          <p:nvPr/>
        </p:nvGrpSpPr>
        <p:grpSpPr>
          <a:xfrm>
            <a:off x="6200533" y="969878"/>
            <a:ext cx="1276805" cy="473704"/>
            <a:chOff x="0" y="0"/>
            <a:chExt cx="1276803" cy="473703"/>
          </a:xfrm>
        </p:grpSpPr>
        <p:sp>
          <p:nvSpPr>
            <p:cNvPr id="134" name="Rounded Rectangle"/>
            <p:cNvSpPr/>
            <p:nvPr/>
          </p:nvSpPr>
          <p:spPr>
            <a:xfrm>
              <a:off x="0" y="-1"/>
              <a:ext cx="1276804" cy="473705"/>
            </a:xfrm>
            <a:prstGeom prst="roundRect">
              <a:avLst>
                <a:gd name="adj" fmla="val 16667"/>
              </a:avLst>
            </a:prstGeom>
            <a:solidFill>
              <a:srgbClr val="C9D3D7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5" name=":OrderDAO"/>
            <p:cNvSpPr txBox="1"/>
            <p:nvPr/>
          </p:nvSpPr>
          <p:spPr>
            <a:xfrm>
              <a:off x="27886" y="72193"/>
              <a:ext cx="1221031" cy="329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:RatingDAO</a:t>
              </a:r>
            </a:p>
          </p:txBody>
        </p:sp>
      </p:grpSp>
      <p:sp>
        <p:nvSpPr>
          <p:cNvPr id="137" name="Google Shape;101;p14"/>
          <p:cNvSpPr/>
          <p:nvPr/>
        </p:nvSpPr>
        <p:spPr>
          <a:xfrm>
            <a:off x="6778141" y="2175509"/>
            <a:ext cx="154308" cy="2733678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8" name="Google Shape;124;p14"/>
          <p:cNvSpPr txBox="1"/>
          <p:nvPr/>
        </p:nvSpPr>
        <p:spPr>
          <a:xfrm>
            <a:off x="4896179" y="3600887"/>
            <a:ext cx="2043604" cy="329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displayRatingAndReview()</a:t>
            </a:r>
          </a:p>
        </p:txBody>
      </p:sp>
      <p:sp>
        <p:nvSpPr>
          <p:cNvPr id="139" name="Google Shape;102;p14"/>
          <p:cNvSpPr/>
          <p:nvPr/>
        </p:nvSpPr>
        <p:spPr>
          <a:xfrm>
            <a:off x="5038633" y="2836017"/>
            <a:ext cx="1708159" cy="3"/>
          </a:xfrm>
          <a:prstGeom prst="line">
            <a:avLst/>
          </a:prstGeom>
          <a:ln>
            <a:solidFill>
              <a:srgbClr val="585858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Google Shape;127;p14"/>
          <p:cNvSpPr txBox="1"/>
          <p:nvPr/>
        </p:nvSpPr>
        <p:spPr>
          <a:xfrm>
            <a:off x="4861959" y="2518590"/>
            <a:ext cx="2043604" cy="3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saveRatingAndReview()</a:t>
            </a:r>
          </a:p>
        </p:txBody>
      </p:sp>
      <p:sp>
        <p:nvSpPr>
          <p:cNvPr id="141" name="Google Shape;105;p14"/>
          <p:cNvSpPr/>
          <p:nvPr/>
        </p:nvSpPr>
        <p:spPr>
          <a:xfrm flipV="1">
            <a:off x="5011746" y="3903452"/>
            <a:ext cx="1737579" cy="1048"/>
          </a:xfrm>
          <a:prstGeom prst="line">
            <a:avLst/>
          </a:prstGeom>
          <a:ln>
            <a:solidFill>
              <a:srgbClr val="585858"/>
            </a:solidFill>
            <a:prstDash val="dash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119;p14"/>
          <p:cNvSpPr/>
          <p:nvPr/>
        </p:nvSpPr>
        <p:spPr>
          <a:xfrm>
            <a:off x="6840625" y="1448470"/>
            <a:ext cx="5063" cy="722279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4E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4;p14"/>
          <p:cNvSpPr txBox="1"/>
          <p:nvPr/>
        </p:nvSpPr>
        <p:spPr>
          <a:xfrm>
            <a:off x="0" y="-3"/>
            <a:ext cx="9144000" cy="58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Sequence Diagram – Food Express</a:t>
            </a:r>
          </a:p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Case - 03.02 Updtae payment details</a:t>
            </a:r>
          </a:p>
        </p:txBody>
      </p:sp>
      <p:grpSp>
        <p:nvGrpSpPr>
          <p:cNvPr id="147" name="Google Shape;97;p14"/>
          <p:cNvGrpSpPr/>
          <p:nvPr/>
        </p:nvGrpSpPr>
        <p:grpSpPr>
          <a:xfrm>
            <a:off x="4302974" y="964145"/>
            <a:ext cx="1276805" cy="473704"/>
            <a:chOff x="0" y="0"/>
            <a:chExt cx="1276803" cy="473703"/>
          </a:xfrm>
        </p:grpSpPr>
        <p:sp>
          <p:nvSpPr>
            <p:cNvPr id="145" name="Rounded Rectangle"/>
            <p:cNvSpPr/>
            <p:nvPr/>
          </p:nvSpPr>
          <p:spPr>
            <a:xfrm>
              <a:off x="0" y="-1"/>
              <a:ext cx="1276804" cy="473705"/>
            </a:xfrm>
            <a:prstGeom prst="roundRect">
              <a:avLst>
                <a:gd name="adj" fmla="val 16667"/>
              </a:avLst>
            </a:prstGeom>
            <a:solidFill>
              <a:srgbClr val="C9D3D7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6" name=":PaymentService"/>
            <p:cNvSpPr txBox="1"/>
            <p:nvPr/>
          </p:nvSpPr>
          <p:spPr>
            <a:xfrm>
              <a:off x="27886" y="72193"/>
              <a:ext cx="1221031" cy="329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:PaymentService</a:t>
              </a:r>
            </a:p>
          </p:txBody>
        </p:sp>
      </p:grpSp>
      <p:sp>
        <p:nvSpPr>
          <p:cNvPr id="148" name="Google Shape;98;p14"/>
          <p:cNvSpPr/>
          <p:nvPr/>
        </p:nvSpPr>
        <p:spPr>
          <a:xfrm>
            <a:off x="905950" y="1502252"/>
            <a:ext cx="154503" cy="3521705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9" name="Google Shape;101;p14"/>
          <p:cNvSpPr/>
          <p:nvPr/>
        </p:nvSpPr>
        <p:spPr>
          <a:xfrm>
            <a:off x="4857443" y="2175509"/>
            <a:ext cx="154308" cy="2733679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0" name="Google Shape;102;p14"/>
          <p:cNvSpPr/>
          <p:nvPr/>
        </p:nvSpPr>
        <p:spPr>
          <a:xfrm>
            <a:off x="1063480" y="2795825"/>
            <a:ext cx="1725888" cy="3"/>
          </a:xfrm>
          <a:prstGeom prst="line">
            <a:avLst/>
          </a:prstGeom>
          <a:ln>
            <a:solidFill>
              <a:srgbClr val="585858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Google Shape;105;p14"/>
          <p:cNvSpPr/>
          <p:nvPr/>
        </p:nvSpPr>
        <p:spPr>
          <a:xfrm flipV="1">
            <a:off x="2959991" y="3878805"/>
            <a:ext cx="1868642" cy="1048"/>
          </a:xfrm>
          <a:prstGeom prst="line">
            <a:avLst/>
          </a:prstGeom>
          <a:ln>
            <a:solidFill>
              <a:srgbClr val="585858"/>
            </a:solidFill>
            <a:prstDash val="dash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Google Shape;107;p14"/>
          <p:cNvSpPr/>
          <p:nvPr/>
        </p:nvSpPr>
        <p:spPr>
          <a:xfrm>
            <a:off x="1063480" y="3878805"/>
            <a:ext cx="1677941" cy="3"/>
          </a:xfrm>
          <a:prstGeom prst="line">
            <a:avLst/>
          </a:prstGeom>
          <a:ln>
            <a:solidFill>
              <a:srgbClr val="585858"/>
            </a:solidFill>
            <a:prstDash val="dash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Google Shape;115;p14"/>
          <p:cNvSpPr/>
          <p:nvPr/>
        </p:nvSpPr>
        <p:spPr>
          <a:xfrm>
            <a:off x="983835" y="1327355"/>
            <a:ext cx="3" cy="1749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Google Shape;119;p14"/>
          <p:cNvSpPr/>
          <p:nvPr/>
        </p:nvSpPr>
        <p:spPr>
          <a:xfrm flipH="1">
            <a:off x="4938564" y="1442737"/>
            <a:ext cx="2111" cy="72801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121;p14"/>
          <p:cNvSpPr txBox="1"/>
          <p:nvPr/>
        </p:nvSpPr>
        <p:spPr>
          <a:xfrm>
            <a:off x="1069188" y="3562787"/>
            <a:ext cx="1689377" cy="32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displayPaymentDetails()</a:t>
            </a:r>
          </a:p>
        </p:txBody>
      </p:sp>
      <p:sp>
        <p:nvSpPr>
          <p:cNvPr id="156" name="Google Shape;124;p14"/>
          <p:cNvSpPr txBox="1"/>
          <p:nvPr/>
        </p:nvSpPr>
        <p:spPr>
          <a:xfrm>
            <a:off x="2901531" y="3562791"/>
            <a:ext cx="2043604" cy="32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displayPaymentDetails()</a:t>
            </a:r>
          </a:p>
        </p:txBody>
      </p:sp>
      <p:sp>
        <p:nvSpPr>
          <p:cNvPr id="157" name="Google Shape;129;p14"/>
          <p:cNvSpPr txBox="1"/>
          <p:nvPr/>
        </p:nvSpPr>
        <p:spPr>
          <a:xfrm>
            <a:off x="122465" y="963671"/>
            <a:ext cx="1706336" cy="378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User</a:t>
            </a:r>
          </a:p>
        </p:txBody>
      </p:sp>
      <p:sp>
        <p:nvSpPr>
          <p:cNvPr id="158" name="Google Shape;127;p14"/>
          <p:cNvSpPr txBox="1"/>
          <p:nvPr/>
        </p:nvSpPr>
        <p:spPr>
          <a:xfrm>
            <a:off x="1060300" y="2452066"/>
            <a:ext cx="1806539" cy="3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updatePaymentDetails()</a:t>
            </a:r>
          </a:p>
        </p:txBody>
      </p:sp>
      <p:sp>
        <p:nvSpPr>
          <p:cNvPr id="159" name="Google Shape;99;p14"/>
          <p:cNvSpPr/>
          <p:nvPr/>
        </p:nvSpPr>
        <p:spPr>
          <a:xfrm>
            <a:off x="2815426" y="1878327"/>
            <a:ext cx="154308" cy="3167384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62" name="Google Shape;95;p14"/>
          <p:cNvGrpSpPr/>
          <p:nvPr/>
        </p:nvGrpSpPr>
        <p:grpSpPr>
          <a:xfrm>
            <a:off x="2258589" y="963128"/>
            <a:ext cx="1276805" cy="481713"/>
            <a:chOff x="0" y="0"/>
            <a:chExt cx="1276803" cy="481711"/>
          </a:xfrm>
        </p:grpSpPr>
        <p:sp>
          <p:nvSpPr>
            <p:cNvPr id="160" name="Rounded Rectangle"/>
            <p:cNvSpPr/>
            <p:nvPr/>
          </p:nvSpPr>
          <p:spPr>
            <a:xfrm>
              <a:off x="0" y="4007"/>
              <a:ext cx="1276804" cy="473704"/>
            </a:xfrm>
            <a:prstGeom prst="roundRect">
              <a:avLst>
                <a:gd name="adj" fmla="val 16667"/>
              </a:avLst>
            </a:prstGeom>
            <a:solidFill>
              <a:srgbClr val="C9D3D7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61" name=":PaymentController"/>
            <p:cNvSpPr txBox="1"/>
            <p:nvPr/>
          </p:nvSpPr>
          <p:spPr>
            <a:xfrm>
              <a:off x="27886" y="0"/>
              <a:ext cx="1221031" cy="481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:PaymentController</a:t>
              </a:r>
            </a:p>
          </p:txBody>
        </p:sp>
      </p:grpSp>
      <p:sp>
        <p:nvSpPr>
          <p:cNvPr id="163" name="Google Shape;117;p14"/>
          <p:cNvSpPr/>
          <p:nvPr/>
        </p:nvSpPr>
        <p:spPr>
          <a:xfrm flipH="1">
            <a:off x="2895681" y="1445729"/>
            <a:ext cx="838" cy="427840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Google Shape;102;p14"/>
          <p:cNvSpPr/>
          <p:nvPr/>
        </p:nvSpPr>
        <p:spPr>
          <a:xfrm>
            <a:off x="2979372" y="2795902"/>
            <a:ext cx="1849260" cy="3"/>
          </a:xfrm>
          <a:prstGeom prst="line">
            <a:avLst/>
          </a:prstGeom>
          <a:ln>
            <a:solidFill>
              <a:srgbClr val="585858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Google Shape;127;p14"/>
          <p:cNvSpPr txBox="1"/>
          <p:nvPr/>
        </p:nvSpPr>
        <p:spPr>
          <a:xfrm>
            <a:off x="2785030" y="2460319"/>
            <a:ext cx="2043603" cy="366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updatePaymentDetails()</a:t>
            </a:r>
          </a:p>
        </p:txBody>
      </p:sp>
      <p:sp>
        <p:nvSpPr>
          <p:cNvPr id="166" name="TextBox 5"/>
          <p:cNvSpPr txBox="1"/>
          <p:nvPr/>
        </p:nvSpPr>
        <p:spPr>
          <a:xfrm>
            <a:off x="7306798" y="1633854"/>
            <a:ext cx="1517398" cy="3132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2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Case Scenario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Use case begins when the Customer update the payment details.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 saves the updated payment details into the Database and displays the payment details during the order placement.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Use Case ends.</a:t>
            </a:r>
          </a:p>
        </p:txBody>
      </p:sp>
      <p:sp>
        <p:nvSpPr>
          <p:cNvPr id="167" name="Google Shape;71;p13"/>
          <p:cNvSpPr/>
          <p:nvPr/>
        </p:nvSpPr>
        <p:spPr>
          <a:xfrm flipH="1">
            <a:off x="983675" y="4979503"/>
            <a:ext cx="2703" cy="1641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Google Shape;71;p13"/>
          <p:cNvSpPr/>
          <p:nvPr/>
        </p:nvSpPr>
        <p:spPr>
          <a:xfrm flipH="1">
            <a:off x="3215700" y="5023953"/>
            <a:ext cx="2703" cy="164103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71;p13"/>
          <p:cNvSpPr/>
          <p:nvPr/>
        </p:nvSpPr>
        <p:spPr>
          <a:xfrm>
            <a:off x="4934913" y="4909184"/>
            <a:ext cx="3" cy="234318"/>
          </a:xfrm>
          <a:prstGeom prst="line">
            <a:avLst/>
          </a:prstGeom>
          <a:ln>
            <a:solidFill>
              <a:srgbClr val="585858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Google Shape;128;p14" descr="Google Shape;128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468" y="374380"/>
            <a:ext cx="558166" cy="5613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173" name="Google Shape;97;p14"/>
          <p:cNvGrpSpPr/>
          <p:nvPr/>
        </p:nvGrpSpPr>
        <p:grpSpPr>
          <a:xfrm>
            <a:off x="6018994" y="969878"/>
            <a:ext cx="1276804" cy="473704"/>
            <a:chOff x="0" y="0"/>
            <a:chExt cx="1276802" cy="473703"/>
          </a:xfrm>
        </p:grpSpPr>
        <p:sp>
          <p:nvSpPr>
            <p:cNvPr id="171" name="Rounded Rectangle"/>
            <p:cNvSpPr/>
            <p:nvPr/>
          </p:nvSpPr>
          <p:spPr>
            <a:xfrm>
              <a:off x="-1" y="-1"/>
              <a:ext cx="1276804" cy="473705"/>
            </a:xfrm>
            <a:prstGeom prst="roundRect">
              <a:avLst>
                <a:gd name="adj" fmla="val 16667"/>
              </a:avLst>
            </a:prstGeom>
            <a:solidFill>
              <a:srgbClr val="C9D3D7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72" name=":PaymentDAO"/>
            <p:cNvSpPr txBox="1"/>
            <p:nvPr/>
          </p:nvSpPr>
          <p:spPr>
            <a:xfrm>
              <a:off x="27885" y="72192"/>
              <a:ext cx="1221032" cy="329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 algn="ctr">
                <a:defRPr b="1"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:PaymentDAO</a:t>
              </a:r>
            </a:p>
          </p:txBody>
        </p:sp>
      </p:grpSp>
      <p:sp>
        <p:nvSpPr>
          <p:cNvPr id="174" name="Google Shape;101;p14"/>
          <p:cNvSpPr/>
          <p:nvPr/>
        </p:nvSpPr>
        <p:spPr>
          <a:xfrm>
            <a:off x="6778141" y="2175509"/>
            <a:ext cx="154308" cy="2733678"/>
          </a:xfrm>
          <a:prstGeom prst="rect">
            <a:avLst/>
          </a:prstGeom>
          <a:solidFill>
            <a:srgbClr val="FFF2CC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5" name="Google Shape;124;p14"/>
          <p:cNvSpPr txBox="1"/>
          <p:nvPr/>
        </p:nvSpPr>
        <p:spPr>
          <a:xfrm>
            <a:off x="4896179" y="3600887"/>
            <a:ext cx="2043604" cy="32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displayPaymentDetails()</a:t>
            </a:r>
          </a:p>
        </p:txBody>
      </p:sp>
      <p:sp>
        <p:nvSpPr>
          <p:cNvPr id="176" name="Google Shape;102;p14"/>
          <p:cNvSpPr/>
          <p:nvPr/>
        </p:nvSpPr>
        <p:spPr>
          <a:xfrm>
            <a:off x="5038633" y="2836017"/>
            <a:ext cx="1708159" cy="3"/>
          </a:xfrm>
          <a:prstGeom prst="line">
            <a:avLst/>
          </a:prstGeom>
          <a:ln>
            <a:solidFill>
              <a:srgbClr val="585858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Google Shape;127;p14"/>
          <p:cNvSpPr txBox="1"/>
          <p:nvPr/>
        </p:nvSpPr>
        <p:spPr>
          <a:xfrm>
            <a:off x="4861959" y="2518591"/>
            <a:ext cx="2043604" cy="3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updatePaymentDetails()</a:t>
            </a:r>
          </a:p>
        </p:txBody>
      </p:sp>
      <p:sp>
        <p:nvSpPr>
          <p:cNvPr id="178" name="Google Shape;105;p14"/>
          <p:cNvSpPr/>
          <p:nvPr/>
        </p:nvSpPr>
        <p:spPr>
          <a:xfrm flipV="1">
            <a:off x="5011747" y="3903452"/>
            <a:ext cx="1737579" cy="1048"/>
          </a:xfrm>
          <a:prstGeom prst="line">
            <a:avLst/>
          </a:prstGeom>
          <a:ln>
            <a:solidFill>
              <a:srgbClr val="585858"/>
            </a:solidFill>
            <a:prstDash val="dash"/>
            <a:headEnd type="stealth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