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Rectangle 3"/>
          <p:cNvGrpSpPr/>
          <p:nvPr/>
        </p:nvGrpSpPr>
        <p:grpSpPr>
          <a:xfrm>
            <a:off x="3524428" y="3482111"/>
            <a:ext cx="706422" cy="500670"/>
            <a:chOff x="-1" y="0"/>
            <a:chExt cx="706421" cy="500669"/>
          </a:xfrm>
        </p:grpSpPr>
        <p:sp>
          <p:nvSpPr>
            <p:cNvPr id="94" name="Rectangle"/>
            <p:cNvSpPr/>
            <p:nvPr/>
          </p:nvSpPr>
          <p:spPr>
            <a:xfrm>
              <a:off x="-2" y="0"/>
              <a:ext cx="706423" cy="50067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95" name="User"/>
            <p:cNvSpPr txBox="1"/>
            <p:nvPr/>
          </p:nvSpPr>
          <p:spPr>
            <a:xfrm>
              <a:off x="52069" y="122066"/>
              <a:ext cx="602281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User</a:t>
              </a:r>
            </a:p>
          </p:txBody>
        </p:sp>
      </p:grpSp>
      <p:grpSp>
        <p:nvGrpSpPr>
          <p:cNvPr id="99" name="Oval 10"/>
          <p:cNvGrpSpPr/>
          <p:nvPr/>
        </p:nvGrpSpPr>
        <p:grpSpPr>
          <a:xfrm>
            <a:off x="2841169" y="1526846"/>
            <a:ext cx="1096161" cy="336721"/>
            <a:chOff x="0" y="0"/>
            <a:chExt cx="1096160" cy="336719"/>
          </a:xfrm>
        </p:grpSpPr>
        <p:sp>
          <p:nvSpPr>
            <p:cNvPr id="97" name="Oval"/>
            <p:cNvSpPr/>
            <p:nvPr/>
          </p:nvSpPr>
          <p:spPr>
            <a:xfrm>
              <a:off x="0" y="0"/>
              <a:ext cx="1096161" cy="33672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98" name="Address"/>
            <p:cNvSpPr txBox="1"/>
            <p:nvPr/>
          </p:nvSpPr>
          <p:spPr>
            <a:xfrm>
              <a:off x="212598" y="40090"/>
              <a:ext cx="670963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Address</a:t>
              </a:r>
            </a:p>
          </p:txBody>
        </p:sp>
      </p:grpSp>
      <p:grpSp>
        <p:nvGrpSpPr>
          <p:cNvPr id="102" name="Oval 11"/>
          <p:cNvGrpSpPr/>
          <p:nvPr/>
        </p:nvGrpSpPr>
        <p:grpSpPr>
          <a:xfrm>
            <a:off x="2319845" y="2106865"/>
            <a:ext cx="1121139" cy="325637"/>
            <a:chOff x="0" y="0"/>
            <a:chExt cx="1121138" cy="325635"/>
          </a:xfrm>
        </p:grpSpPr>
        <p:sp>
          <p:nvSpPr>
            <p:cNvPr id="100" name="Oval"/>
            <p:cNvSpPr/>
            <p:nvPr/>
          </p:nvSpPr>
          <p:spPr>
            <a:xfrm>
              <a:off x="-1" y="0"/>
              <a:ext cx="1121140" cy="32563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01" name="State"/>
            <p:cNvSpPr txBox="1"/>
            <p:nvPr/>
          </p:nvSpPr>
          <p:spPr>
            <a:xfrm>
              <a:off x="216257" y="34548"/>
              <a:ext cx="688625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State</a:t>
              </a:r>
            </a:p>
          </p:txBody>
        </p:sp>
      </p:grpSp>
      <p:grpSp>
        <p:nvGrpSpPr>
          <p:cNvPr id="105" name="Oval 12"/>
          <p:cNvGrpSpPr/>
          <p:nvPr/>
        </p:nvGrpSpPr>
        <p:grpSpPr>
          <a:xfrm>
            <a:off x="5621055" y="1578327"/>
            <a:ext cx="1005905" cy="342203"/>
            <a:chOff x="-1" y="0"/>
            <a:chExt cx="1005904" cy="342202"/>
          </a:xfrm>
        </p:grpSpPr>
        <p:sp>
          <p:nvSpPr>
            <p:cNvPr id="103" name="Oval"/>
            <p:cNvSpPr/>
            <p:nvPr/>
          </p:nvSpPr>
          <p:spPr>
            <a:xfrm>
              <a:off x="-2" y="0"/>
              <a:ext cx="1005905" cy="34220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04" name="UserID"/>
            <p:cNvSpPr txBox="1"/>
            <p:nvPr/>
          </p:nvSpPr>
          <p:spPr>
            <a:xfrm>
              <a:off x="199380" y="42831"/>
              <a:ext cx="607141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 u="sng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UserID</a:t>
              </a:r>
            </a:p>
          </p:txBody>
        </p:sp>
      </p:grpSp>
      <p:grpSp>
        <p:nvGrpSpPr>
          <p:cNvPr id="108" name="Oval 15"/>
          <p:cNvGrpSpPr/>
          <p:nvPr/>
        </p:nvGrpSpPr>
        <p:grpSpPr>
          <a:xfrm>
            <a:off x="6272094" y="2710406"/>
            <a:ext cx="890813" cy="421639"/>
            <a:chOff x="0" y="0"/>
            <a:chExt cx="890811" cy="421638"/>
          </a:xfrm>
        </p:grpSpPr>
        <p:sp>
          <p:nvSpPr>
            <p:cNvPr id="106" name="Oval"/>
            <p:cNvSpPr/>
            <p:nvPr/>
          </p:nvSpPr>
          <p:spPr>
            <a:xfrm>
              <a:off x="0" y="2335"/>
              <a:ext cx="890812" cy="41697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07" name="LastName"/>
            <p:cNvSpPr txBox="1"/>
            <p:nvPr/>
          </p:nvSpPr>
          <p:spPr>
            <a:xfrm>
              <a:off x="182526" y="0"/>
              <a:ext cx="525759" cy="421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LastName</a:t>
              </a:r>
            </a:p>
          </p:txBody>
        </p:sp>
      </p:grpSp>
      <p:grpSp>
        <p:nvGrpSpPr>
          <p:cNvPr id="111" name="Oval 16"/>
          <p:cNvGrpSpPr/>
          <p:nvPr/>
        </p:nvGrpSpPr>
        <p:grpSpPr>
          <a:xfrm>
            <a:off x="6104755" y="2183343"/>
            <a:ext cx="1005905" cy="423911"/>
            <a:chOff x="-1" y="-1"/>
            <a:chExt cx="1005904" cy="423910"/>
          </a:xfrm>
        </p:grpSpPr>
        <p:sp>
          <p:nvSpPr>
            <p:cNvPr id="109" name="Oval"/>
            <p:cNvSpPr/>
            <p:nvPr/>
          </p:nvSpPr>
          <p:spPr>
            <a:xfrm>
              <a:off x="-2" y="-2"/>
              <a:ext cx="1005905" cy="42391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10" name="FirstName"/>
            <p:cNvSpPr txBox="1"/>
            <p:nvPr/>
          </p:nvSpPr>
          <p:spPr>
            <a:xfrm>
              <a:off x="199379" y="1134"/>
              <a:ext cx="607143" cy="42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FirstName</a:t>
              </a:r>
            </a:p>
          </p:txBody>
        </p:sp>
      </p:grpSp>
      <p:sp>
        <p:nvSpPr>
          <p:cNvPr id="112" name="TextBox 277"/>
          <p:cNvSpPr txBox="1"/>
          <p:nvPr/>
        </p:nvSpPr>
        <p:spPr>
          <a:xfrm>
            <a:off x="3940593" y="-341723"/>
            <a:ext cx="2429651" cy="933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1100">
                <a:latin typeface="Bookman Old Style"/>
                <a:ea typeface="Bookman Old Style"/>
                <a:cs typeface="Bookman Old Style"/>
                <a:sym typeface="Bookman Old Style"/>
              </a:defRPr>
            </a:pPr>
            <a:br/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Conceptual ER Diagram</a:t>
            </a:r>
          </a:p>
          <a:p>
            <a:pPr algn="ctr"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Food Express</a:t>
            </a:r>
          </a:p>
        </p:txBody>
      </p:sp>
      <p:grpSp>
        <p:nvGrpSpPr>
          <p:cNvPr id="115" name="Oval 159"/>
          <p:cNvGrpSpPr/>
          <p:nvPr/>
        </p:nvGrpSpPr>
        <p:grpSpPr>
          <a:xfrm>
            <a:off x="5185273" y="1133108"/>
            <a:ext cx="955111" cy="264637"/>
            <a:chOff x="0" y="-1"/>
            <a:chExt cx="955110" cy="264636"/>
          </a:xfrm>
        </p:grpSpPr>
        <p:sp>
          <p:nvSpPr>
            <p:cNvPr id="113" name="Oval"/>
            <p:cNvSpPr/>
            <p:nvPr/>
          </p:nvSpPr>
          <p:spPr>
            <a:xfrm>
              <a:off x="0" y="-2"/>
              <a:ext cx="955111" cy="26463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14" name="Email"/>
            <p:cNvSpPr txBox="1"/>
            <p:nvPr/>
          </p:nvSpPr>
          <p:spPr>
            <a:xfrm>
              <a:off x="191942" y="4046"/>
              <a:ext cx="571225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Email</a:t>
              </a:r>
            </a:p>
          </p:txBody>
        </p:sp>
      </p:grpSp>
      <p:grpSp>
        <p:nvGrpSpPr>
          <p:cNvPr id="118" name="Oval 163"/>
          <p:cNvGrpSpPr/>
          <p:nvPr/>
        </p:nvGrpSpPr>
        <p:grpSpPr>
          <a:xfrm>
            <a:off x="2251141" y="2722157"/>
            <a:ext cx="1169493" cy="299151"/>
            <a:chOff x="-1" y="0"/>
            <a:chExt cx="1169491" cy="299149"/>
          </a:xfrm>
        </p:grpSpPr>
        <p:sp>
          <p:nvSpPr>
            <p:cNvPr id="116" name="Oval"/>
            <p:cNvSpPr/>
            <p:nvPr/>
          </p:nvSpPr>
          <p:spPr>
            <a:xfrm>
              <a:off x="-2" y="-1"/>
              <a:ext cx="1169493" cy="29915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17" name="ZipCode"/>
            <p:cNvSpPr txBox="1"/>
            <p:nvPr/>
          </p:nvSpPr>
          <p:spPr>
            <a:xfrm>
              <a:off x="223337" y="21303"/>
              <a:ext cx="722815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ZipCode</a:t>
              </a:r>
            </a:p>
          </p:txBody>
        </p:sp>
      </p:grpSp>
      <p:grpSp>
        <p:nvGrpSpPr>
          <p:cNvPr id="121" name="Oval 170"/>
          <p:cNvGrpSpPr/>
          <p:nvPr/>
        </p:nvGrpSpPr>
        <p:grpSpPr>
          <a:xfrm>
            <a:off x="4074473" y="1350359"/>
            <a:ext cx="1106247" cy="326059"/>
            <a:chOff x="0" y="0"/>
            <a:chExt cx="1106246" cy="326057"/>
          </a:xfrm>
        </p:grpSpPr>
        <p:sp>
          <p:nvSpPr>
            <p:cNvPr id="119" name="Oval"/>
            <p:cNvSpPr/>
            <p:nvPr/>
          </p:nvSpPr>
          <p:spPr>
            <a:xfrm>
              <a:off x="-1" y="-1"/>
              <a:ext cx="1106247" cy="32605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20" name="Phone"/>
            <p:cNvSpPr txBox="1"/>
            <p:nvPr/>
          </p:nvSpPr>
          <p:spPr>
            <a:xfrm>
              <a:off x="214075" y="34757"/>
              <a:ext cx="678094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Phone</a:t>
              </a:r>
            </a:p>
          </p:txBody>
        </p:sp>
      </p:grpSp>
      <p:grpSp>
        <p:nvGrpSpPr>
          <p:cNvPr id="124" name="Diamond 278"/>
          <p:cNvGrpSpPr/>
          <p:nvPr/>
        </p:nvGrpSpPr>
        <p:grpSpPr>
          <a:xfrm>
            <a:off x="1463193" y="3409050"/>
            <a:ext cx="1027862" cy="536433"/>
            <a:chOff x="0" y="0"/>
            <a:chExt cx="1027860" cy="536432"/>
          </a:xfrm>
        </p:grpSpPr>
        <p:sp>
          <p:nvSpPr>
            <p:cNvPr id="122" name="Polygon"/>
            <p:cNvSpPr/>
            <p:nvPr/>
          </p:nvSpPr>
          <p:spPr>
            <a:xfrm>
              <a:off x="-1" y="-1"/>
              <a:ext cx="1027861" cy="536434"/>
            </a:xfrm>
            <a:prstGeom prst="diamond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23" name="Has"/>
            <p:cNvSpPr txBox="1"/>
            <p:nvPr/>
          </p:nvSpPr>
          <p:spPr>
            <a:xfrm>
              <a:off x="309034" y="139947"/>
              <a:ext cx="409792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Has</a:t>
              </a:r>
            </a:p>
          </p:txBody>
        </p:sp>
      </p:grpSp>
      <p:sp>
        <p:nvSpPr>
          <p:cNvPr id="125" name="Straight Connector 284"/>
          <p:cNvSpPr/>
          <p:nvPr/>
        </p:nvSpPr>
        <p:spPr>
          <a:xfrm flipH="1" flipV="1">
            <a:off x="3015846" y="3020417"/>
            <a:ext cx="551120" cy="4553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Straight Connector 288"/>
          <p:cNvSpPr/>
          <p:nvPr/>
        </p:nvSpPr>
        <p:spPr>
          <a:xfrm>
            <a:off x="2993370" y="2435373"/>
            <a:ext cx="709278" cy="104039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Straight Connector 290"/>
          <p:cNvSpPr/>
          <p:nvPr/>
        </p:nvSpPr>
        <p:spPr>
          <a:xfrm flipH="1">
            <a:off x="4168411" y="1914862"/>
            <a:ext cx="1768190" cy="156090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Straight Connector 294"/>
          <p:cNvSpPr/>
          <p:nvPr/>
        </p:nvSpPr>
        <p:spPr>
          <a:xfrm flipH="1">
            <a:off x="2034250" y="1274947"/>
            <a:ext cx="502077" cy="215690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Straight Connector 296"/>
          <p:cNvSpPr/>
          <p:nvPr/>
        </p:nvSpPr>
        <p:spPr>
          <a:xfrm flipH="1">
            <a:off x="4237218" y="2559423"/>
            <a:ext cx="2035392" cy="99690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traight Connector 298"/>
          <p:cNvSpPr/>
          <p:nvPr/>
        </p:nvSpPr>
        <p:spPr>
          <a:xfrm flipH="1">
            <a:off x="4237218" y="3031948"/>
            <a:ext cx="2092677" cy="59778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Straight Connector 300"/>
          <p:cNvSpPr/>
          <p:nvPr/>
        </p:nvSpPr>
        <p:spPr>
          <a:xfrm flipV="1">
            <a:off x="4063381" y="1401260"/>
            <a:ext cx="1501157" cy="207450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traight Connector 302"/>
          <p:cNvSpPr/>
          <p:nvPr/>
        </p:nvSpPr>
        <p:spPr>
          <a:xfrm flipH="1">
            <a:off x="3964387" y="1682022"/>
            <a:ext cx="606218" cy="179374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traight Connector 346"/>
          <p:cNvSpPr/>
          <p:nvPr/>
        </p:nvSpPr>
        <p:spPr>
          <a:xfrm>
            <a:off x="7185828" y="1296379"/>
            <a:ext cx="549255" cy="348534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6" name="Diamond 141"/>
          <p:cNvGrpSpPr/>
          <p:nvPr/>
        </p:nvGrpSpPr>
        <p:grpSpPr>
          <a:xfrm>
            <a:off x="5871261" y="3952714"/>
            <a:ext cx="1151304" cy="541127"/>
            <a:chOff x="0" y="0"/>
            <a:chExt cx="1151302" cy="541126"/>
          </a:xfrm>
        </p:grpSpPr>
        <p:sp>
          <p:nvSpPr>
            <p:cNvPr id="134" name="Polygon"/>
            <p:cNvSpPr/>
            <p:nvPr/>
          </p:nvSpPr>
          <p:spPr>
            <a:xfrm>
              <a:off x="0" y="-1"/>
              <a:ext cx="1151303" cy="541128"/>
            </a:xfrm>
            <a:prstGeom prst="diamond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35" name="place"/>
            <p:cNvSpPr txBox="1"/>
            <p:nvPr/>
          </p:nvSpPr>
          <p:spPr>
            <a:xfrm>
              <a:off x="339894" y="142293"/>
              <a:ext cx="471514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place</a:t>
              </a:r>
            </a:p>
          </p:txBody>
        </p:sp>
      </p:grpSp>
      <p:grpSp>
        <p:nvGrpSpPr>
          <p:cNvPr id="139" name="Rectangle 168"/>
          <p:cNvGrpSpPr/>
          <p:nvPr/>
        </p:nvGrpSpPr>
        <p:grpSpPr>
          <a:xfrm>
            <a:off x="2029418" y="798695"/>
            <a:ext cx="1126153" cy="469897"/>
            <a:chOff x="0" y="-1"/>
            <a:chExt cx="1126151" cy="469896"/>
          </a:xfrm>
        </p:grpSpPr>
        <p:sp>
          <p:nvSpPr>
            <p:cNvPr id="137" name="Rectangle"/>
            <p:cNvSpPr/>
            <p:nvPr/>
          </p:nvSpPr>
          <p:spPr>
            <a:xfrm>
              <a:off x="0" y="-2"/>
              <a:ext cx="1126153" cy="4698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38" name="Food Retailer"/>
            <p:cNvSpPr txBox="1"/>
            <p:nvPr/>
          </p:nvSpPr>
          <p:spPr>
            <a:xfrm>
              <a:off x="52070" y="24127"/>
              <a:ext cx="1022012" cy="42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Food Retailer</a:t>
              </a:r>
            </a:p>
          </p:txBody>
        </p:sp>
      </p:grpSp>
      <p:grpSp>
        <p:nvGrpSpPr>
          <p:cNvPr id="142" name="Oval 169"/>
          <p:cNvGrpSpPr/>
          <p:nvPr/>
        </p:nvGrpSpPr>
        <p:grpSpPr>
          <a:xfrm>
            <a:off x="232801" y="281599"/>
            <a:ext cx="1399205" cy="421639"/>
            <a:chOff x="0" y="0"/>
            <a:chExt cx="1399204" cy="421638"/>
          </a:xfrm>
        </p:grpSpPr>
        <p:sp>
          <p:nvSpPr>
            <p:cNvPr id="140" name="Oval"/>
            <p:cNvSpPr/>
            <p:nvPr/>
          </p:nvSpPr>
          <p:spPr>
            <a:xfrm>
              <a:off x="0" y="13908"/>
              <a:ext cx="1399205" cy="39382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41" name="FoodRetailerID"/>
            <p:cNvSpPr txBox="1"/>
            <p:nvPr/>
          </p:nvSpPr>
          <p:spPr>
            <a:xfrm>
              <a:off x="256977" y="0"/>
              <a:ext cx="885250" cy="421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 u="sng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FoodRetailerID</a:t>
              </a:r>
            </a:p>
          </p:txBody>
        </p:sp>
      </p:grpSp>
      <p:grpSp>
        <p:nvGrpSpPr>
          <p:cNvPr id="145" name="Oval 171"/>
          <p:cNvGrpSpPr/>
          <p:nvPr/>
        </p:nvGrpSpPr>
        <p:grpSpPr>
          <a:xfrm>
            <a:off x="81452" y="794096"/>
            <a:ext cx="1530127" cy="429412"/>
            <a:chOff x="0" y="0"/>
            <a:chExt cx="1530125" cy="429410"/>
          </a:xfrm>
        </p:grpSpPr>
        <p:sp>
          <p:nvSpPr>
            <p:cNvPr id="143" name="Oval"/>
            <p:cNvSpPr/>
            <p:nvPr/>
          </p:nvSpPr>
          <p:spPr>
            <a:xfrm>
              <a:off x="-1" y="-1"/>
              <a:ext cx="1530127" cy="42941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44" name="FoodRetailerName"/>
            <p:cNvSpPr txBox="1"/>
            <p:nvPr/>
          </p:nvSpPr>
          <p:spPr>
            <a:xfrm>
              <a:off x="276150" y="3885"/>
              <a:ext cx="977824" cy="42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FoodRetailerName</a:t>
              </a:r>
            </a:p>
          </p:txBody>
        </p:sp>
      </p:grpSp>
      <p:grpSp>
        <p:nvGrpSpPr>
          <p:cNvPr id="148" name="Oval 172"/>
          <p:cNvGrpSpPr/>
          <p:nvPr/>
        </p:nvGrpSpPr>
        <p:grpSpPr>
          <a:xfrm>
            <a:off x="209849" y="1296846"/>
            <a:ext cx="1242295" cy="281485"/>
            <a:chOff x="0" y="0"/>
            <a:chExt cx="1242294" cy="281483"/>
          </a:xfrm>
        </p:grpSpPr>
        <p:sp>
          <p:nvSpPr>
            <p:cNvPr id="146" name="Oval"/>
            <p:cNvSpPr/>
            <p:nvPr/>
          </p:nvSpPr>
          <p:spPr>
            <a:xfrm>
              <a:off x="-1" y="-1"/>
              <a:ext cx="1242295" cy="28148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47" name="Email"/>
            <p:cNvSpPr txBox="1"/>
            <p:nvPr/>
          </p:nvSpPr>
          <p:spPr>
            <a:xfrm>
              <a:off x="233998" y="12470"/>
              <a:ext cx="774296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Email</a:t>
              </a:r>
            </a:p>
          </p:txBody>
        </p:sp>
      </p:grpSp>
      <p:grpSp>
        <p:nvGrpSpPr>
          <p:cNvPr id="151" name="Oval 173"/>
          <p:cNvGrpSpPr/>
          <p:nvPr/>
        </p:nvGrpSpPr>
        <p:grpSpPr>
          <a:xfrm>
            <a:off x="325643" y="1682058"/>
            <a:ext cx="1120049" cy="355450"/>
            <a:chOff x="-1" y="0"/>
            <a:chExt cx="1120048" cy="355449"/>
          </a:xfrm>
        </p:grpSpPr>
        <p:sp>
          <p:nvSpPr>
            <p:cNvPr id="149" name="Oval"/>
            <p:cNvSpPr/>
            <p:nvPr/>
          </p:nvSpPr>
          <p:spPr>
            <a:xfrm>
              <a:off x="-2" y="0"/>
              <a:ext cx="1120049" cy="35545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0" name="Phone"/>
            <p:cNvSpPr txBox="1"/>
            <p:nvPr/>
          </p:nvSpPr>
          <p:spPr>
            <a:xfrm>
              <a:off x="216096" y="49456"/>
              <a:ext cx="687854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Phone</a:t>
              </a:r>
            </a:p>
          </p:txBody>
        </p:sp>
      </p:grpSp>
      <p:sp>
        <p:nvSpPr>
          <p:cNvPr id="152" name="Straight Connector 190"/>
          <p:cNvSpPr/>
          <p:nvPr/>
        </p:nvSpPr>
        <p:spPr>
          <a:xfrm>
            <a:off x="1399285" y="644632"/>
            <a:ext cx="623786" cy="20336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Straight Connector 191"/>
          <p:cNvSpPr/>
          <p:nvPr/>
        </p:nvSpPr>
        <p:spPr>
          <a:xfrm>
            <a:off x="1616985" y="1019763"/>
            <a:ext cx="406086" cy="578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Straight Connector 192"/>
          <p:cNvSpPr/>
          <p:nvPr/>
        </p:nvSpPr>
        <p:spPr>
          <a:xfrm flipV="1">
            <a:off x="1281908" y="1164223"/>
            <a:ext cx="741163" cy="16996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Straight Connector 202"/>
          <p:cNvSpPr/>
          <p:nvPr/>
        </p:nvSpPr>
        <p:spPr>
          <a:xfrm flipV="1">
            <a:off x="1202083" y="1274947"/>
            <a:ext cx="891871" cy="43168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58" name="Rectangle 239"/>
          <p:cNvGrpSpPr/>
          <p:nvPr/>
        </p:nvGrpSpPr>
        <p:grpSpPr>
          <a:xfrm>
            <a:off x="7231605" y="4788069"/>
            <a:ext cx="1077979" cy="437992"/>
            <a:chOff x="0" y="0"/>
            <a:chExt cx="1077977" cy="437990"/>
          </a:xfrm>
        </p:grpSpPr>
        <p:sp>
          <p:nvSpPr>
            <p:cNvPr id="156" name="Rectangle"/>
            <p:cNvSpPr/>
            <p:nvPr/>
          </p:nvSpPr>
          <p:spPr>
            <a:xfrm>
              <a:off x="0" y="-1"/>
              <a:ext cx="1077979" cy="4379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7" name="Order"/>
            <p:cNvSpPr txBox="1"/>
            <p:nvPr/>
          </p:nvSpPr>
          <p:spPr>
            <a:xfrm>
              <a:off x="52070" y="94842"/>
              <a:ext cx="973838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Order</a:t>
              </a:r>
            </a:p>
          </p:txBody>
        </p:sp>
      </p:grpSp>
      <p:grpSp>
        <p:nvGrpSpPr>
          <p:cNvPr id="161" name="Oval 240"/>
          <p:cNvGrpSpPr/>
          <p:nvPr/>
        </p:nvGrpSpPr>
        <p:grpSpPr>
          <a:xfrm>
            <a:off x="8627200" y="5514941"/>
            <a:ext cx="1090107" cy="347969"/>
            <a:chOff x="0" y="-1"/>
            <a:chExt cx="1090106" cy="347968"/>
          </a:xfrm>
        </p:grpSpPr>
        <p:sp>
          <p:nvSpPr>
            <p:cNvPr id="159" name="Oval"/>
            <p:cNvSpPr/>
            <p:nvPr/>
          </p:nvSpPr>
          <p:spPr>
            <a:xfrm>
              <a:off x="-1" y="-2"/>
              <a:ext cx="1090107" cy="34796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60" name="OrderID"/>
            <p:cNvSpPr txBox="1"/>
            <p:nvPr/>
          </p:nvSpPr>
          <p:spPr>
            <a:xfrm>
              <a:off x="211711" y="49829"/>
              <a:ext cx="666682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 u="sng"/>
              </a:lvl1pPr>
            </a:lstStyle>
            <a:p>
              <a:pPr/>
              <a:r>
                <a:t>OrderID</a:t>
              </a:r>
            </a:p>
          </p:txBody>
        </p:sp>
      </p:grpSp>
      <p:grpSp>
        <p:nvGrpSpPr>
          <p:cNvPr id="164" name="Oval 241"/>
          <p:cNvGrpSpPr/>
          <p:nvPr/>
        </p:nvGrpSpPr>
        <p:grpSpPr>
          <a:xfrm>
            <a:off x="8199975" y="5940144"/>
            <a:ext cx="958133" cy="275149"/>
            <a:chOff x="0" y="0"/>
            <a:chExt cx="958132" cy="275148"/>
          </a:xfrm>
        </p:grpSpPr>
        <p:sp>
          <p:nvSpPr>
            <p:cNvPr id="162" name="Oval"/>
            <p:cNvSpPr/>
            <p:nvPr/>
          </p:nvSpPr>
          <p:spPr>
            <a:xfrm>
              <a:off x="-1" y="0"/>
              <a:ext cx="958133" cy="27514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63" name="UserID"/>
            <p:cNvSpPr txBox="1"/>
            <p:nvPr/>
          </p:nvSpPr>
          <p:spPr>
            <a:xfrm>
              <a:off x="192383" y="13420"/>
              <a:ext cx="573363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i="1" sz="1200"/>
              </a:lvl1pPr>
            </a:lstStyle>
            <a:p>
              <a:pPr/>
              <a:r>
                <a:t>UserID</a:t>
              </a:r>
            </a:p>
          </p:txBody>
        </p:sp>
      </p:grpSp>
      <p:grpSp>
        <p:nvGrpSpPr>
          <p:cNvPr id="167" name="Oval 243"/>
          <p:cNvGrpSpPr/>
          <p:nvPr/>
        </p:nvGrpSpPr>
        <p:grpSpPr>
          <a:xfrm>
            <a:off x="9256703" y="5126375"/>
            <a:ext cx="1177945" cy="438803"/>
            <a:chOff x="0" y="0"/>
            <a:chExt cx="1177943" cy="438802"/>
          </a:xfrm>
        </p:grpSpPr>
        <p:sp>
          <p:nvSpPr>
            <p:cNvPr id="165" name="Oval"/>
            <p:cNvSpPr/>
            <p:nvPr/>
          </p:nvSpPr>
          <p:spPr>
            <a:xfrm>
              <a:off x="0" y="27767"/>
              <a:ext cx="1177945" cy="38327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66" name="Food RetailerID"/>
            <p:cNvSpPr txBox="1"/>
            <p:nvPr/>
          </p:nvSpPr>
          <p:spPr>
            <a:xfrm>
              <a:off x="224575" y="-1"/>
              <a:ext cx="728793" cy="4388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i="1" sz="1200"/>
              </a:lvl1pPr>
            </a:lstStyle>
            <a:p>
              <a:pPr/>
              <a:r>
                <a:t>Food RetailerID</a:t>
              </a:r>
            </a:p>
          </p:txBody>
        </p:sp>
      </p:grpSp>
      <p:sp>
        <p:nvSpPr>
          <p:cNvPr id="168" name="Straight Connector 246"/>
          <p:cNvSpPr/>
          <p:nvPr/>
        </p:nvSpPr>
        <p:spPr>
          <a:xfrm flipH="1" flipV="1">
            <a:off x="8234151" y="5232570"/>
            <a:ext cx="629643" cy="30630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Straight Connector 247"/>
          <p:cNvSpPr/>
          <p:nvPr/>
        </p:nvSpPr>
        <p:spPr>
          <a:xfrm flipH="1" flipV="1">
            <a:off x="7961934" y="5232570"/>
            <a:ext cx="598473" cy="70533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Straight Connector 248"/>
          <p:cNvSpPr/>
          <p:nvPr/>
        </p:nvSpPr>
        <p:spPr>
          <a:xfrm flipH="1" flipV="1">
            <a:off x="8315868" y="5096069"/>
            <a:ext cx="994239" cy="16229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73" name="Diamond 317"/>
          <p:cNvGrpSpPr/>
          <p:nvPr/>
        </p:nvGrpSpPr>
        <p:grpSpPr>
          <a:xfrm>
            <a:off x="6291043" y="660370"/>
            <a:ext cx="1691235" cy="647986"/>
            <a:chOff x="0" y="0"/>
            <a:chExt cx="1691233" cy="647984"/>
          </a:xfrm>
        </p:grpSpPr>
        <p:sp>
          <p:nvSpPr>
            <p:cNvPr id="171" name="Polygon"/>
            <p:cNvSpPr/>
            <p:nvPr/>
          </p:nvSpPr>
          <p:spPr>
            <a:xfrm>
              <a:off x="0" y="0"/>
              <a:ext cx="1691234" cy="647985"/>
            </a:xfrm>
            <a:prstGeom prst="diamond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72" name="Receives"/>
            <p:cNvSpPr txBox="1"/>
            <p:nvPr/>
          </p:nvSpPr>
          <p:spPr>
            <a:xfrm>
              <a:off x="474877" y="195723"/>
              <a:ext cx="741479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pPr>
              <a:r>
                <a:t>Receives</a:t>
              </a:r>
              <a:r>
                <a:rPr b="0"/>
                <a:t> </a:t>
              </a:r>
            </a:p>
          </p:txBody>
        </p:sp>
      </p:grpSp>
      <p:sp>
        <p:nvSpPr>
          <p:cNvPr id="174" name="Straight Connector 325"/>
          <p:cNvSpPr/>
          <p:nvPr/>
        </p:nvSpPr>
        <p:spPr>
          <a:xfrm>
            <a:off x="4178794" y="4878344"/>
            <a:ext cx="614037" cy="47490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Straight Connector 412"/>
          <p:cNvSpPr/>
          <p:nvPr/>
        </p:nvSpPr>
        <p:spPr>
          <a:xfrm flipV="1">
            <a:off x="3162100" y="993466"/>
            <a:ext cx="3135147" cy="3400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78" name="Rectangle 417"/>
          <p:cNvGrpSpPr/>
          <p:nvPr/>
        </p:nvGrpSpPr>
        <p:grpSpPr>
          <a:xfrm>
            <a:off x="1981856" y="4503053"/>
            <a:ext cx="1028702" cy="516516"/>
            <a:chOff x="0" y="0"/>
            <a:chExt cx="1028700" cy="516514"/>
          </a:xfrm>
        </p:grpSpPr>
        <p:sp>
          <p:nvSpPr>
            <p:cNvPr id="176" name="Rectangle"/>
            <p:cNvSpPr/>
            <p:nvPr/>
          </p:nvSpPr>
          <p:spPr>
            <a:xfrm>
              <a:off x="0" y="-1"/>
              <a:ext cx="1028701" cy="51651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77" name="FoodItems"/>
            <p:cNvSpPr txBox="1"/>
            <p:nvPr/>
          </p:nvSpPr>
          <p:spPr>
            <a:xfrm>
              <a:off x="52069" y="129988"/>
              <a:ext cx="924563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FoodItems</a:t>
              </a:r>
            </a:p>
          </p:txBody>
        </p:sp>
      </p:grpSp>
      <p:grpSp>
        <p:nvGrpSpPr>
          <p:cNvPr id="181" name="Oval 418"/>
          <p:cNvGrpSpPr/>
          <p:nvPr/>
        </p:nvGrpSpPr>
        <p:grpSpPr>
          <a:xfrm>
            <a:off x="346010" y="5662273"/>
            <a:ext cx="1227764" cy="516517"/>
            <a:chOff x="0" y="0"/>
            <a:chExt cx="1227763" cy="516516"/>
          </a:xfrm>
        </p:grpSpPr>
        <p:sp>
          <p:nvSpPr>
            <p:cNvPr id="179" name="Oval"/>
            <p:cNvSpPr/>
            <p:nvPr/>
          </p:nvSpPr>
          <p:spPr>
            <a:xfrm>
              <a:off x="0" y="-1"/>
              <a:ext cx="1227764" cy="51651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80" name="FoodRetailerID"/>
            <p:cNvSpPr txBox="1"/>
            <p:nvPr/>
          </p:nvSpPr>
          <p:spPr>
            <a:xfrm>
              <a:off x="231870" y="47437"/>
              <a:ext cx="764022" cy="42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i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FoodRetailerID</a:t>
              </a:r>
            </a:p>
          </p:txBody>
        </p:sp>
      </p:grpSp>
      <p:grpSp>
        <p:nvGrpSpPr>
          <p:cNvPr id="184" name="Oval 419"/>
          <p:cNvGrpSpPr/>
          <p:nvPr/>
        </p:nvGrpSpPr>
        <p:grpSpPr>
          <a:xfrm>
            <a:off x="120065" y="4527614"/>
            <a:ext cx="1411579" cy="428915"/>
            <a:chOff x="-1" y="-1"/>
            <a:chExt cx="1411577" cy="428913"/>
          </a:xfrm>
        </p:grpSpPr>
        <p:sp>
          <p:nvSpPr>
            <p:cNvPr id="182" name="Oval"/>
            <p:cNvSpPr/>
            <p:nvPr/>
          </p:nvSpPr>
          <p:spPr>
            <a:xfrm>
              <a:off x="-2" y="-2"/>
              <a:ext cx="1411579" cy="42891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83" name="FoodItemID"/>
            <p:cNvSpPr txBox="1"/>
            <p:nvPr/>
          </p:nvSpPr>
          <p:spPr>
            <a:xfrm>
              <a:off x="258789" y="86185"/>
              <a:ext cx="893998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 u="sng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FoodItemID</a:t>
              </a:r>
            </a:p>
          </p:txBody>
        </p:sp>
      </p:grpSp>
      <p:grpSp>
        <p:nvGrpSpPr>
          <p:cNvPr id="187" name="Oval 420"/>
          <p:cNvGrpSpPr/>
          <p:nvPr/>
        </p:nvGrpSpPr>
        <p:grpSpPr>
          <a:xfrm>
            <a:off x="1624120" y="5833450"/>
            <a:ext cx="1642869" cy="488537"/>
            <a:chOff x="0" y="0"/>
            <a:chExt cx="1642867" cy="488536"/>
          </a:xfrm>
        </p:grpSpPr>
        <p:sp>
          <p:nvSpPr>
            <p:cNvPr id="185" name="Oval"/>
            <p:cNvSpPr/>
            <p:nvPr/>
          </p:nvSpPr>
          <p:spPr>
            <a:xfrm>
              <a:off x="-1" y="0"/>
              <a:ext cx="1642869" cy="48853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86" name="FoodItemCost"/>
            <p:cNvSpPr txBox="1"/>
            <p:nvPr/>
          </p:nvSpPr>
          <p:spPr>
            <a:xfrm>
              <a:off x="292661" y="115998"/>
              <a:ext cx="1057545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FoodItemCost</a:t>
              </a:r>
            </a:p>
          </p:txBody>
        </p:sp>
      </p:grpSp>
      <p:grpSp>
        <p:nvGrpSpPr>
          <p:cNvPr id="190" name="Oval 421"/>
          <p:cNvGrpSpPr/>
          <p:nvPr/>
        </p:nvGrpSpPr>
        <p:grpSpPr>
          <a:xfrm>
            <a:off x="210289" y="5107819"/>
            <a:ext cx="1499205" cy="421639"/>
            <a:chOff x="0" y="0"/>
            <a:chExt cx="1499204" cy="421638"/>
          </a:xfrm>
        </p:grpSpPr>
        <p:sp>
          <p:nvSpPr>
            <p:cNvPr id="188" name="Oval"/>
            <p:cNvSpPr/>
            <p:nvPr/>
          </p:nvSpPr>
          <p:spPr>
            <a:xfrm>
              <a:off x="0" y="15478"/>
              <a:ext cx="1499205" cy="39068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89" name="FoodItemName"/>
            <p:cNvSpPr txBox="1"/>
            <p:nvPr/>
          </p:nvSpPr>
          <p:spPr>
            <a:xfrm>
              <a:off x="271623" y="0"/>
              <a:ext cx="955957" cy="421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FoodItemName</a:t>
              </a:r>
            </a:p>
          </p:txBody>
        </p:sp>
      </p:grpSp>
      <p:grpSp>
        <p:nvGrpSpPr>
          <p:cNvPr id="193" name="Oval 422"/>
          <p:cNvGrpSpPr/>
          <p:nvPr/>
        </p:nvGrpSpPr>
        <p:grpSpPr>
          <a:xfrm>
            <a:off x="2814703" y="5492508"/>
            <a:ext cx="1251287" cy="444887"/>
            <a:chOff x="0" y="0"/>
            <a:chExt cx="1251286" cy="444886"/>
          </a:xfrm>
        </p:grpSpPr>
        <p:sp>
          <p:nvSpPr>
            <p:cNvPr id="191" name="Oval"/>
            <p:cNvSpPr/>
            <p:nvPr/>
          </p:nvSpPr>
          <p:spPr>
            <a:xfrm>
              <a:off x="-1" y="-1"/>
              <a:ext cx="1251287" cy="44488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92" name="category"/>
            <p:cNvSpPr txBox="1"/>
            <p:nvPr/>
          </p:nvSpPr>
          <p:spPr>
            <a:xfrm>
              <a:off x="235315" y="94173"/>
              <a:ext cx="780656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category</a:t>
              </a:r>
            </a:p>
          </p:txBody>
        </p:sp>
      </p:grpSp>
      <p:sp>
        <p:nvSpPr>
          <p:cNvPr id="194" name="Straight Connector 423"/>
          <p:cNvSpPr/>
          <p:nvPr/>
        </p:nvSpPr>
        <p:spPr>
          <a:xfrm flipV="1">
            <a:off x="1265477" y="5025737"/>
            <a:ext cx="880285" cy="6642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Straight Connector 424"/>
          <p:cNvSpPr/>
          <p:nvPr/>
        </p:nvSpPr>
        <p:spPr>
          <a:xfrm flipV="1">
            <a:off x="1437823" y="4950202"/>
            <a:ext cx="537685" cy="19505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Straight Connector 425"/>
          <p:cNvSpPr/>
          <p:nvPr/>
        </p:nvSpPr>
        <p:spPr>
          <a:xfrm flipV="1">
            <a:off x="2455197" y="5025737"/>
            <a:ext cx="30838" cy="80138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Straight Connector 426"/>
          <p:cNvSpPr/>
          <p:nvPr/>
        </p:nvSpPr>
        <p:spPr>
          <a:xfrm flipH="1" flipV="1">
            <a:off x="2758001" y="5025737"/>
            <a:ext cx="468869" cy="47358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Straight Connector 428"/>
          <p:cNvSpPr/>
          <p:nvPr/>
        </p:nvSpPr>
        <p:spPr>
          <a:xfrm>
            <a:off x="1537607" y="4750268"/>
            <a:ext cx="437901" cy="504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1" name="Diamond 440"/>
          <p:cNvGrpSpPr/>
          <p:nvPr/>
        </p:nvGrpSpPr>
        <p:grpSpPr>
          <a:xfrm>
            <a:off x="3405513" y="4503053"/>
            <a:ext cx="1151305" cy="444887"/>
            <a:chOff x="0" y="0"/>
            <a:chExt cx="1151303" cy="444886"/>
          </a:xfrm>
        </p:grpSpPr>
        <p:sp>
          <p:nvSpPr>
            <p:cNvPr id="199" name="Polygon"/>
            <p:cNvSpPr/>
            <p:nvPr/>
          </p:nvSpPr>
          <p:spPr>
            <a:xfrm>
              <a:off x="0" y="-1"/>
              <a:ext cx="1151304" cy="444888"/>
            </a:xfrm>
            <a:prstGeom prst="diamond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00" name="Add"/>
            <p:cNvSpPr txBox="1"/>
            <p:nvPr/>
          </p:nvSpPr>
          <p:spPr>
            <a:xfrm>
              <a:off x="339894" y="94173"/>
              <a:ext cx="471514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Add</a:t>
              </a:r>
            </a:p>
          </p:txBody>
        </p:sp>
      </p:grpSp>
      <p:sp>
        <p:nvSpPr>
          <p:cNvPr id="202" name="Straight Connector 442"/>
          <p:cNvSpPr/>
          <p:nvPr/>
        </p:nvSpPr>
        <p:spPr>
          <a:xfrm flipV="1">
            <a:off x="3016906" y="4738954"/>
            <a:ext cx="406143" cy="979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Straight Connector 464"/>
          <p:cNvSpPr/>
          <p:nvPr/>
        </p:nvSpPr>
        <p:spPr>
          <a:xfrm>
            <a:off x="4237218" y="3801138"/>
            <a:ext cx="1789747" cy="34191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Straight Connector 468"/>
          <p:cNvSpPr/>
          <p:nvPr/>
        </p:nvSpPr>
        <p:spPr>
          <a:xfrm>
            <a:off x="6708223" y="4378006"/>
            <a:ext cx="681805" cy="4037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Straight Connector 699"/>
          <p:cNvSpPr/>
          <p:nvPr/>
        </p:nvSpPr>
        <p:spPr>
          <a:xfrm flipH="1" flipV="1">
            <a:off x="3430975" y="1869270"/>
            <a:ext cx="385130" cy="160649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8" name="Oval 773"/>
          <p:cNvGrpSpPr/>
          <p:nvPr/>
        </p:nvGrpSpPr>
        <p:grpSpPr>
          <a:xfrm>
            <a:off x="4272476" y="6479425"/>
            <a:ext cx="1028703" cy="320525"/>
            <a:chOff x="0" y="0"/>
            <a:chExt cx="1028702" cy="320524"/>
          </a:xfrm>
        </p:grpSpPr>
        <p:sp>
          <p:nvSpPr>
            <p:cNvPr id="206" name="Oval"/>
            <p:cNvSpPr/>
            <p:nvPr/>
          </p:nvSpPr>
          <p:spPr>
            <a:xfrm>
              <a:off x="-1" y="-1"/>
              <a:ext cx="1028704" cy="32052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07" name="UserID"/>
            <p:cNvSpPr txBox="1"/>
            <p:nvPr/>
          </p:nvSpPr>
          <p:spPr>
            <a:xfrm>
              <a:off x="202719" y="36108"/>
              <a:ext cx="623263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i="1" sz="1200"/>
              </a:lvl1pPr>
            </a:lstStyle>
            <a:p>
              <a:pPr/>
              <a:r>
                <a:t>UserID</a:t>
              </a:r>
            </a:p>
          </p:txBody>
        </p:sp>
      </p:grpSp>
      <p:grpSp>
        <p:nvGrpSpPr>
          <p:cNvPr id="211" name="Oval 774"/>
          <p:cNvGrpSpPr/>
          <p:nvPr/>
        </p:nvGrpSpPr>
        <p:grpSpPr>
          <a:xfrm>
            <a:off x="5157420" y="6138771"/>
            <a:ext cx="1454319" cy="366431"/>
            <a:chOff x="0" y="0"/>
            <a:chExt cx="1454318" cy="366430"/>
          </a:xfrm>
        </p:grpSpPr>
        <p:sp>
          <p:nvSpPr>
            <p:cNvPr id="209" name="Oval"/>
            <p:cNvSpPr/>
            <p:nvPr/>
          </p:nvSpPr>
          <p:spPr>
            <a:xfrm>
              <a:off x="0" y="-1"/>
              <a:ext cx="1454319" cy="36643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10" name="FoodItemID"/>
            <p:cNvSpPr txBox="1"/>
            <p:nvPr/>
          </p:nvSpPr>
          <p:spPr>
            <a:xfrm>
              <a:off x="265049" y="59061"/>
              <a:ext cx="924219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i="1" sz="1200"/>
              </a:lvl1pPr>
            </a:lstStyle>
            <a:p>
              <a:pPr/>
              <a:r>
                <a:t>FoodItemID</a:t>
              </a:r>
            </a:p>
          </p:txBody>
        </p:sp>
      </p:grpSp>
      <p:sp>
        <p:nvSpPr>
          <p:cNvPr id="212" name="Straight Connector 776"/>
          <p:cNvSpPr/>
          <p:nvPr/>
        </p:nvSpPr>
        <p:spPr>
          <a:xfrm flipV="1">
            <a:off x="4851499" y="5943798"/>
            <a:ext cx="207555" cy="53056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Straight Connector 777"/>
          <p:cNvSpPr/>
          <p:nvPr/>
        </p:nvSpPr>
        <p:spPr>
          <a:xfrm flipH="1" flipV="1">
            <a:off x="5485886" y="5943798"/>
            <a:ext cx="205756" cy="19517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16" name="Rectangle 778"/>
          <p:cNvGrpSpPr/>
          <p:nvPr/>
        </p:nvGrpSpPr>
        <p:grpSpPr>
          <a:xfrm>
            <a:off x="4654988" y="5359598"/>
            <a:ext cx="1039172" cy="577795"/>
            <a:chOff x="0" y="0"/>
            <a:chExt cx="1039170" cy="577793"/>
          </a:xfrm>
        </p:grpSpPr>
        <p:sp>
          <p:nvSpPr>
            <p:cNvPr id="214" name="Rectangle"/>
            <p:cNvSpPr/>
            <p:nvPr/>
          </p:nvSpPr>
          <p:spPr>
            <a:xfrm>
              <a:off x="-1" y="0"/>
              <a:ext cx="1039172" cy="5777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15" name="Cart"/>
            <p:cNvSpPr txBox="1"/>
            <p:nvPr/>
          </p:nvSpPr>
          <p:spPr>
            <a:xfrm>
              <a:off x="52069" y="154276"/>
              <a:ext cx="935032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Cart</a:t>
              </a:r>
            </a:p>
          </p:txBody>
        </p:sp>
      </p:grpSp>
      <p:grpSp>
        <p:nvGrpSpPr>
          <p:cNvPr id="219" name="Rectangle 811"/>
          <p:cNvGrpSpPr/>
          <p:nvPr/>
        </p:nvGrpSpPr>
        <p:grpSpPr>
          <a:xfrm>
            <a:off x="8445479" y="3572925"/>
            <a:ext cx="990535" cy="347969"/>
            <a:chOff x="0" y="-1"/>
            <a:chExt cx="990534" cy="347968"/>
          </a:xfrm>
        </p:grpSpPr>
        <p:sp>
          <p:nvSpPr>
            <p:cNvPr id="217" name="Rectangle"/>
            <p:cNvSpPr/>
            <p:nvPr/>
          </p:nvSpPr>
          <p:spPr>
            <a:xfrm>
              <a:off x="0" y="-2"/>
              <a:ext cx="990535" cy="34796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18" name="Payment"/>
            <p:cNvSpPr txBox="1"/>
            <p:nvPr/>
          </p:nvSpPr>
          <p:spPr>
            <a:xfrm>
              <a:off x="52070" y="49830"/>
              <a:ext cx="886394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Payment </a:t>
              </a:r>
            </a:p>
          </p:txBody>
        </p:sp>
      </p:grpSp>
      <p:grpSp>
        <p:nvGrpSpPr>
          <p:cNvPr id="222" name="Oval 812"/>
          <p:cNvGrpSpPr/>
          <p:nvPr/>
        </p:nvGrpSpPr>
        <p:grpSpPr>
          <a:xfrm>
            <a:off x="11269983" y="2823253"/>
            <a:ext cx="970273" cy="290793"/>
            <a:chOff x="-1" y="0"/>
            <a:chExt cx="970271" cy="290791"/>
          </a:xfrm>
        </p:grpSpPr>
        <p:sp>
          <p:nvSpPr>
            <p:cNvPr id="220" name="Oval"/>
            <p:cNvSpPr/>
            <p:nvPr/>
          </p:nvSpPr>
          <p:spPr>
            <a:xfrm>
              <a:off x="-2" y="-1"/>
              <a:ext cx="970273" cy="29079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21" name="OrderID"/>
            <p:cNvSpPr txBox="1"/>
            <p:nvPr/>
          </p:nvSpPr>
          <p:spPr>
            <a:xfrm>
              <a:off x="194162" y="21241"/>
              <a:ext cx="581945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i="1" sz="1200"/>
              </a:lvl1pPr>
            </a:lstStyle>
            <a:p>
              <a:pPr/>
              <a:r>
                <a:t>OrderID</a:t>
              </a:r>
            </a:p>
          </p:txBody>
        </p:sp>
      </p:grpSp>
      <p:grpSp>
        <p:nvGrpSpPr>
          <p:cNvPr id="225" name="Oval 813"/>
          <p:cNvGrpSpPr/>
          <p:nvPr/>
        </p:nvGrpSpPr>
        <p:grpSpPr>
          <a:xfrm>
            <a:off x="10615458" y="3543622"/>
            <a:ext cx="1442133" cy="438803"/>
            <a:chOff x="0" y="0"/>
            <a:chExt cx="1442131" cy="438802"/>
          </a:xfrm>
        </p:grpSpPr>
        <p:sp>
          <p:nvSpPr>
            <p:cNvPr id="223" name="Oval"/>
            <p:cNvSpPr/>
            <p:nvPr/>
          </p:nvSpPr>
          <p:spPr>
            <a:xfrm>
              <a:off x="-1" y="57439"/>
              <a:ext cx="1442133" cy="32392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24" name="NameOnCard"/>
            <p:cNvSpPr txBox="1"/>
            <p:nvPr/>
          </p:nvSpPr>
          <p:spPr>
            <a:xfrm>
              <a:off x="263265" y="-1"/>
              <a:ext cx="915601" cy="4388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NameOnCard</a:t>
              </a:r>
            </a:p>
          </p:txBody>
        </p:sp>
      </p:grpSp>
      <p:grpSp>
        <p:nvGrpSpPr>
          <p:cNvPr id="228" name="Oval 814"/>
          <p:cNvGrpSpPr/>
          <p:nvPr/>
        </p:nvGrpSpPr>
        <p:grpSpPr>
          <a:xfrm>
            <a:off x="9637602" y="2472155"/>
            <a:ext cx="1239257" cy="307215"/>
            <a:chOff x="0" y="-1"/>
            <a:chExt cx="1239256" cy="307213"/>
          </a:xfrm>
        </p:grpSpPr>
        <p:sp>
          <p:nvSpPr>
            <p:cNvPr id="226" name="Oval"/>
            <p:cNvSpPr/>
            <p:nvPr/>
          </p:nvSpPr>
          <p:spPr>
            <a:xfrm>
              <a:off x="-1" y="-2"/>
              <a:ext cx="1239257" cy="30721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27" name="PaymentID"/>
            <p:cNvSpPr txBox="1"/>
            <p:nvPr/>
          </p:nvSpPr>
          <p:spPr>
            <a:xfrm>
              <a:off x="233554" y="29452"/>
              <a:ext cx="772146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 u="sng"/>
              </a:lvl1pPr>
            </a:lstStyle>
            <a:p>
              <a:pPr/>
              <a:r>
                <a:t>PaymentID</a:t>
              </a:r>
            </a:p>
          </p:txBody>
        </p:sp>
      </p:grpSp>
      <p:grpSp>
        <p:nvGrpSpPr>
          <p:cNvPr id="231" name="Oval 815"/>
          <p:cNvGrpSpPr/>
          <p:nvPr/>
        </p:nvGrpSpPr>
        <p:grpSpPr>
          <a:xfrm>
            <a:off x="10714790" y="3966774"/>
            <a:ext cx="1379119" cy="438804"/>
            <a:chOff x="0" y="0"/>
            <a:chExt cx="1379118" cy="438802"/>
          </a:xfrm>
        </p:grpSpPr>
        <p:sp>
          <p:nvSpPr>
            <p:cNvPr id="229" name="Oval"/>
            <p:cNvSpPr/>
            <p:nvPr/>
          </p:nvSpPr>
          <p:spPr>
            <a:xfrm>
              <a:off x="-1" y="45093"/>
              <a:ext cx="1379119" cy="34862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30" name="CardNumber"/>
            <p:cNvSpPr txBox="1"/>
            <p:nvPr/>
          </p:nvSpPr>
          <p:spPr>
            <a:xfrm>
              <a:off x="254036" y="-1"/>
              <a:ext cx="871045" cy="4388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CardNumber</a:t>
              </a:r>
            </a:p>
          </p:txBody>
        </p:sp>
      </p:grpSp>
      <p:grpSp>
        <p:nvGrpSpPr>
          <p:cNvPr id="234" name="Oval 816"/>
          <p:cNvGrpSpPr/>
          <p:nvPr/>
        </p:nvGrpSpPr>
        <p:grpSpPr>
          <a:xfrm>
            <a:off x="8490318" y="2287241"/>
            <a:ext cx="1177945" cy="438804"/>
            <a:chOff x="0" y="0"/>
            <a:chExt cx="1177943" cy="438802"/>
          </a:xfrm>
        </p:grpSpPr>
        <p:sp>
          <p:nvSpPr>
            <p:cNvPr id="232" name="Oval"/>
            <p:cNvSpPr/>
            <p:nvPr/>
          </p:nvSpPr>
          <p:spPr>
            <a:xfrm>
              <a:off x="0" y="13303"/>
              <a:ext cx="1177945" cy="41220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33" name="ValidMM/YYYY"/>
            <p:cNvSpPr txBox="1"/>
            <p:nvPr/>
          </p:nvSpPr>
          <p:spPr>
            <a:xfrm>
              <a:off x="224575" y="-1"/>
              <a:ext cx="728793" cy="4388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ValidMM/YYYY</a:t>
              </a:r>
            </a:p>
          </p:txBody>
        </p:sp>
      </p:grpSp>
      <p:grpSp>
        <p:nvGrpSpPr>
          <p:cNvPr id="237" name="Oval 817"/>
          <p:cNvGrpSpPr/>
          <p:nvPr/>
        </p:nvGrpSpPr>
        <p:grpSpPr>
          <a:xfrm>
            <a:off x="10653373" y="3200922"/>
            <a:ext cx="1295548" cy="347969"/>
            <a:chOff x="0" y="-1"/>
            <a:chExt cx="1295547" cy="347968"/>
          </a:xfrm>
        </p:grpSpPr>
        <p:sp>
          <p:nvSpPr>
            <p:cNvPr id="235" name="Oval"/>
            <p:cNvSpPr/>
            <p:nvPr/>
          </p:nvSpPr>
          <p:spPr>
            <a:xfrm>
              <a:off x="0" y="-2"/>
              <a:ext cx="1295548" cy="34796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36" name="ApplePayID"/>
            <p:cNvSpPr txBox="1"/>
            <p:nvPr/>
          </p:nvSpPr>
          <p:spPr>
            <a:xfrm>
              <a:off x="241798" y="49829"/>
              <a:ext cx="811951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ApplePayID</a:t>
              </a:r>
            </a:p>
          </p:txBody>
        </p:sp>
      </p:grpSp>
      <p:grpSp>
        <p:nvGrpSpPr>
          <p:cNvPr id="240" name="Oval 819"/>
          <p:cNvGrpSpPr/>
          <p:nvPr/>
        </p:nvGrpSpPr>
        <p:grpSpPr>
          <a:xfrm>
            <a:off x="10714790" y="4728533"/>
            <a:ext cx="980017" cy="438804"/>
            <a:chOff x="0" y="0"/>
            <a:chExt cx="980016" cy="438802"/>
          </a:xfrm>
        </p:grpSpPr>
        <p:sp>
          <p:nvSpPr>
            <p:cNvPr id="238" name="Oval"/>
            <p:cNvSpPr/>
            <p:nvPr/>
          </p:nvSpPr>
          <p:spPr>
            <a:xfrm>
              <a:off x="-1" y="13303"/>
              <a:ext cx="980017" cy="41220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39" name="Security Code"/>
            <p:cNvSpPr txBox="1"/>
            <p:nvPr/>
          </p:nvSpPr>
          <p:spPr>
            <a:xfrm>
              <a:off x="195589" y="-1"/>
              <a:ext cx="588837" cy="4388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Security Code</a:t>
              </a:r>
            </a:p>
          </p:txBody>
        </p:sp>
      </p:grpSp>
      <p:grpSp>
        <p:nvGrpSpPr>
          <p:cNvPr id="243" name="Oval 820"/>
          <p:cNvGrpSpPr/>
          <p:nvPr/>
        </p:nvGrpSpPr>
        <p:grpSpPr>
          <a:xfrm>
            <a:off x="11026016" y="2358106"/>
            <a:ext cx="1074673" cy="327517"/>
            <a:chOff x="0" y="-1"/>
            <a:chExt cx="1074672" cy="327516"/>
          </a:xfrm>
        </p:grpSpPr>
        <p:sp>
          <p:nvSpPr>
            <p:cNvPr id="241" name="Oval"/>
            <p:cNvSpPr/>
            <p:nvPr/>
          </p:nvSpPr>
          <p:spPr>
            <a:xfrm>
              <a:off x="0" y="-2"/>
              <a:ext cx="1074673" cy="32751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42" name="Amount"/>
            <p:cNvSpPr txBox="1"/>
            <p:nvPr/>
          </p:nvSpPr>
          <p:spPr>
            <a:xfrm>
              <a:off x="209452" y="39603"/>
              <a:ext cx="655768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Amount</a:t>
              </a:r>
            </a:p>
          </p:txBody>
        </p:sp>
      </p:grpSp>
      <p:sp>
        <p:nvSpPr>
          <p:cNvPr id="244" name="Straight Connector 824"/>
          <p:cNvSpPr/>
          <p:nvPr/>
        </p:nvSpPr>
        <p:spPr>
          <a:xfrm flipH="1">
            <a:off x="9326805" y="2663624"/>
            <a:ext cx="1933062" cy="90295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Straight Connector 826"/>
          <p:cNvSpPr/>
          <p:nvPr/>
        </p:nvSpPr>
        <p:spPr>
          <a:xfrm flipH="1">
            <a:off x="9152497" y="2779243"/>
            <a:ext cx="924511" cy="78733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Straight Connector 831"/>
          <p:cNvSpPr/>
          <p:nvPr/>
        </p:nvSpPr>
        <p:spPr>
          <a:xfrm flipH="1">
            <a:off x="9442429" y="3070312"/>
            <a:ext cx="1945053" cy="53786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Straight Connector 834"/>
          <p:cNvSpPr/>
          <p:nvPr/>
        </p:nvSpPr>
        <p:spPr>
          <a:xfrm flipH="1">
            <a:off x="9442429" y="3464712"/>
            <a:ext cx="1288882" cy="20313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Straight Connector 835"/>
          <p:cNvSpPr/>
          <p:nvPr/>
        </p:nvSpPr>
        <p:spPr>
          <a:xfrm flipH="1" flipV="1">
            <a:off x="9442429" y="3836360"/>
            <a:ext cx="1386633" cy="24724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Straight Connector 836"/>
          <p:cNvSpPr/>
          <p:nvPr/>
        </p:nvSpPr>
        <p:spPr>
          <a:xfrm flipH="1" flipV="1">
            <a:off x="9442429" y="3750283"/>
            <a:ext cx="1167003" cy="785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" name="Straight Connector 1003"/>
          <p:cNvSpPr/>
          <p:nvPr/>
        </p:nvSpPr>
        <p:spPr>
          <a:xfrm flipH="1">
            <a:off x="8960888" y="2726185"/>
            <a:ext cx="93878" cy="84039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Straight Connector 1006"/>
          <p:cNvSpPr/>
          <p:nvPr/>
        </p:nvSpPr>
        <p:spPr>
          <a:xfrm flipH="1" flipV="1">
            <a:off x="9280866" y="3927335"/>
            <a:ext cx="1612560" cy="85542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54" name="Rectangle 1017"/>
          <p:cNvGrpSpPr/>
          <p:nvPr/>
        </p:nvGrpSpPr>
        <p:grpSpPr>
          <a:xfrm>
            <a:off x="8088758" y="1534349"/>
            <a:ext cx="990535" cy="347969"/>
            <a:chOff x="0" y="-1"/>
            <a:chExt cx="990534" cy="347968"/>
          </a:xfrm>
        </p:grpSpPr>
        <p:sp>
          <p:nvSpPr>
            <p:cNvPr id="252" name="Rectangle"/>
            <p:cNvSpPr/>
            <p:nvPr/>
          </p:nvSpPr>
          <p:spPr>
            <a:xfrm>
              <a:off x="0" y="-2"/>
              <a:ext cx="990535" cy="34796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53" name="Distributor"/>
            <p:cNvSpPr txBox="1"/>
            <p:nvPr/>
          </p:nvSpPr>
          <p:spPr>
            <a:xfrm>
              <a:off x="52070" y="49830"/>
              <a:ext cx="886394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Distributor</a:t>
              </a:r>
            </a:p>
          </p:txBody>
        </p:sp>
      </p:grpSp>
      <p:grpSp>
        <p:nvGrpSpPr>
          <p:cNvPr id="257" name="Oval 1019"/>
          <p:cNvGrpSpPr/>
          <p:nvPr/>
        </p:nvGrpSpPr>
        <p:grpSpPr>
          <a:xfrm>
            <a:off x="8803214" y="787026"/>
            <a:ext cx="1482593" cy="307215"/>
            <a:chOff x="-1" y="-1"/>
            <a:chExt cx="1482592" cy="307213"/>
          </a:xfrm>
        </p:grpSpPr>
        <p:sp>
          <p:nvSpPr>
            <p:cNvPr id="255" name="Oval"/>
            <p:cNvSpPr/>
            <p:nvPr/>
          </p:nvSpPr>
          <p:spPr>
            <a:xfrm>
              <a:off x="-2" y="-2"/>
              <a:ext cx="1482594" cy="30721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56" name="DistributorID"/>
            <p:cNvSpPr txBox="1"/>
            <p:nvPr/>
          </p:nvSpPr>
          <p:spPr>
            <a:xfrm>
              <a:off x="269190" y="29452"/>
              <a:ext cx="944210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 u="sng"/>
              </a:lvl1pPr>
            </a:lstStyle>
            <a:p>
              <a:pPr/>
              <a:r>
                <a:t>DistributorID</a:t>
              </a:r>
            </a:p>
          </p:txBody>
        </p:sp>
      </p:grpSp>
      <p:grpSp>
        <p:nvGrpSpPr>
          <p:cNvPr id="260" name="Oval 1020"/>
          <p:cNvGrpSpPr/>
          <p:nvPr/>
        </p:nvGrpSpPr>
        <p:grpSpPr>
          <a:xfrm>
            <a:off x="10226477" y="994363"/>
            <a:ext cx="1074673" cy="327517"/>
            <a:chOff x="0" y="-1"/>
            <a:chExt cx="1074672" cy="327516"/>
          </a:xfrm>
        </p:grpSpPr>
        <p:sp>
          <p:nvSpPr>
            <p:cNvPr id="258" name="Oval"/>
            <p:cNvSpPr/>
            <p:nvPr/>
          </p:nvSpPr>
          <p:spPr>
            <a:xfrm>
              <a:off x="0" y="-2"/>
              <a:ext cx="1074673" cy="32751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59" name="OrderID"/>
            <p:cNvSpPr txBox="1"/>
            <p:nvPr/>
          </p:nvSpPr>
          <p:spPr>
            <a:xfrm>
              <a:off x="209452" y="39603"/>
              <a:ext cx="655768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i="1" sz="1200"/>
              </a:lvl1pPr>
            </a:lstStyle>
            <a:p>
              <a:pPr/>
              <a:r>
                <a:t>OrderID</a:t>
              </a:r>
            </a:p>
          </p:txBody>
        </p:sp>
      </p:grpSp>
      <p:sp>
        <p:nvSpPr>
          <p:cNvPr id="261" name="Straight Connector 1021"/>
          <p:cNvSpPr/>
          <p:nvPr/>
        </p:nvSpPr>
        <p:spPr>
          <a:xfrm flipH="1">
            <a:off x="9085708" y="1265318"/>
            <a:ext cx="1253415" cy="31638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Straight Connector 1022"/>
          <p:cNvSpPr/>
          <p:nvPr/>
        </p:nvSpPr>
        <p:spPr>
          <a:xfrm flipH="1">
            <a:off x="8809642" y="1095378"/>
            <a:ext cx="541265" cy="43262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3" name="Straight Connector 1025"/>
          <p:cNvSpPr/>
          <p:nvPr/>
        </p:nvSpPr>
        <p:spPr>
          <a:xfrm flipH="1">
            <a:off x="7784796" y="2621013"/>
            <a:ext cx="136188" cy="216070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4" name="Straight Connector 1029"/>
          <p:cNvSpPr/>
          <p:nvPr/>
        </p:nvSpPr>
        <p:spPr>
          <a:xfrm flipH="1">
            <a:off x="8136956" y="1888758"/>
            <a:ext cx="265708" cy="264339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7" name="Diamond 1035"/>
          <p:cNvGrpSpPr/>
          <p:nvPr/>
        </p:nvGrpSpPr>
        <p:grpSpPr>
          <a:xfrm>
            <a:off x="7318371" y="2080466"/>
            <a:ext cx="1239256" cy="541128"/>
            <a:chOff x="0" y="0"/>
            <a:chExt cx="1239255" cy="541126"/>
          </a:xfrm>
        </p:grpSpPr>
        <p:sp>
          <p:nvSpPr>
            <p:cNvPr id="265" name="Polygon"/>
            <p:cNvSpPr/>
            <p:nvPr/>
          </p:nvSpPr>
          <p:spPr>
            <a:xfrm>
              <a:off x="-1" y="-1"/>
              <a:ext cx="1239257" cy="541128"/>
            </a:xfrm>
            <a:prstGeom prst="diamond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66" name="Receives"/>
            <p:cNvSpPr txBox="1"/>
            <p:nvPr/>
          </p:nvSpPr>
          <p:spPr>
            <a:xfrm>
              <a:off x="361882" y="59743"/>
              <a:ext cx="515490" cy="42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Receives</a:t>
              </a:r>
            </a:p>
          </p:txBody>
        </p:sp>
      </p:grpSp>
      <p:grpSp>
        <p:nvGrpSpPr>
          <p:cNvPr id="270" name="Oval 6"/>
          <p:cNvGrpSpPr/>
          <p:nvPr/>
        </p:nvGrpSpPr>
        <p:grpSpPr>
          <a:xfrm>
            <a:off x="10324097" y="1866794"/>
            <a:ext cx="1239256" cy="438804"/>
            <a:chOff x="0" y="0"/>
            <a:chExt cx="1239255" cy="438802"/>
          </a:xfrm>
        </p:grpSpPr>
        <p:sp>
          <p:nvSpPr>
            <p:cNvPr id="268" name="Oval"/>
            <p:cNvSpPr/>
            <p:nvPr/>
          </p:nvSpPr>
          <p:spPr>
            <a:xfrm>
              <a:off x="0" y="12957"/>
              <a:ext cx="1239256" cy="41289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69" name="Distributor Number"/>
            <p:cNvSpPr txBox="1"/>
            <p:nvPr/>
          </p:nvSpPr>
          <p:spPr>
            <a:xfrm>
              <a:off x="233554" y="-1"/>
              <a:ext cx="772146" cy="4388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Distributor Number</a:t>
              </a:r>
            </a:p>
          </p:txBody>
        </p:sp>
      </p:grpSp>
      <p:sp>
        <p:nvSpPr>
          <p:cNvPr id="271" name="Straight Connector 7"/>
          <p:cNvSpPr/>
          <p:nvPr/>
        </p:nvSpPr>
        <p:spPr>
          <a:xfrm flipH="1" flipV="1">
            <a:off x="9085708" y="1788667"/>
            <a:ext cx="1290552" cy="20666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74" name="Oval 2"/>
          <p:cNvGrpSpPr/>
          <p:nvPr/>
        </p:nvGrpSpPr>
        <p:grpSpPr>
          <a:xfrm>
            <a:off x="239418" y="2123906"/>
            <a:ext cx="1292500" cy="428915"/>
            <a:chOff x="0" y="-1"/>
            <a:chExt cx="1292499" cy="428913"/>
          </a:xfrm>
        </p:grpSpPr>
        <p:sp>
          <p:nvSpPr>
            <p:cNvPr id="272" name="Oval"/>
            <p:cNvSpPr/>
            <p:nvPr/>
          </p:nvSpPr>
          <p:spPr>
            <a:xfrm>
              <a:off x="-1" y="-2"/>
              <a:ext cx="1292500" cy="42891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73" name="Address"/>
            <p:cNvSpPr txBox="1"/>
            <p:nvPr/>
          </p:nvSpPr>
          <p:spPr>
            <a:xfrm>
              <a:off x="241351" y="86185"/>
              <a:ext cx="809796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Address</a:t>
              </a:r>
            </a:p>
          </p:txBody>
        </p:sp>
      </p:grpSp>
      <p:sp>
        <p:nvSpPr>
          <p:cNvPr id="275" name="Straight Connector 5"/>
          <p:cNvSpPr/>
          <p:nvPr/>
        </p:nvSpPr>
        <p:spPr>
          <a:xfrm flipV="1">
            <a:off x="1149993" y="1274947"/>
            <a:ext cx="1126831" cy="86136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Straight Connector 1"/>
          <p:cNvSpPr/>
          <p:nvPr/>
        </p:nvSpPr>
        <p:spPr>
          <a:xfrm flipH="1">
            <a:off x="6911519" y="5232570"/>
            <a:ext cx="553589" cy="40865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79" name="Oval 14"/>
          <p:cNvGrpSpPr/>
          <p:nvPr/>
        </p:nvGrpSpPr>
        <p:grpSpPr>
          <a:xfrm>
            <a:off x="6039386" y="5638676"/>
            <a:ext cx="1314277" cy="322497"/>
            <a:chOff x="-1" y="0"/>
            <a:chExt cx="1314275" cy="322496"/>
          </a:xfrm>
        </p:grpSpPr>
        <p:sp>
          <p:nvSpPr>
            <p:cNvPr id="277" name="Oval"/>
            <p:cNvSpPr/>
            <p:nvPr/>
          </p:nvSpPr>
          <p:spPr>
            <a:xfrm>
              <a:off x="-2" y="-1"/>
              <a:ext cx="1314277" cy="32249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78" name="OrderDate"/>
            <p:cNvSpPr txBox="1"/>
            <p:nvPr/>
          </p:nvSpPr>
          <p:spPr>
            <a:xfrm>
              <a:off x="244540" y="37094"/>
              <a:ext cx="825193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OrderDate</a:t>
              </a:r>
            </a:p>
          </p:txBody>
        </p:sp>
      </p:grpSp>
      <p:sp>
        <p:nvSpPr>
          <p:cNvPr id="280" name="Straight Connector 23"/>
          <p:cNvSpPr/>
          <p:nvPr/>
        </p:nvSpPr>
        <p:spPr>
          <a:xfrm flipH="1">
            <a:off x="6898030" y="5159654"/>
            <a:ext cx="327226" cy="9156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83" name="Oval 26"/>
          <p:cNvGrpSpPr/>
          <p:nvPr/>
        </p:nvGrpSpPr>
        <p:grpSpPr>
          <a:xfrm>
            <a:off x="5794337" y="5214917"/>
            <a:ext cx="1314277" cy="322497"/>
            <a:chOff x="-1" y="0"/>
            <a:chExt cx="1314275" cy="322496"/>
          </a:xfrm>
        </p:grpSpPr>
        <p:sp>
          <p:nvSpPr>
            <p:cNvPr id="281" name="Oval"/>
            <p:cNvSpPr/>
            <p:nvPr/>
          </p:nvSpPr>
          <p:spPr>
            <a:xfrm>
              <a:off x="-2" y="-1"/>
              <a:ext cx="1314277" cy="322497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82" name="Quantity"/>
            <p:cNvSpPr txBox="1"/>
            <p:nvPr/>
          </p:nvSpPr>
          <p:spPr>
            <a:xfrm>
              <a:off x="244540" y="37094"/>
              <a:ext cx="825193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Quantity</a:t>
              </a:r>
            </a:p>
          </p:txBody>
        </p:sp>
      </p:grpSp>
      <p:sp>
        <p:nvSpPr>
          <p:cNvPr id="284" name="Straight Connector 33"/>
          <p:cNvSpPr/>
          <p:nvPr/>
        </p:nvSpPr>
        <p:spPr>
          <a:xfrm flipV="1">
            <a:off x="1160990" y="1274947"/>
            <a:ext cx="1213943" cy="13464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87" name="Oval 35"/>
          <p:cNvGrpSpPr/>
          <p:nvPr/>
        </p:nvGrpSpPr>
        <p:grpSpPr>
          <a:xfrm>
            <a:off x="324277" y="2618152"/>
            <a:ext cx="1292500" cy="428915"/>
            <a:chOff x="0" y="-1"/>
            <a:chExt cx="1292499" cy="428913"/>
          </a:xfrm>
        </p:grpSpPr>
        <p:sp>
          <p:nvSpPr>
            <p:cNvPr id="285" name="Oval"/>
            <p:cNvSpPr/>
            <p:nvPr/>
          </p:nvSpPr>
          <p:spPr>
            <a:xfrm>
              <a:off x="-1" y="-2"/>
              <a:ext cx="1292500" cy="42891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86" name="OrderID"/>
            <p:cNvSpPr txBox="1"/>
            <p:nvPr/>
          </p:nvSpPr>
          <p:spPr>
            <a:xfrm>
              <a:off x="241351" y="86185"/>
              <a:ext cx="809796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i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OrderID</a:t>
              </a:r>
            </a:p>
          </p:txBody>
        </p:sp>
      </p:grpSp>
      <p:sp>
        <p:nvSpPr>
          <p:cNvPr id="288" name="Straight Connector 116"/>
          <p:cNvSpPr/>
          <p:nvPr/>
        </p:nvSpPr>
        <p:spPr>
          <a:xfrm>
            <a:off x="2082617" y="3897576"/>
            <a:ext cx="286888" cy="59912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Straight Connector 29"/>
          <p:cNvSpPr/>
          <p:nvPr/>
        </p:nvSpPr>
        <p:spPr>
          <a:xfrm>
            <a:off x="4231258" y="3989316"/>
            <a:ext cx="587419" cy="42670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2" name="Diamond 44"/>
          <p:cNvGrpSpPr/>
          <p:nvPr/>
        </p:nvGrpSpPr>
        <p:grpSpPr>
          <a:xfrm>
            <a:off x="4448976" y="4343186"/>
            <a:ext cx="1151304" cy="444887"/>
            <a:chOff x="0" y="0"/>
            <a:chExt cx="1151302" cy="444886"/>
          </a:xfrm>
        </p:grpSpPr>
        <p:sp>
          <p:nvSpPr>
            <p:cNvPr id="290" name="Polygon"/>
            <p:cNvSpPr/>
            <p:nvPr/>
          </p:nvSpPr>
          <p:spPr>
            <a:xfrm>
              <a:off x="0" y="-1"/>
              <a:ext cx="1151303" cy="444888"/>
            </a:xfrm>
            <a:prstGeom prst="diamond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91" name="Has"/>
            <p:cNvSpPr txBox="1"/>
            <p:nvPr/>
          </p:nvSpPr>
          <p:spPr>
            <a:xfrm>
              <a:off x="339894" y="94173"/>
              <a:ext cx="471514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Has</a:t>
              </a:r>
            </a:p>
          </p:txBody>
        </p:sp>
      </p:grpSp>
      <p:sp>
        <p:nvSpPr>
          <p:cNvPr id="293" name="Straight Connector 46"/>
          <p:cNvSpPr/>
          <p:nvPr/>
        </p:nvSpPr>
        <p:spPr>
          <a:xfrm>
            <a:off x="5054758" y="4783237"/>
            <a:ext cx="78933" cy="57001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6" name="Oval 115"/>
          <p:cNvGrpSpPr/>
          <p:nvPr/>
        </p:nvGrpSpPr>
        <p:grpSpPr>
          <a:xfrm>
            <a:off x="3452040" y="6147675"/>
            <a:ext cx="1028703" cy="320525"/>
            <a:chOff x="0" y="0"/>
            <a:chExt cx="1028702" cy="320524"/>
          </a:xfrm>
        </p:grpSpPr>
        <p:sp>
          <p:nvSpPr>
            <p:cNvPr id="294" name="Oval"/>
            <p:cNvSpPr/>
            <p:nvPr/>
          </p:nvSpPr>
          <p:spPr>
            <a:xfrm>
              <a:off x="-1" y="-1"/>
              <a:ext cx="1028704" cy="32052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95" name="CartId"/>
            <p:cNvSpPr txBox="1"/>
            <p:nvPr/>
          </p:nvSpPr>
          <p:spPr>
            <a:xfrm>
              <a:off x="202719" y="36108"/>
              <a:ext cx="623263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i="1" sz="1200" u="sng"/>
              </a:lvl1pPr>
            </a:lstStyle>
            <a:p>
              <a:pPr/>
              <a:r>
                <a:t>CartId</a:t>
              </a:r>
            </a:p>
          </p:txBody>
        </p:sp>
      </p:grpSp>
      <p:sp>
        <p:nvSpPr>
          <p:cNvPr id="297" name="Straight Connector 118"/>
          <p:cNvSpPr/>
          <p:nvPr/>
        </p:nvSpPr>
        <p:spPr>
          <a:xfrm flipV="1">
            <a:off x="4330089" y="5907897"/>
            <a:ext cx="324901" cy="286718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00" name="Diamond 129"/>
          <p:cNvGrpSpPr/>
          <p:nvPr/>
        </p:nvGrpSpPr>
        <p:grpSpPr>
          <a:xfrm>
            <a:off x="8105402" y="4144660"/>
            <a:ext cx="1151304" cy="541127"/>
            <a:chOff x="0" y="0"/>
            <a:chExt cx="1151302" cy="541126"/>
          </a:xfrm>
        </p:grpSpPr>
        <p:sp>
          <p:nvSpPr>
            <p:cNvPr id="298" name="Polygon"/>
            <p:cNvSpPr/>
            <p:nvPr/>
          </p:nvSpPr>
          <p:spPr>
            <a:xfrm>
              <a:off x="0" y="-1"/>
              <a:ext cx="1151303" cy="541128"/>
            </a:xfrm>
            <a:prstGeom prst="diamond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99" name="Has"/>
            <p:cNvSpPr txBox="1"/>
            <p:nvPr/>
          </p:nvSpPr>
          <p:spPr>
            <a:xfrm>
              <a:off x="339894" y="142293"/>
              <a:ext cx="471514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100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Has</a:t>
              </a:r>
            </a:p>
          </p:txBody>
        </p:sp>
      </p:grpSp>
      <p:sp>
        <p:nvSpPr>
          <p:cNvPr id="301" name="Straight Connector 131"/>
          <p:cNvSpPr/>
          <p:nvPr/>
        </p:nvSpPr>
        <p:spPr>
          <a:xfrm flipH="1">
            <a:off x="8772197" y="3927335"/>
            <a:ext cx="98439" cy="25333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Straight Connector 136"/>
          <p:cNvSpPr/>
          <p:nvPr/>
        </p:nvSpPr>
        <p:spPr>
          <a:xfrm flipH="1">
            <a:off x="8117251" y="4576295"/>
            <a:ext cx="316018" cy="20542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05" name="Oval 109"/>
          <p:cNvGrpSpPr/>
          <p:nvPr/>
        </p:nvGrpSpPr>
        <p:grpSpPr>
          <a:xfrm>
            <a:off x="1682313" y="180047"/>
            <a:ext cx="1399205" cy="422206"/>
            <a:chOff x="0" y="-1"/>
            <a:chExt cx="1399204" cy="422204"/>
          </a:xfrm>
        </p:grpSpPr>
        <p:sp>
          <p:nvSpPr>
            <p:cNvPr id="303" name="Oval"/>
            <p:cNvSpPr/>
            <p:nvPr/>
          </p:nvSpPr>
          <p:spPr>
            <a:xfrm>
              <a:off x="-1" y="-2"/>
              <a:ext cx="1399206" cy="42220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i="1" sz="1100" u="sng">
                  <a:latin typeface="Bookman Old Style"/>
                  <a:ea typeface="Bookman Old Style"/>
                  <a:cs typeface="Bookman Old Style"/>
                  <a:sym typeface="Bookman Old Style"/>
                </a:defRPr>
              </a:pPr>
            </a:p>
          </p:txBody>
        </p:sp>
        <p:sp>
          <p:nvSpPr>
            <p:cNvPr id="304" name="FoodItemID"/>
            <p:cNvSpPr txBox="1"/>
            <p:nvPr/>
          </p:nvSpPr>
          <p:spPr>
            <a:xfrm>
              <a:off x="256977" y="82830"/>
              <a:ext cx="885250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i="1" sz="1100" u="sng">
                  <a:latin typeface="Bookman Old Style"/>
                  <a:ea typeface="Bookman Old Style"/>
                  <a:cs typeface="Bookman Old Style"/>
                  <a:sym typeface="Bookman Old Style"/>
                </a:defRPr>
              </a:lvl1pPr>
            </a:lstStyle>
            <a:p>
              <a:pPr/>
              <a:r>
                <a:t>FoodItemID</a:t>
              </a:r>
            </a:p>
          </p:txBody>
        </p:sp>
      </p:grpSp>
      <p:sp>
        <p:nvSpPr>
          <p:cNvPr id="306" name="Straight Connector 111"/>
          <p:cNvSpPr/>
          <p:nvPr/>
        </p:nvSpPr>
        <p:spPr>
          <a:xfrm>
            <a:off x="2452858" y="607602"/>
            <a:ext cx="60553" cy="18474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Box 5"/>
          <p:cNvSpPr txBox="1"/>
          <p:nvPr/>
        </p:nvSpPr>
        <p:spPr>
          <a:xfrm>
            <a:off x="-1167618" y="218442"/>
            <a:ext cx="6006906" cy="615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Logical ER Diagram – Iteration 4</a:t>
            </a:r>
          </a:p>
          <a:p>
            <a: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Food Express</a:t>
            </a:r>
          </a:p>
        </p:txBody>
      </p:sp>
      <p:pic>
        <p:nvPicPr>
          <p:cNvPr id="309" name="WhatsApp Image 2023-05-11 at 12.39.44 AM.jpeg" descr="WhatsApp Image 2023-05-11 at 12.39.44 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417" y="972726"/>
            <a:ext cx="8702184" cy="5911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